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3.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4.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7" r:id="rId5"/>
    <p:sldMasterId id="2147483703" r:id="rId6"/>
    <p:sldMasterId id="2147483729" r:id="rId7"/>
    <p:sldMasterId id="2147483756" r:id="rId8"/>
  </p:sldMasterIdLst>
  <p:notesMasterIdLst>
    <p:notesMasterId r:id="rId45"/>
  </p:notesMasterIdLst>
  <p:sldIdLst>
    <p:sldId id="3182" r:id="rId9"/>
    <p:sldId id="3209" r:id="rId10"/>
    <p:sldId id="4056" r:id="rId11"/>
    <p:sldId id="3210" r:id="rId12"/>
    <p:sldId id="4062" r:id="rId13"/>
    <p:sldId id="4081" r:id="rId14"/>
    <p:sldId id="4096" r:id="rId15"/>
    <p:sldId id="4026" r:id="rId16"/>
    <p:sldId id="3393" r:id="rId17"/>
    <p:sldId id="4032" r:id="rId18"/>
    <p:sldId id="3467" r:id="rId19"/>
    <p:sldId id="4091" r:id="rId20"/>
    <p:sldId id="4093" r:id="rId21"/>
    <p:sldId id="4061" r:id="rId22"/>
    <p:sldId id="4082" r:id="rId23"/>
    <p:sldId id="1479" r:id="rId24"/>
    <p:sldId id="4083" r:id="rId25"/>
    <p:sldId id="4084" r:id="rId26"/>
    <p:sldId id="4086" r:id="rId27"/>
    <p:sldId id="4018" r:id="rId28"/>
    <p:sldId id="4079" r:id="rId29"/>
    <p:sldId id="4085" r:id="rId30"/>
    <p:sldId id="4095" r:id="rId31"/>
    <p:sldId id="4028" r:id="rId32"/>
    <p:sldId id="4029" r:id="rId33"/>
    <p:sldId id="4073" r:id="rId34"/>
    <p:sldId id="3242" r:id="rId35"/>
    <p:sldId id="3265" r:id="rId36"/>
    <p:sldId id="4054" r:id="rId37"/>
    <p:sldId id="4097" r:id="rId38"/>
    <p:sldId id="3283" r:id="rId39"/>
    <p:sldId id="4092" r:id="rId40"/>
    <p:sldId id="3269" r:id="rId41"/>
    <p:sldId id="4078" r:id="rId42"/>
    <p:sldId id="4094" r:id="rId43"/>
    <p:sldId id="34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and Intro (10 minutes)" id="{D4CE4683-096C-B14E-B28E-FC6D7AF69508}">
          <p14:sldIdLst>
            <p14:sldId id="3182"/>
            <p14:sldId id="3209"/>
            <p14:sldId id="4056"/>
            <p14:sldId id="3210"/>
            <p14:sldId id="4062"/>
            <p14:sldId id="4081"/>
            <p14:sldId id="4096"/>
          </p14:sldIdLst>
        </p14:section>
        <p14:section name="Glows and Grows (15 minutes)" id="{E918D8D8-C51E-CF45-8A07-ABB390550EA3}">
          <p14:sldIdLst>
            <p14:sldId id="4026"/>
            <p14:sldId id="3393"/>
          </p14:sldIdLst>
        </p14:section>
        <p14:section name="Resource Spotlight (20 mins)" id="{6CC5BA60-0145-45E1-97BC-34768D1184A5}">
          <p14:sldIdLst>
            <p14:sldId id="4032"/>
            <p14:sldId id="3467"/>
            <p14:sldId id="4091"/>
            <p14:sldId id="4093"/>
            <p14:sldId id="4061"/>
            <p14:sldId id="4082"/>
            <p14:sldId id="1479"/>
            <p14:sldId id="4083"/>
            <p14:sldId id="4084"/>
            <p14:sldId id="4086"/>
          </p14:sldIdLst>
        </p14:section>
        <p14:section name="Big Idea Check In (25 minutes)" id="{4FAC4393-89DA-9E43-AB5C-27C393F04C63}">
          <p14:sldIdLst>
            <p14:sldId id="4018"/>
            <p14:sldId id="4079"/>
            <p14:sldId id="4085"/>
            <p14:sldId id="4095"/>
            <p14:sldId id="4028"/>
          </p14:sldIdLst>
        </p14:section>
        <p14:section name="Looking Ahead (5 minutes)" id="{EF4E117E-C94B-5045-8826-1052C5708A86}">
          <p14:sldIdLst>
            <p14:sldId id="4029"/>
            <p14:sldId id="4073"/>
            <p14:sldId id="3242"/>
            <p14:sldId id="3265"/>
            <p14:sldId id="4054"/>
            <p14:sldId id="4097"/>
            <p14:sldId id="3283"/>
            <p14:sldId id="4092"/>
            <p14:sldId id="3269"/>
          </p14:sldIdLst>
        </p14:section>
        <p14:section name="Wrapping Up (5 minutes)" id="{6F051F88-AA7C-3348-A7B8-892BA6C75A0D}">
          <p14:sldIdLst>
            <p14:sldId id="4078"/>
            <p14:sldId id="4094"/>
            <p14:sldId id="345"/>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inberg, Adam" initials="FA" lastIdx="12" clrIdx="0">
    <p:extLst>
      <p:ext uri="{19B8F6BF-5375-455C-9EA6-DF929625EA0E}">
        <p15:presenceInfo xmlns:p15="http://schemas.microsoft.com/office/powerpoint/2012/main" userId="S::adam.feinberg@uconn.edu::177393b2-bc5b-4b41-8d24-c053677dafcb" providerId="AD"/>
      </p:ext>
    </p:extLst>
  </p:cmAuthor>
  <p:cmAuthor id="2" name="Meyer, Katherine" initials="MK" lastIdx="9" clrIdx="1">
    <p:extLst>
      <p:ext uri="{19B8F6BF-5375-455C-9EA6-DF929625EA0E}">
        <p15:presenceInfo xmlns:p15="http://schemas.microsoft.com/office/powerpoint/2012/main" userId="S::katherine.meyer@uconn.edu::9a23d734-2d44-476e-aafb-e8c61e29b5f6" providerId="AD"/>
      </p:ext>
    </p:extLst>
  </p:cmAuthor>
  <p:cmAuthor id="3" name="Erik Maki" initials="EM" lastIdx="1" clrIdx="2">
    <p:extLst>
      <p:ext uri="{19B8F6BF-5375-455C-9EA6-DF929625EA0E}">
        <p15:presenceInfo xmlns:p15="http://schemas.microsoft.com/office/powerpoint/2012/main" userId="S::EMaki@mayinstitute.org::6c029fcd-6e9a-4e5c-820c-08bfa36125db" providerId="AD"/>
      </p:ext>
    </p:extLst>
  </p:cmAuthor>
  <p:cmAuthor id="4" name="Robbie, Karen" initials="RK" lastIdx="6" clrIdx="3">
    <p:extLst>
      <p:ext uri="{19B8F6BF-5375-455C-9EA6-DF929625EA0E}">
        <p15:presenceInfo xmlns:p15="http://schemas.microsoft.com/office/powerpoint/2012/main" userId="S::karen.robbie@uconn.edu::a0e2d4cb-cdb8-43fd-ac47-453d7da32a9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E18F"/>
    <a:srgbClr val="FC9204"/>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5" autoAdjust="0"/>
    <p:restoredTop sz="86392" autoAdjust="0"/>
  </p:normalViewPr>
  <p:slideViewPr>
    <p:cSldViewPr snapToGrid="0" snapToObjects="1">
      <p:cViewPr varScale="1">
        <p:scale>
          <a:sx n="96" d="100"/>
          <a:sy n="96" d="100"/>
        </p:scale>
        <p:origin x="354" y="96"/>
      </p:cViewPr>
      <p:guideLst/>
    </p:cSldViewPr>
  </p:slideViewPr>
  <p:outlineViewPr>
    <p:cViewPr>
      <p:scale>
        <a:sx n="33" d="100"/>
        <a:sy n="33" d="100"/>
      </p:scale>
      <p:origin x="0" y="-5189"/>
    </p:cViewPr>
  </p:outlineViewPr>
  <p:notesTextViewPr>
    <p:cViewPr>
      <p:scale>
        <a:sx n="1" d="1"/>
        <a:sy n="1" d="1"/>
      </p:scale>
      <p:origin x="0" y="0"/>
    </p:cViewPr>
  </p:notesTextViewPr>
  <p:sorterViewPr>
    <p:cViewPr varScale="1">
      <p:scale>
        <a:sx n="1" d="1"/>
        <a:sy n="1" d="1"/>
      </p:scale>
      <p:origin x="0" y="-503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commentAuthors" Target="commentAuthors.xml"/><Relationship Id="rId20" Type="http://schemas.openxmlformats.org/officeDocument/2006/relationships/slide" Target="slides/slide12.xml"/><Relationship Id="rId41" Type="http://schemas.openxmlformats.org/officeDocument/2006/relationships/slide" Target="slides/slide33.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DBD0AA-A092-4369-B815-D2A27D780C58}" type="doc">
      <dgm:prSet loTypeId="urn:microsoft.com/office/officeart/2005/8/layout/bList2" loCatId="list" qsTypeId="urn:microsoft.com/office/officeart/2005/8/quickstyle/simple1" qsCatId="simple" csTypeId="urn:microsoft.com/office/officeart/2005/8/colors/accent1_2" csCatId="accent1" phldr="1"/>
      <dgm:spPr/>
    </dgm:pt>
    <dgm:pt modelId="{125DE95B-E3E9-488D-843B-7EA58128D643}">
      <dgm:prSet phldrT="[Text]"/>
      <dgm:spPr/>
      <dgm:t>
        <a:bodyPr/>
        <a:lstStyle/>
        <a:p>
          <a:r>
            <a:rPr lang="en-US" dirty="0"/>
            <a:t>Self</a:t>
          </a:r>
        </a:p>
      </dgm:t>
    </dgm:pt>
    <dgm:pt modelId="{FC0A28C2-A13D-4C48-9C34-B680EB2A2603}" type="parTrans" cxnId="{E9B2239E-BEAB-4565-B770-44155CEB26AB}">
      <dgm:prSet/>
      <dgm:spPr/>
      <dgm:t>
        <a:bodyPr/>
        <a:lstStyle/>
        <a:p>
          <a:endParaRPr lang="en-US"/>
        </a:p>
      </dgm:t>
    </dgm:pt>
    <dgm:pt modelId="{7D9CD180-E412-4B7F-9890-DD3E1E8793A4}" type="sibTrans" cxnId="{E9B2239E-BEAB-4565-B770-44155CEB26AB}">
      <dgm:prSet/>
      <dgm:spPr/>
      <dgm:t>
        <a:bodyPr/>
        <a:lstStyle/>
        <a:p>
          <a:endParaRPr lang="en-US"/>
        </a:p>
      </dgm:t>
    </dgm:pt>
    <dgm:pt modelId="{786F1C33-506F-487F-AA18-A30EE2A2534E}">
      <dgm:prSet phldrT="[Text]"/>
      <dgm:spPr/>
      <dgm:t>
        <a:bodyPr/>
        <a:lstStyle/>
        <a:p>
          <a:r>
            <a:rPr lang="en-US"/>
            <a:t>Others</a:t>
          </a:r>
        </a:p>
      </dgm:t>
    </dgm:pt>
    <dgm:pt modelId="{B2D69183-3673-4FF1-92D6-76326856F341}" type="parTrans" cxnId="{58D86527-1BED-4AB5-8015-FDAA159C883C}">
      <dgm:prSet/>
      <dgm:spPr/>
      <dgm:t>
        <a:bodyPr/>
        <a:lstStyle/>
        <a:p>
          <a:endParaRPr lang="en-US"/>
        </a:p>
      </dgm:t>
    </dgm:pt>
    <dgm:pt modelId="{54ACB2D9-0489-40D3-8720-56FF48219C7D}" type="sibTrans" cxnId="{58D86527-1BED-4AB5-8015-FDAA159C883C}">
      <dgm:prSet/>
      <dgm:spPr/>
      <dgm:t>
        <a:bodyPr/>
        <a:lstStyle/>
        <a:p>
          <a:endParaRPr lang="en-US"/>
        </a:p>
      </dgm:t>
    </dgm:pt>
    <dgm:pt modelId="{AB22F439-5CF3-4003-BBB3-B5FD5EE3EBA7}">
      <dgm:prSet phldrT="[Text]"/>
      <dgm:spPr/>
      <dgm:t>
        <a:bodyPr/>
        <a:lstStyle/>
        <a:p>
          <a:r>
            <a:rPr lang="en-US" dirty="0"/>
            <a:t>Environment</a:t>
          </a:r>
        </a:p>
      </dgm:t>
    </dgm:pt>
    <dgm:pt modelId="{42A9B59D-B81E-4DB7-A89D-08E57A386F5F}" type="parTrans" cxnId="{06F10583-3C6C-4C14-8F5D-A175C31623AF}">
      <dgm:prSet/>
      <dgm:spPr/>
      <dgm:t>
        <a:bodyPr/>
        <a:lstStyle/>
        <a:p>
          <a:endParaRPr lang="en-US"/>
        </a:p>
      </dgm:t>
    </dgm:pt>
    <dgm:pt modelId="{FAFF8CAA-7011-4352-BD37-268AB4AA9613}" type="sibTrans" cxnId="{06F10583-3C6C-4C14-8F5D-A175C31623AF}">
      <dgm:prSet/>
      <dgm:spPr/>
      <dgm:t>
        <a:bodyPr/>
        <a:lstStyle/>
        <a:p>
          <a:endParaRPr lang="en-US"/>
        </a:p>
      </dgm:t>
    </dgm:pt>
    <dgm:pt modelId="{828ED403-1C9B-4A7D-8888-1BC05EA78903}">
      <dgm:prSet phldrT="[Text]"/>
      <dgm:spPr/>
      <dgm:t>
        <a:bodyPr/>
        <a:lstStyle/>
        <a:p>
          <a:r>
            <a:rPr lang="en-US" dirty="0"/>
            <a:t>Self-monitor</a:t>
          </a:r>
        </a:p>
      </dgm:t>
    </dgm:pt>
    <dgm:pt modelId="{8B8B8CA0-07E7-4F73-9F41-B05C6E1A904C}" type="parTrans" cxnId="{EB095079-CFD2-4628-9212-498D62BB2F06}">
      <dgm:prSet/>
      <dgm:spPr/>
      <dgm:t>
        <a:bodyPr/>
        <a:lstStyle/>
        <a:p>
          <a:endParaRPr lang="en-US"/>
        </a:p>
      </dgm:t>
    </dgm:pt>
    <dgm:pt modelId="{1B28F0B9-39F8-4BAC-9D40-2785A53A6960}" type="sibTrans" cxnId="{EB095079-CFD2-4628-9212-498D62BB2F06}">
      <dgm:prSet/>
      <dgm:spPr/>
      <dgm:t>
        <a:bodyPr/>
        <a:lstStyle/>
        <a:p>
          <a:endParaRPr lang="en-US"/>
        </a:p>
      </dgm:t>
    </dgm:pt>
    <dgm:pt modelId="{9402A2C1-EFD7-4C69-A569-0E91A340BD90}">
      <dgm:prSet phldrT="[Text]"/>
      <dgm:spPr/>
      <dgm:t>
        <a:bodyPr/>
        <a:lstStyle/>
        <a:p>
          <a:r>
            <a:rPr lang="en-US" dirty="0"/>
            <a:t>Mute when listening, unmute to talk​</a:t>
          </a:r>
        </a:p>
      </dgm:t>
    </dgm:pt>
    <dgm:pt modelId="{6B97C39A-0735-41AE-94C2-E380B46D5881}" type="parTrans" cxnId="{B1802723-6C7B-4903-88A2-A97C24811173}">
      <dgm:prSet/>
      <dgm:spPr/>
      <dgm:t>
        <a:bodyPr/>
        <a:lstStyle/>
        <a:p>
          <a:endParaRPr lang="en-US"/>
        </a:p>
      </dgm:t>
    </dgm:pt>
    <dgm:pt modelId="{7C51D187-FC73-4D59-992A-5E19349D5359}" type="sibTrans" cxnId="{B1802723-6C7B-4903-88A2-A97C24811173}">
      <dgm:prSet/>
      <dgm:spPr/>
      <dgm:t>
        <a:bodyPr/>
        <a:lstStyle/>
        <a:p>
          <a:endParaRPr lang="en-US"/>
        </a:p>
      </dgm:t>
    </dgm:pt>
    <dgm:pt modelId="{0F0E129E-123A-4075-B2C8-F39A140C88D8}">
      <dgm:prSet phldrT="[Text]"/>
      <dgm:spPr/>
      <dgm:t>
        <a:bodyPr/>
        <a:lstStyle/>
        <a:p>
          <a:r>
            <a:rPr lang="en-US" dirty="0"/>
            <a:t>Have your computer charged and ready to go​</a:t>
          </a:r>
        </a:p>
      </dgm:t>
    </dgm:pt>
    <dgm:pt modelId="{BD673D81-C33B-45D8-947C-AEA9A28C39F0}" type="parTrans" cxnId="{A0FBC930-D760-41DD-BE3E-22D3E608F256}">
      <dgm:prSet/>
      <dgm:spPr/>
      <dgm:t>
        <a:bodyPr/>
        <a:lstStyle/>
        <a:p>
          <a:endParaRPr lang="en-US"/>
        </a:p>
      </dgm:t>
    </dgm:pt>
    <dgm:pt modelId="{D290D2A6-87EB-4C58-AF76-15E8A9414FCF}" type="sibTrans" cxnId="{A0FBC930-D760-41DD-BE3E-22D3E608F256}">
      <dgm:prSet/>
      <dgm:spPr/>
      <dgm:t>
        <a:bodyPr/>
        <a:lstStyle/>
        <a:p>
          <a:endParaRPr lang="en-US"/>
        </a:p>
      </dgm:t>
    </dgm:pt>
    <dgm:pt modelId="{DCC1A310-1C79-CA41-BC8F-F2F7F4B654F7}">
      <dgm:prSet/>
      <dgm:spPr/>
      <dgm:t>
        <a:bodyPr/>
        <a:lstStyle/>
        <a:p>
          <a:r>
            <a:rPr lang="en-US" dirty="0"/>
            <a:t>If you have questions or comments:</a:t>
          </a:r>
        </a:p>
      </dgm:t>
    </dgm:pt>
    <dgm:pt modelId="{E958D3D5-5FFD-3443-ABCD-1A2DA811BB55}" type="parTrans" cxnId="{9118DAC8-BEDA-3B4F-9C77-817F427330CF}">
      <dgm:prSet/>
      <dgm:spPr/>
      <dgm:t>
        <a:bodyPr/>
        <a:lstStyle/>
        <a:p>
          <a:endParaRPr lang="en-US"/>
        </a:p>
      </dgm:t>
    </dgm:pt>
    <dgm:pt modelId="{4EA0A432-1AE2-314A-852F-0C7E44A36EC0}" type="sibTrans" cxnId="{9118DAC8-BEDA-3B4F-9C77-817F427330CF}">
      <dgm:prSet/>
      <dgm:spPr/>
      <dgm:t>
        <a:bodyPr/>
        <a:lstStyle/>
        <a:p>
          <a:endParaRPr lang="en-US"/>
        </a:p>
      </dgm:t>
    </dgm:pt>
    <dgm:pt modelId="{6D196861-CC28-5141-BDFB-4E8105D813E6}">
      <dgm:prSet/>
      <dgm:spPr/>
      <dgm:t>
        <a:bodyPr/>
        <a:lstStyle/>
        <a:p>
          <a:r>
            <a:rPr lang="en-US" dirty="0"/>
            <a:t>Work as a team:</a:t>
          </a:r>
        </a:p>
      </dgm:t>
    </dgm:pt>
    <dgm:pt modelId="{6357D1EC-994F-334C-9702-FBF51E8FA600}" type="parTrans" cxnId="{B30AAB08-0B08-824B-9AC9-5387993AD200}">
      <dgm:prSet/>
      <dgm:spPr/>
      <dgm:t>
        <a:bodyPr/>
        <a:lstStyle/>
        <a:p>
          <a:endParaRPr lang="en-US"/>
        </a:p>
      </dgm:t>
    </dgm:pt>
    <dgm:pt modelId="{0A0D8850-D6AE-CF4C-AEBD-16B2E752A0CB}" type="sibTrans" cxnId="{B30AAB08-0B08-824B-9AC9-5387993AD200}">
      <dgm:prSet/>
      <dgm:spPr/>
      <dgm:t>
        <a:bodyPr/>
        <a:lstStyle/>
        <a:p>
          <a:endParaRPr lang="en-US"/>
        </a:p>
      </dgm:t>
    </dgm:pt>
    <dgm:pt modelId="{8EB504CA-CFC6-5C40-B9F2-473E4994B7D4}">
      <dgm:prSet/>
      <dgm:spPr/>
      <dgm:t>
        <a:bodyPr/>
        <a:lstStyle/>
        <a:p>
          <a:r>
            <a:rPr lang="en-US" dirty="0"/>
            <a:t>Keep necessary materials at hand</a:t>
          </a:r>
        </a:p>
      </dgm:t>
    </dgm:pt>
    <dgm:pt modelId="{1F59243E-608F-4348-9D00-77EED6726E06}" type="parTrans" cxnId="{C95EC436-6DF3-9D48-B3D9-4A3D5591F066}">
      <dgm:prSet/>
      <dgm:spPr/>
      <dgm:t>
        <a:bodyPr/>
        <a:lstStyle/>
        <a:p>
          <a:endParaRPr lang="en-US"/>
        </a:p>
      </dgm:t>
    </dgm:pt>
    <dgm:pt modelId="{7102E076-737A-264B-A10C-2AEDA7D1E937}" type="sibTrans" cxnId="{C95EC436-6DF3-9D48-B3D9-4A3D5591F066}">
      <dgm:prSet/>
      <dgm:spPr/>
      <dgm:t>
        <a:bodyPr/>
        <a:lstStyle/>
        <a:p>
          <a:endParaRPr lang="en-US"/>
        </a:p>
      </dgm:t>
    </dgm:pt>
    <dgm:pt modelId="{3A9200EC-9B3F-3741-8CD8-45F5B3B60757}">
      <dgm:prSet phldrT="[Text]"/>
      <dgm:spPr/>
      <dgm:t>
        <a:bodyPr/>
        <a:lstStyle/>
        <a:p>
          <a:r>
            <a:rPr lang="en-US"/>
            <a:t>Are you participating?</a:t>
          </a:r>
        </a:p>
      </dgm:t>
    </dgm:pt>
    <dgm:pt modelId="{CE0BA1D0-F492-D642-956A-26EFC0FD708E}" type="parTrans" cxnId="{410450C3-2ACF-AB45-A6E2-A1CCF9FBF5C7}">
      <dgm:prSet/>
      <dgm:spPr/>
      <dgm:t>
        <a:bodyPr/>
        <a:lstStyle/>
        <a:p>
          <a:endParaRPr lang="en-US"/>
        </a:p>
      </dgm:t>
    </dgm:pt>
    <dgm:pt modelId="{839B42B6-A8EA-9C4E-931D-5CAA596097FE}" type="sibTrans" cxnId="{410450C3-2ACF-AB45-A6E2-A1CCF9FBF5C7}">
      <dgm:prSet/>
      <dgm:spPr/>
      <dgm:t>
        <a:bodyPr/>
        <a:lstStyle/>
        <a:p>
          <a:endParaRPr lang="en-US"/>
        </a:p>
      </dgm:t>
    </dgm:pt>
    <dgm:pt modelId="{36A81F54-3445-0846-800C-B3CAA41ABF85}">
      <dgm:prSet phldrT="[Text]"/>
      <dgm:spPr/>
      <dgm:t>
        <a:bodyPr/>
        <a:lstStyle/>
        <a:p>
          <a:r>
            <a:rPr lang="en-US" dirty="0"/>
            <a:t>Engaged as a learner?</a:t>
          </a:r>
        </a:p>
      </dgm:t>
    </dgm:pt>
    <dgm:pt modelId="{F1072592-76D2-5744-867A-12A050F40348}" type="parTrans" cxnId="{4CFC7095-063B-8E4A-B6F3-EC681197EA9F}">
      <dgm:prSet/>
      <dgm:spPr/>
      <dgm:t>
        <a:bodyPr/>
        <a:lstStyle/>
        <a:p>
          <a:endParaRPr lang="en-US"/>
        </a:p>
      </dgm:t>
    </dgm:pt>
    <dgm:pt modelId="{D75F7E09-876C-524C-911D-B725AC61A45A}" type="sibTrans" cxnId="{4CFC7095-063B-8E4A-B6F3-EC681197EA9F}">
      <dgm:prSet/>
      <dgm:spPr/>
      <dgm:t>
        <a:bodyPr/>
        <a:lstStyle/>
        <a:p>
          <a:endParaRPr lang="en-US"/>
        </a:p>
      </dgm:t>
    </dgm:pt>
    <dgm:pt modelId="{A3342F81-092E-D94F-B71B-56D728050DC4}">
      <dgm:prSet phldrT="[Text]"/>
      <dgm:spPr/>
      <dgm:t>
        <a:bodyPr/>
        <a:lstStyle/>
        <a:p>
          <a:r>
            <a:rPr lang="en-US" dirty="0"/>
            <a:t>Stretch, break, stand as needed​</a:t>
          </a:r>
        </a:p>
      </dgm:t>
    </dgm:pt>
    <dgm:pt modelId="{5C94DDBE-40C2-7045-B9AA-119BCE39BC47}" type="parTrans" cxnId="{EB367F0F-11D4-C845-AFB2-10D5AA2A9A7A}">
      <dgm:prSet/>
      <dgm:spPr/>
      <dgm:t>
        <a:bodyPr/>
        <a:lstStyle/>
        <a:p>
          <a:endParaRPr lang="en-US"/>
        </a:p>
      </dgm:t>
    </dgm:pt>
    <dgm:pt modelId="{65F59CCE-7931-D747-8109-6BBC1F963A2C}" type="sibTrans" cxnId="{EB367F0F-11D4-C845-AFB2-10D5AA2A9A7A}">
      <dgm:prSet/>
      <dgm:spPr/>
      <dgm:t>
        <a:bodyPr/>
        <a:lstStyle/>
        <a:p>
          <a:endParaRPr lang="en-US"/>
        </a:p>
      </dgm:t>
    </dgm:pt>
    <dgm:pt modelId="{903F98AC-194E-3E4D-A272-F12F8847EF48}">
      <dgm:prSet/>
      <dgm:spPr/>
      <dgm:t>
        <a:bodyPr/>
        <a:lstStyle/>
        <a:p>
          <a:r>
            <a:rPr lang="en-US"/>
            <a:t>unmute</a:t>
          </a:r>
        </a:p>
      </dgm:t>
    </dgm:pt>
    <dgm:pt modelId="{2625FB58-67EA-1141-9127-133D6B50F2A8}" type="parTrans" cxnId="{FF9907CF-CFD4-4641-91DE-D04AB4DCCB54}">
      <dgm:prSet/>
      <dgm:spPr/>
      <dgm:t>
        <a:bodyPr/>
        <a:lstStyle/>
        <a:p>
          <a:endParaRPr lang="en-US"/>
        </a:p>
      </dgm:t>
    </dgm:pt>
    <dgm:pt modelId="{50668972-B8BA-8342-8C45-669179E12080}" type="sibTrans" cxnId="{FF9907CF-CFD4-4641-91DE-D04AB4DCCB54}">
      <dgm:prSet/>
      <dgm:spPr/>
      <dgm:t>
        <a:bodyPr/>
        <a:lstStyle/>
        <a:p>
          <a:endParaRPr lang="en-US"/>
        </a:p>
      </dgm:t>
    </dgm:pt>
    <dgm:pt modelId="{2222AE15-9F24-E443-8164-A27C6D1BDB59}">
      <dgm:prSet/>
      <dgm:spPr/>
      <dgm:t>
        <a:bodyPr/>
        <a:lstStyle/>
        <a:p>
          <a:r>
            <a:rPr lang="en-US" dirty="0"/>
            <a:t>use the chat box</a:t>
          </a:r>
        </a:p>
      </dgm:t>
    </dgm:pt>
    <dgm:pt modelId="{8BBA8F93-D816-284E-9FEF-2D85B40CB46B}" type="parTrans" cxnId="{B58681FF-6057-C14B-871B-7C410A2FEF02}">
      <dgm:prSet/>
      <dgm:spPr/>
      <dgm:t>
        <a:bodyPr/>
        <a:lstStyle/>
        <a:p>
          <a:endParaRPr lang="en-US"/>
        </a:p>
      </dgm:t>
    </dgm:pt>
    <dgm:pt modelId="{9060FF86-F017-1747-872A-73B37DE96F7F}" type="sibTrans" cxnId="{B58681FF-6057-C14B-871B-7C410A2FEF02}">
      <dgm:prSet/>
      <dgm:spPr/>
      <dgm:t>
        <a:bodyPr/>
        <a:lstStyle/>
        <a:p>
          <a:endParaRPr lang="en-US"/>
        </a:p>
      </dgm:t>
    </dgm:pt>
    <dgm:pt modelId="{0785E50D-F1DD-C647-AF91-FA0058275806}">
      <dgm:prSet/>
      <dgm:spPr/>
      <dgm:t>
        <a:bodyPr/>
        <a:lstStyle/>
        <a:p>
          <a:r>
            <a:rPr lang="en-US" dirty="0"/>
            <a:t>Room for every voice</a:t>
          </a:r>
        </a:p>
      </dgm:t>
    </dgm:pt>
    <dgm:pt modelId="{35E1F395-5CF6-C14F-B2F7-24FCD5BF2432}" type="parTrans" cxnId="{D614FAA2-C9D3-9949-9F29-30B12ECA1807}">
      <dgm:prSet/>
      <dgm:spPr/>
      <dgm:t>
        <a:bodyPr/>
        <a:lstStyle/>
        <a:p>
          <a:endParaRPr lang="en-US"/>
        </a:p>
      </dgm:t>
    </dgm:pt>
    <dgm:pt modelId="{555700E6-44D1-E649-9463-80615334ECDE}" type="sibTrans" cxnId="{D614FAA2-C9D3-9949-9F29-30B12ECA1807}">
      <dgm:prSet/>
      <dgm:spPr/>
      <dgm:t>
        <a:bodyPr/>
        <a:lstStyle/>
        <a:p>
          <a:endParaRPr lang="en-US"/>
        </a:p>
      </dgm:t>
    </dgm:pt>
    <dgm:pt modelId="{56910F6D-1269-3049-ACB2-917F4DC59908}">
      <dgm:prSet/>
      <dgm:spPr/>
      <dgm:t>
        <a:bodyPr/>
        <a:lstStyle/>
        <a:p>
          <a:r>
            <a:rPr lang="en-US"/>
            <a:t>Reinforce participation</a:t>
          </a:r>
        </a:p>
      </dgm:t>
    </dgm:pt>
    <dgm:pt modelId="{0718F7BE-9FDE-C04D-BB6C-BA7904D3DC0D}" type="parTrans" cxnId="{5C0B9F75-4444-7245-981A-F41A3614EEF5}">
      <dgm:prSet/>
      <dgm:spPr/>
      <dgm:t>
        <a:bodyPr/>
        <a:lstStyle/>
        <a:p>
          <a:endParaRPr lang="en-US"/>
        </a:p>
      </dgm:t>
    </dgm:pt>
    <dgm:pt modelId="{F464298B-59F2-F64F-92CC-7382B75FFACC}" type="sibTrans" cxnId="{5C0B9F75-4444-7245-981A-F41A3614EEF5}">
      <dgm:prSet/>
      <dgm:spPr/>
      <dgm:t>
        <a:bodyPr/>
        <a:lstStyle/>
        <a:p>
          <a:endParaRPr lang="en-US"/>
        </a:p>
      </dgm:t>
    </dgm:pt>
    <dgm:pt modelId="{243592FB-C1AE-E747-B75A-02568B129A83}">
      <dgm:prSet/>
      <dgm:spPr/>
      <dgm:t>
        <a:bodyPr/>
        <a:lstStyle/>
        <a:p>
          <a:r>
            <a:rPr lang="en-US" dirty="0"/>
            <a:t>action plan</a:t>
          </a:r>
        </a:p>
      </dgm:t>
    </dgm:pt>
    <dgm:pt modelId="{7AEC2CDA-5B72-294F-8D0B-DA3D260FF0D8}" type="parTrans" cxnId="{89A7C57E-C177-ED43-AE7C-E6ACF80400D5}">
      <dgm:prSet/>
      <dgm:spPr/>
      <dgm:t>
        <a:bodyPr/>
        <a:lstStyle/>
        <a:p>
          <a:endParaRPr lang="en-US"/>
        </a:p>
      </dgm:t>
    </dgm:pt>
    <dgm:pt modelId="{066D9F1B-F38F-AD4C-BAEB-619A99FB7C12}" type="sibTrans" cxnId="{89A7C57E-C177-ED43-AE7C-E6ACF80400D5}">
      <dgm:prSet/>
      <dgm:spPr/>
      <dgm:t>
        <a:bodyPr/>
        <a:lstStyle/>
        <a:p>
          <a:endParaRPr lang="en-US"/>
        </a:p>
      </dgm:t>
    </dgm:pt>
    <dgm:pt modelId="{A068741C-FCBF-9649-BF70-A6A1176D92CE}">
      <dgm:prSet/>
      <dgm:spPr/>
      <dgm:t>
        <a:bodyPr/>
        <a:lstStyle/>
        <a:p>
          <a:r>
            <a:rPr lang="en-US" dirty="0"/>
            <a:t>relevant docs</a:t>
          </a:r>
        </a:p>
      </dgm:t>
    </dgm:pt>
    <dgm:pt modelId="{0904F737-A31A-6E41-BD53-8117075AD1FE}" type="parTrans" cxnId="{C3E05C82-DFCC-2143-98CC-9B20ABA3692C}">
      <dgm:prSet/>
      <dgm:spPr/>
      <dgm:t>
        <a:bodyPr/>
        <a:lstStyle/>
        <a:p>
          <a:endParaRPr lang="en-US"/>
        </a:p>
      </dgm:t>
    </dgm:pt>
    <dgm:pt modelId="{06D5CEC9-922B-5047-ABBB-52AEBCC00BC6}" type="sibTrans" cxnId="{C3E05C82-DFCC-2143-98CC-9B20ABA3692C}">
      <dgm:prSet/>
      <dgm:spPr/>
      <dgm:t>
        <a:bodyPr/>
        <a:lstStyle/>
        <a:p>
          <a:endParaRPr lang="en-US"/>
        </a:p>
      </dgm:t>
    </dgm:pt>
    <dgm:pt modelId="{705B5BC3-8205-4145-A07B-8BB20CA7D624}">
      <dgm:prSet/>
      <dgm:spPr/>
      <dgm:t>
        <a:bodyPr/>
        <a:lstStyle/>
        <a:p>
          <a:r>
            <a:rPr lang="en-US" dirty="0"/>
            <a:t>water/snacks</a:t>
          </a:r>
        </a:p>
      </dgm:t>
    </dgm:pt>
    <dgm:pt modelId="{50601296-8353-D949-A073-F9D8AA6743D4}" type="parTrans" cxnId="{68915465-F1AB-D942-8895-70079508803E}">
      <dgm:prSet/>
      <dgm:spPr/>
      <dgm:t>
        <a:bodyPr/>
        <a:lstStyle/>
        <a:p>
          <a:endParaRPr lang="en-US"/>
        </a:p>
      </dgm:t>
    </dgm:pt>
    <dgm:pt modelId="{8F57E243-43F2-6645-B471-809B9A456606}" type="sibTrans" cxnId="{68915465-F1AB-D942-8895-70079508803E}">
      <dgm:prSet/>
      <dgm:spPr/>
      <dgm:t>
        <a:bodyPr/>
        <a:lstStyle/>
        <a:p>
          <a:endParaRPr lang="en-US"/>
        </a:p>
      </dgm:t>
    </dgm:pt>
    <dgm:pt modelId="{9108529D-FCA7-684A-BD9A-73E32125C646}">
      <dgm:prSet/>
      <dgm:spPr/>
      <dgm:t>
        <a:bodyPr/>
        <a:lstStyle/>
        <a:p>
          <a:r>
            <a:rPr lang="en-US" dirty="0"/>
            <a:t>Minimize distractions if possible​</a:t>
          </a:r>
        </a:p>
      </dgm:t>
    </dgm:pt>
    <dgm:pt modelId="{EBEBD84C-70A6-D942-8621-9383422EE56B}" type="parTrans" cxnId="{3811689A-9F4F-6446-BD80-3C02E7B3CE1C}">
      <dgm:prSet/>
      <dgm:spPr/>
      <dgm:t>
        <a:bodyPr/>
        <a:lstStyle/>
        <a:p>
          <a:endParaRPr lang="en-US"/>
        </a:p>
      </dgm:t>
    </dgm:pt>
    <dgm:pt modelId="{29AB54E2-FADC-4B46-ABB1-B93C8D3E67CE}" type="sibTrans" cxnId="{3811689A-9F4F-6446-BD80-3C02E7B3CE1C}">
      <dgm:prSet/>
      <dgm:spPr/>
      <dgm:t>
        <a:bodyPr/>
        <a:lstStyle/>
        <a:p>
          <a:endParaRPr lang="en-US"/>
        </a:p>
      </dgm:t>
    </dgm:pt>
    <dgm:pt modelId="{A9488957-E610-4143-AED3-B4E3881000EF}">
      <dgm:prSet phldrT="[Text]"/>
      <dgm:spPr/>
      <dgm:t>
        <a:bodyPr/>
        <a:lstStyle/>
        <a:p>
          <a:endParaRPr lang="en-US"/>
        </a:p>
      </dgm:t>
    </dgm:pt>
    <dgm:pt modelId="{6E20BF08-F171-A641-ABF1-4B465D34D1CE}" type="parTrans" cxnId="{9F1CE460-F7C5-D94D-B00D-E81AF78FF146}">
      <dgm:prSet/>
      <dgm:spPr/>
      <dgm:t>
        <a:bodyPr/>
        <a:lstStyle/>
        <a:p>
          <a:endParaRPr lang="en-US"/>
        </a:p>
      </dgm:t>
    </dgm:pt>
    <dgm:pt modelId="{6C97E7AA-FA83-7E45-8081-B7776A3E0C61}" type="sibTrans" cxnId="{9F1CE460-F7C5-D94D-B00D-E81AF78FF146}">
      <dgm:prSet/>
      <dgm:spPr/>
      <dgm:t>
        <a:bodyPr/>
        <a:lstStyle/>
        <a:p>
          <a:endParaRPr lang="en-US"/>
        </a:p>
      </dgm:t>
    </dgm:pt>
    <dgm:pt modelId="{FE6BFF55-7F30-224A-8B70-2084FB780E44}">
      <dgm:prSet phldrT="[Text]"/>
      <dgm:spPr/>
      <dgm:t>
        <a:bodyPr/>
        <a:lstStyle/>
        <a:p>
          <a:endParaRPr lang="en-US"/>
        </a:p>
      </dgm:t>
    </dgm:pt>
    <dgm:pt modelId="{F7BA786B-F096-CB4C-A499-604A6F0270B9}" type="parTrans" cxnId="{C8FA8076-67AA-3944-A356-45A9372AEF4C}">
      <dgm:prSet/>
      <dgm:spPr/>
      <dgm:t>
        <a:bodyPr/>
        <a:lstStyle/>
        <a:p>
          <a:endParaRPr lang="en-US"/>
        </a:p>
      </dgm:t>
    </dgm:pt>
    <dgm:pt modelId="{C0700072-F471-084F-94FB-88D2D934828E}" type="sibTrans" cxnId="{C8FA8076-67AA-3944-A356-45A9372AEF4C}">
      <dgm:prSet/>
      <dgm:spPr/>
      <dgm:t>
        <a:bodyPr/>
        <a:lstStyle/>
        <a:p>
          <a:endParaRPr lang="en-US"/>
        </a:p>
      </dgm:t>
    </dgm:pt>
    <dgm:pt modelId="{0E36A602-1B9F-DE44-BC30-8E72568CF679}">
      <dgm:prSet phldrT="[Text]"/>
      <dgm:spPr/>
      <dgm:t>
        <a:bodyPr/>
        <a:lstStyle/>
        <a:p>
          <a:endParaRPr lang="en-US"/>
        </a:p>
      </dgm:t>
    </dgm:pt>
    <dgm:pt modelId="{7C6454A9-30A9-AE4D-A411-EF4AD5FCF1CE}" type="parTrans" cxnId="{748EA8B5-CD41-7146-BDA0-9E0C4D48B98F}">
      <dgm:prSet/>
      <dgm:spPr/>
      <dgm:t>
        <a:bodyPr/>
        <a:lstStyle/>
        <a:p>
          <a:endParaRPr lang="en-US"/>
        </a:p>
      </dgm:t>
    </dgm:pt>
    <dgm:pt modelId="{A12656E9-0519-E04B-97C3-5ED43287239F}" type="sibTrans" cxnId="{748EA8B5-CD41-7146-BDA0-9E0C4D48B98F}">
      <dgm:prSet/>
      <dgm:spPr/>
      <dgm:t>
        <a:bodyPr/>
        <a:lstStyle/>
        <a:p>
          <a:endParaRPr lang="en-US"/>
        </a:p>
      </dgm:t>
    </dgm:pt>
    <dgm:pt modelId="{D0B8DBFD-CF0C-8A44-AEE1-C61612C42B70}">
      <dgm:prSet/>
      <dgm:spPr/>
      <dgm:t>
        <a:bodyPr/>
        <a:lstStyle/>
        <a:p>
          <a:endParaRPr lang="en-US" dirty="0"/>
        </a:p>
      </dgm:t>
    </dgm:pt>
    <dgm:pt modelId="{855533BE-1FA4-4840-AF37-41E1AE125922}" type="parTrans" cxnId="{C490CE0B-9C65-1442-B107-E0121C1F2FD1}">
      <dgm:prSet/>
      <dgm:spPr/>
      <dgm:t>
        <a:bodyPr/>
        <a:lstStyle/>
        <a:p>
          <a:endParaRPr lang="en-US"/>
        </a:p>
      </dgm:t>
    </dgm:pt>
    <dgm:pt modelId="{F3F47F8E-91A3-E348-A605-B700A4E9A0C4}" type="sibTrans" cxnId="{C490CE0B-9C65-1442-B107-E0121C1F2FD1}">
      <dgm:prSet/>
      <dgm:spPr/>
      <dgm:t>
        <a:bodyPr/>
        <a:lstStyle/>
        <a:p>
          <a:endParaRPr lang="en-US"/>
        </a:p>
      </dgm:t>
    </dgm:pt>
    <dgm:pt modelId="{AED02427-B286-764D-BA23-3B8FC7BCA4DE}">
      <dgm:prSet/>
      <dgm:spPr/>
      <dgm:t>
        <a:bodyPr/>
        <a:lstStyle/>
        <a:p>
          <a:endParaRPr lang="en-US"/>
        </a:p>
      </dgm:t>
    </dgm:pt>
    <dgm:pt modelId="{85ECA1BB-23DD-944B-A53D-11BA0F65A67F}" type="parTrans" cxnId="{4B0F445D-727B-B548-BCB1-A3E1AF5E2395}">
      <dgm:prSet/>
      <dgm:spPr/>
      <dgm:t>
        <a:bodyPr/>
        <a:lstStyle/>
        <a:p>
          <a:endParaRPr lang="en-US"/>
        </a:p>
      </dgm:t>
    </dgm:pt>
    <dgm:pt modelId="{6A6EF83E-8887-A343-ADEF-95416EFDEB06}" type="sibTrans" cxnId="{4B0F445D-727B-B548-BCB1-A3E1AF5E2395}">
      <dgm:prSet/>
      <dgm:spPr/>
      <dgm:t>
        <a:bodyPr/>
        <a:lstStyle/>
        <a:p>
          <a:endParaRPr lang="en-US"/>
        </a:p>
      </dgm:t>
    </dgm:pt>
    <dgm:pt modelId="{DAF4D648-EEB5-43F0-B6E1-95A2D48591A9}" type="pres">
      <dgm:prSet presAssocID="{C6DBD0AA-A092-4369-B815-D2A27D780C58}" presName="diagram" presStyleCnt="0">
        <dgm:presLayoutVars>
          <dgm:dir/>
          <dgm:animLvl val="lvl"/>
          <dgm:resizeHandles val="exact"/>
        </dgm:presLayoutVars>
      </dgm:prSet>
      <dgm:spPr/>
    </dgm:pt>
    <dgm:pt modelId="{AA2910BA-1558-45BB-99E2-745AA539B2BD}" type="pres">
      <dgm:prSet presAssocID="{125DE95B-E3E9-488D-843B-7EA58128D643}" presName="compNode" presStyleCnt="0"/>
      <dgm:spPr/>
    </dgm:pt>
    <dgm:pt modelId="{F51D0157-A438-46CA-8EB0-F10C3EDBB633}" type="pres">
      <dgm:prSet presAssocID="{125DE95B-E3E9-488D-843B-7EA58128D643}" presName="childRect" presStyleLbl="bgAcc1" presStyleIdx="0" presStyleCnt="3" custScaleY="139136">
        <dgm:presLayoutVars>
          <dgm:bulletEnabled val="1"/>
        </dgm:presLayoutVars>
      </dgm:prSet>
      <dgm:spPr/>
    </dgm:pt>
    <dgm:pt modelId="{DFA50C83-93AF-4FDE-B778-50A2E26547C0}" type="pres">
      <dgm:prSet presAssocID="{125DE95B-E3E9-488D-843B-7EA58128D643}" presName="parentText" presStyleLbl="node1" presStyleIdx="0" presStyleCnt="0">
        <dgm:presLayoutVars>
          <dgm:chMax val="0"/>
          <dgm:bulletEnabled val="1"/>
        </dgm:presLayoutVars>
      </dgm:prSet>
      <dgm:spPr/>
    </dgm:pt>
    <dgm:pt modelId="{D5C674EC-98A5-4D45-9168-E941BC46FCF6}" type="pres">
      <dgm:prSet presAssocID="{125DE95B-E3E9-488D-843B-7EA58128D643}" presName="parentRect" presStyleLbl="alignNode1" presStyleIdx="0" presStyleCnt="3" custLinFactNeighborX="-1290" custLinFactNeighborY="29053"/>
      <dgm:spPr/>
    </dgm:pt>
    <dgm:pt modelId="{DEEF4213-91C0-4DFA-A1E8-D6E76A9D48BD}" type="pres">
      <dgm:prSet presAssocID="{125DE95B-E3E9-488D-843B-7EA58128D643}" presName="adorn" presStyleLbl="fgAccFollowNode1" presStyleIdx="0" presStyleCnt="3" custLinFactNeighborX="60" custLinFactNeighborY="-574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Head with gears"/>
        </a:ext>
      </dgm:extLst>
    </dgm:pt>
    <dgm:pt modelId="{2BCC3B1B-E8CA-4606-8407-A6ECC7BED76A}" type="pres">
      <dgm:prSet presAssocID="{7D9CD180-E412-4B7F-9890-DD3E1E8793A4}" presName="sibTrans" presStyleLbl="sibTrans2D1" presStyleIdx="0" presStyleCnt="0"/>
      <dgm:spPr/>
    </dgm:pt>
    <dgm:pt modelId="{59D6E31B-DF80-46C5-B901-2E39646B95D1}" type="pres">
      <dgm:prSet presAssocID="{786F1C33-506F-487F-AA18-A30EE2A2534E}" presName="compNode" presStyleCnt="0"/>
      <dgm:spPr/>
    </dgm:pt>
    <dgm:pt modelId="{173ADCC0-45AB-4F03-8B39-78AD7803ABF7}" type="pres">
      <dgm:prSet presAssocID="{786F1C33-506F-487F-AA18-A30EE2A2534E}" presName="childRect" presStyleLbl="bgAcc1" presStyleIdx="1" presStyleCnt="3" custScaleY="136162">
        <dgm:presLayoutVars>
          <dgm:bulletEnabled val="1"/>
        </dgm:presLayoutVars>
      </dgm:prSet>
      <dgm:spPr/>
    </dgm:pt>
    <dgm:pt modelId="{D824D08C-3F4C-46FF-AB3B-44226A1CB33A}" type="pres">
      <dgm:prSet presAssocID="{786F1C33-506F-487F-AA18-A30EE2A2534E}" presName="parentText" presStyleLbl="node1" presStyleIdx="0" presStyleCnt="0">
        <dgm:presLayoutVars>
          <dgm:chMax val="0"/>
          <dgm:bulletEnabled val="1"/>
        </dgm:presLayoutVars>
      </dgm:prSet>
      <dgm:spPr/>
    </dgm:pt>
    <dgm:pt modelId="{219636A1-9D00-4675-967E-CA57FCDEAB1E}" type="pres">
      <dgm:prSet presAssocID="{786F1C33-506F-487F-AA18-A30EE2A2534E}" presName="parentRect" presStyleLbl="alignNode1" presStyleIdx="1" presStyleCnt="3" custLinFactNeighborX="1156" custLinFactNeighborY="32208"/>
      <dgm:spPr/>
    </dgm:pt>
    <dgm:pt modelId="{161E2365-CB26-459A-8F0C-B10C3E646E56}" type="pres">
      <dgm:prSet presAssocID="{786F1C33-506F-487F-AA18-A30EE2A2534E}" presName="adorn" presStyleLbl="fgAccFollow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Users"/>
        </a:ext>
      </dgm:extLst>
    </dgm:pt>
    <dgm:pt modelId="{447B6574-E608-4F2E-BAD5-363CC256CA90}" type="pres">
      <dgm:prSet presAssocID="{54ACB2D9-0489-40D3-8720-56FF48219C7D}" presName="sibTrans" presStyleLbl="sibTrans2D1" presStyleIdx="0" presStyleCnt="0"/>
      <dgm:spPr/>
    </dgm:pt>
    <dgm:pt modelId="{54FFC0A8-F079-4E7D-BF1A-E11568861659}" type="pres">
      <dgm:prSet presAssocID="{AB22F439-5CF3-4003-BBB3-B5FD5EE3EBA7}" presName="compNode" presStyleCnt="0"/>
      <dgm:spPr/>
    </dgm:pt>
    <dgm:pt modelId="{5F2F90E6-CF6C-47CE-A6A2-78658417800F}" type="pres">
      <dgm:prSet presAssocID="{AB22F439-5CF3-4003-BBB3-B5FD5EE3EBA7}" presName="childRect" presStyleLbl="bgAcc1" presStyleIdx="2" presStyleCnt="3" custScaleY="130686">
        <dgm:presLayoutVars>
          <dgm:bulletEnabled val="1"/>
        </dgm:presLayoutVars>
      </dgm:prSet>
      <dgm:spPr/>
    </dgm:pt>
    <dgm:pt modelId="{BD210979-5005-46DE-8F11-99CF54A465F1}" type="pres">
      <dgm:prSet presAssocID="{AB22F439-5CF3-4003-BBB3-B5FD5EE3EBA7}" presName="parentText" presStyleLbl="node1" presStyleIdx="0" presStyleCnt="0">
        <dgm:presLayoutVars>
          <dgm:chMax val="0"/>
          <dgm:bulletEnabled val="1"/>
        </dgm:presLayoutVars>
      </dgm:prSet>
      <dgm:spPr/>
    </dgm:pt>
    <dgm:pt modelId="{B634D077-9CEB-4360-83EE-5D4C6FFB98DD}" type="pres">
      <dgm:prSet presAssocID="{AB22F439-5CF3-4003-BBB3-B5FD5EE3EBA7}" presName="parentRect" presStyleLbl="alignNode1" presStyleIdx="2" presStyleCnt="3" custLinFactNeighborX="-1225" custLinFactNeighborY="35430"/>
      <dgm:spPr/>
    </dgm:pt>
    <dgm:pt modelId="{EE5FFD93-52F3-418C-BBBA-24CAF019EF16}" type="pres">
      <dgm:prSet presAssocID="{AB22F439-5CF3-4003-BBB3-B5FD5EE3EBA7}" presName="adorn" presStyleLbl="fgAccFollow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arth globe Americas"/>
        </a:ext>
      </dgm:extLst>
    </dgm:pt>
  </dgm:ptLst>
  <dgm:cxnLst>
    <dgm:cxn modelId="{3806A305-FC52-442F-A6CF-5EDF7B9A191A}" type="presOf" srcId="{125DE95B-E3E9-488D-843B-7EA58128D643}" destId="{D5C674EC-98A5-4D45-9168-E941BC46FCF6}" srcOrd="1" destOrd="0" presId="urn:microsoft.com/office/officeart/2005/8/layout/bList2"/>
    <dgm:cxn modelId="{B30AAB08-0B08-824B-9AC9-5387993AD200}" srcId="{786F1C33-506F-487F-AA18-A30EE2A2534E}" destId="{6D196861-CC28-5141-BDFB-4E8105D813E6}" srcOrd="2" destOrd="0" parTransId="{6357D1EC-994F-334C-9702-FBF51E8FA600}" sibTransId="{0A0D8850-D6AE-CF4C-AEBD-16B2E752A0CB}"/>
    <dgm:cxn modelId="{C490CE0B-9C65-1442-B107-E0121C1F2FD1}" srcId="{8EB504CA-CFC6-5C40-B9F2-473E4994B7D4}" destId="{D0B8DBFD-CF0C-8A44-AEE1-C61612C42B70}" srcOrd="3" destOrd="0" parTransId="{855533BE-1FA4-4840-AF37-41E1AE125922}" sibTransId="{F3F47F8E-91A3-E348-A605-B700A4E9A0C4}"/>
    <dgm:cxn modelId="{97344D0E-9B35-D341-9BD2-1834C289778A}" type="presOf" srcId="{705B5BC3-8205-4145-A07B-8BB20CA7D624}" destId="{5F2F90E6-CF6C-47CE-A6A2-78658417800F}" srcOrd="0" destOrd="5" presId="urn:microsoft.com/office/officeart/2005/8/layout/bList2"/>
    <dgm:cxn modelId="{EB367F0F-11D4-C845-AFB2-10D5AA2A9A7A}" srcId="{125DE95B-E3E9-488D-843B-7EA58128D643}" destId="{A3342F81-092E-D94F-B71B-56D728050DC4}" srcOrd="1" destOrd="0" parTransId="{5C94DDBE-40C2-7045-B9AA-119BCE39BC47}" sibTransId="{65F59CCE-7931-D747-8109-6BBC1F963A2C}"/>
    <dgm:cxn modelId="{3AA21D18-1711-D34A-A849-FB07DB4069DA}" type="presOf" srcId="{36A81F54-3445-0846-800C-B3CAA41ABF85}" destId="{F51D0157-A438-46CA-8EB0-F10C3EDBB633}" srcOrd="0" destOrd="2" presId="urn:microsoft.com/office/officeart/2005/8/layout/bList2"/>
    <dgm:cxn modelId="{9FE2531C-E213-40C3-B82B-6FFF9534AFDC}" type="presOf" srcId="{7D9CD180-E412-4B7F-9890-DD3E1E8793A4}" destId="{2BCC3B1B-E8CA-4606-8407-A6ECC7BED76A}" srcOrd="0" destOrd="0" presId="urn:microsoft.com/office/officeart/2005/8/layout/bList2"/>
    <dgm:cxn modelId="{EE508E20-E80F-6A44-8F3E-75E071166683}" type="presOf" srcId="{DCC1A310-1C79-CA41-BC8F-F2F7F4B654F7}" destId="{F51D0157-A438-46CA-8EB0-F10C3EDBB633}" srcOrd="0" destOrd="6" presId="urn:microsoft.com/office/officeart/2005/8/layout/bList2"/>
    <dgm:cxn modelId="{358E2222-F57D-C14C-88A4-328B5778AB4A}" type="presOf" srcId="{2222AE15-9F24-E443-8164-A27C6D1BDB59}" destId="{F51D0157-A438-46CA-8EB0-F10C3EDBB633}" srcOrd="0" destOrd="8" presId="urn:microsoft.com/office/officeart/2005/8/layout/bList2"/>
    <dgm:cxn modelId="{B1802723-6C7B-4903-88A2-A97C24811173}" srcId="{786F1C33-506F-487F-AA18-A30EE2A2534E}" destId="{9402A2C1-EFD7-4C69-A569-0E91A340BD90}" srcOrd="0" destOrd="0" parTransId="{6B97C39A-0735-41AE-94C2-E380B46D5881}" sibTransId="{7C51D187-FC73-4D59-992A-5E19349D5359}"/>
    <dgm:cxn modelId="{54561E24-D2DF-47D2-A467-F3ADFF2F50F6}" type="presOf" srcId="{AB22F439-5CF3-4003-BBB3-B5FD5EE3EBA7}" destId="{B634D077-9CEB-4360-83EE-5D4C6FFB98DD}" srcOrd="1" destOrd="0" presId="urn:microsoft.com/office/officeart/2005/8/layout/bList2"/>
    <dgm:cxn modelId="{58D86527-1BED-4AB5-8015-FDAA159C883C}" srcId="{C6DBD0AA-A092-4369-B815-D2A27D780C58}" destId="{786F1C33-506F-487F-AA18-A30EE2A2534E}" srcOrd="1" destOrd="0" parTransId="{B2D69183-3673-4FF1-92D6-76326856F341}" sibTransId="{54ACB2D9-0489-40D3-8720-56FF48219C7D}"/>
    <dgm:cxn modelId="{A0FBC930-D760-41DD-BE3E-22D3E608F256}" srcId="{AB22F439-5CF3-4003-BBB3-B5FD5EE3EBA7}" destId="{0F0E129E-123A-4075-B2C8-F39A140C88D8}" srcOrd="0" destOrd="0" parTransId="{BD673D81-C33B-45D8-947C-AEA9A28C39F0}" sibTransId="{D290D2A6-87EB-4C58-AF76-15E8A9414FCF}"/>
    <dgm:cxn modelId="{36F24035-874C-4E66-AE9B-64297179426C}" type="presOf" srcId="{0F0E129E-123A-4075-B2C8-F39A140C88D8}" destId="{5F2F90E6-CF6C-47CE-A6A2-78658417800F}" srcOrd="0" destOrd="0" presId="urn:microsoft.com/office/officeart/2005/8/layout/bList2"/>
    <dgm:cxn modelId="{C95EC436-6DF3-9D48-B3D9-4A3D5591F066}" srcId="{AB22F439-5CF3-4003-BBB3-B5FD5EE3EBA7}" destId="{8EB504CA-CFC6-5C40-B9F2-473E4994B7D4}" srcOrd="2" destOrd="0" parTransId="{1F59243E-608F-4348-9D00-77EED6726E06}" sibTransId="{7102E076-737A-264B-A10C-2AEDA7D1E937}"/>
    <dgm:cxn modelId="{4FAC0538-C71C-154F-9F37-67C2EDAA3403}" type="presOf" srcId="{8EB504CA-CFC6-5C40-B9F2-473E4994B7D4}" destId="{5F2F90E6-CF6C-47CE-A6A2-78658417800F}" srcOrd="0" destOrd="2" presId="urn:microsoft.com/office/officeart/2005/8/layout/bList2"/>
    <dgm:cxn modelId="{03EB2B39-3F86-4D18-8150-C21DECB6193F}" type="presOf" srcId="{AB22F439-5CF3-4003-BBB3-B5FD5EE3EBA7}" destId="{BD210979-5005-46DE-8F11-99CF54A465F1}" srcOrd="0" destOrd="0" presId="urn:microsoft.com/office/officeart/2005/8/layout/bList2"/>
    <dgm:cxn modelId="{4B0F445D-727B-B548-BCB1-A3E1AF5E2395}" srcId="{AB22F439-5CF3-4003-BBB3-B5FD5EE3EBA7}" destId="{AED02427-B286-764D-BA23-3B8FC7BCA4DE}" srcOrd="1" destOrd="0" parTransId="{85ECA1BB-23DD-944B-A53D-11BA0F65A67F}" sibTransId="{6A6EF83E-8887-A343-ADEF-95416EFDEB06}"/>
    <dgm:cxn modelId="{C24F015E-B30A-491C-AFFA-6E9A04E74098}" type="presOf" srcId="{9402A2C1-EFD7-4C69-A569-0E91A340BD90}" destId="{173ADCC0-45AB-4F03-8B39-78AD7803ABF7}" srcOrd="0" destOrd="0" presId="urn:microsoft.com/office/officeart/2005/8/layout/bList2"/>
    <dgm:cxn modelId="{FAF0D860-0006-B445-86EE-EA1EA31E3A26}" type="presOf" srcId="{243592FB-C1AE-E747-B75A-02568B129A83}" destId="{5F2F90E6-CF6C-47CE-A6A2-78658417800F}" srcOrd="0" destOrd="3" presId="urn:microsoft.com/office/officeart/2005/8/layout/bList2"/>
    <dgm:cxn modelId="{9F1CE460-F7C5-D94D-B00D-E81AF78FF146}" srcId="{828ED403-1C9B-4A7D-8888-1BC05EA78903}" destId="{A9488957-E610-4143-AED3-B4E3881000EF}" srcOrd="2" destOrd="0" parTransId="{6E20BF08-F171-A641-ABF1-4B465D34D1CE}" sibTransId="{6C97E7AA-FA83-7E45-8081-B7776A3E0C61}"/>
    <dgm:cxn modelId="{DD611061-8931-4107-8CE7-095C827B35A1}" type="presOf" srcId="{C6DBD0AA-A092-4369-B815-D2A27D780C58}" destId="{DAF4D648-EEB5-43F0-B6E1-95A2D48591A9}" srcOrd="0" destOrd="0" presId="urn:microsoft.com/office/officeart/2005/8/layout/bList2"/>
    <dgm:cxn modelId="{68915465-F1AB-D942-8895-70079508803E}" srcId="{8EB504CA-CFC6-5C40-B9F2-473E4994B7D4}" destId="{705B5BC3-8205-4145-A07B-8BB20CA7D624}" srcOrd="2" destOrd="0" parTransId="{50601296-8353-D949-A073-F9D8AA6743D4}" sibTransId="{8F57E243-43F2-6645-B471-809B9A456606}"/>
    <dgm:cxn modelId="{03B77D46-9E4B-453F-9FDF-83075ACA2998}" type="presOf" srcId="{828ED403-1C9B-4A7D-8888-1BC05EA78903}" destId="{F51D0157-A438-46CA-8EB0-F10C3EDBB633}" srcOrd="0" destOrd="0" presId="urn:microsoft.com/office/officeart/2005/8/layout/bList2"/>
    <dgm:cxn modelId="{F55FDB6C-9F47-41ED-B1D0-D902F4548B30}" type="presOf" srcId="{786F1C33-506F-487F-AA18-A30EE2A2534E}" destId="{219636A1-9D00-4675-967E-CA57FCDEAB1E}" srcOrd="1" destOrd="0" presId="urn:microsoft.com/office/officeart/2005/8/layout/bList2"/>
    <dgm:cxn modelId="{5C0B9F75-4444-7245-981A-F41A3614EEF5}" srcId="{6D196861-CC28-5141-BDFB-4E8105D813E6}" destId="{56910F6D-1269-3049-ACB2-917F4DC59908}" srcOrd="1" destOrd="0" parTransId="{0718F7BE-9FDE-C04D-BB6C-BA7904D3DC0D}" sibTransId="{F464298B-59F2-F64F-92CC-7382B75FFACC}"/>
    <dgm:cxn modelId="{C8FA8076-67AA-3944-A356-45A9372AEF4C}" srcId="{125DE95B-E3E9-488D-843B-7EA58128D643}" destId="{FE6BFF55-7F30-224A-8B70-2084FB780E44}" srcOrd="2" destOrd="0" parTransId="{F7BA786B-F096-CB4C-A499-604A6F0270B9}" sibTransId="{C0700072-F471-084F-94FB-88D2D934828E}"/>
    <dgm:cxn modelId="{EB095079-CFD2-4628-9212-498D62BB2F06}" srcId="{125DE95B-E3E9-488D-843B-7EA58128D643}" destId="{828ED403-1C9B-4A7D-8888-1BC05EA78903}" srcOrd="0" destOrd="0" parTransId="{8B8B8CA0-07E7-4F73-9F41-B05C6E1A904C}" sibTransId="{1B28F0B9-39F8-4BAC-9D40-2785A53A6960}"/>
    <dgm:cxn modelId="{68398A7A-E74B-5C4E-9349-B8AC07279A84}" type="presOf" srcId="{AED02427-B286-764D-BA23-3B8FC7BCA4DE}" destId="{5F2F90E6-CF6C-47CE-A6A2-78658417800F}" srcOrd="0" destOrd="1" presId="urn:microsoft.com/office/officeart/2005/8/layout/bList2"/>
    <dgm:cxn modelId="{89A7C57E-C177-ED43-AE7C-E6ACF80400D5}" srcId="{8EB504CA-CFC6-5C40-B9F2-473E4994B7D4}" destId="{243592FB-C1AE-E747-B75A-02568B129A83}" srcOrd="0" destOrd="0" parTransId="{7AEC2CDA-5B72-294F-8D0B-DA3D260FF0D8}" sibTransId="{066D9F1B-F38F-AD4C-BAEB-619A99FB7C12}"/>
    <dgm:cxn modelId="{B8F12581-0DE1-4846-9D8A-B85FFE57EEC7}" type="presOf" srcId="{903F98AC-194E-3E4D-A272-F12F8847EF48}" destId="{F51D0157-A438-46CA-8EB0-F10C3EDBB633}" srcOrd="0" destOrd="7" presId="urn:microsoft.com/office/officeart/2005/8/layout/bList2"/>
    <dgm:cxn modelId="{C3E05C82-DFCC-2143-98CC-9B20ABA3692C}" srcId="{8EB504CA-CFC6-5C40-B9F2-473E4994B7D4}" destId="{A068741C-FCBF-9649-BF70-A6A1176D92CE}" srcOrd="1" destOrd="0" parTransId="{0904F737-A31A-6E41-BD53-8117075AD1FE}" sibTransId="{06D5CEC9-922B-5047-ABBB-52AEBCC00BC6}"/>
    <dgm:cxn modelId="{06F10583-3C6C-4C14-8F5D-A175C31623AF}" srcId="{C6DBD0AA-A092-4369-B815-D2A27D780C58}" destId="{AB22F439-5CF3-4003-BBB3-B5FD5EE3EBA7}" srcOrd="2" destOrd="0" parTransId="{42A9B59D-B81E-4DB7-A89D-08E57A386F5F}" sibTransId="{FAFF8CAA-7011-4352-BD37-268AB4AA9613}"/>
    <dgm:cxn modelId="{D5F10484-34AC-204B-A2E4-B56C46103D0F}" type="presOf" srcId="{0785E50D-F1DD-C647-AF91-FA0058275806}" destId="{173ADCC0-45AB-4F03-8B39-78AD7803ABF7}" srcOrd="0" destOrd="3" presId="urn:microsoft.com/office/officeart/2005/8/layout/bList2"/>
    <dgm:cxn modelId="{85F68184-B810-154E-A53F-B59EC87AD1C1}" type="presOf" srcId="{9108529D-FCA7-684A-BD9A-73E32125C646}" destId="{5F2F90E6-CF6C-47CE-A6A2-78658417800F}" srcOrd="0" destOrd="7" presId="urn:microsoft.com/office/officeart/2005/8/layout/bList2"/>
    <dgm:cxn modelId="{FD81B289-FA58-2B44-A8EB-66954E05D580}" type="presOf" srcId="{3A9200EC-9B3F-3741-8CD8-45F5B3B60757}" destId="{F51D0157-A438-46CA-8EB0-F10C3EDBB633}" srcOrd="0" destOrd="1" presId="urn:microsoft.com/office/officeart/2005/8/layout/bList2"/>
    <dgm:cxn modelId="{4FD88E8E-6D91-4863-BDC5-39C395896215}" type="presOf" srcId="{125DE95B-E3E9-488D-843B-7EA58128D643}" destId="{DFA50C83-93AF-4FDE-B778-50A2E26547C0}" srcOrd="0" destOrd="0" presId="urn:microsoft.com/office/officeart/2005/8/layout/bList2"/>
    <dgm:cxn modelId="{FCD80E90-E69C-3242-93A7-3E8CDE761EA5}" type="presOf" srcId="{A068741C-FCBF-9649-BF70-A6A1176D92CE}" destId="{5F2F90E6-CF6C-47CE-A6A2-78658417800F}" srcOrd="0" destOrd="4" presId="urn:microsoft.com/office/officeart/2005/8/layout/bList2"/>
    <dgm:cxn modelId="{4CFC7095-063B-8E4A-B6F3-EC681197EA9F}" srcId="{828ED403-1C9B-4A7D-8888-1BC05EA78903}" destId="{36A81F54-3445-0846-800C-B3CAA41ABF85}" srcOrd="1" destOrd="0" parTransId="{F1072592-76D2-5744-867A-12A050F40348}" sibTransId="{D75F7E09-876C-524C-911D-B725AC61A45A}"/>
    <dgm:cxn modelId="{409AFA98-7906-1747-9B09-A57C39709D99}" type="presOf" srcId="{A9488957-E610-4143-AED3-B4E3881000EF}" destId="{F51D0157-A438-46CA-8EB0-F10C3EDBB633}" srcOrd="0" destOrd="3" presId="urn:microsoft.com/office/officeart/2005/8/layout/bList2"/>
    <dgm:cxn modelId="{3811689A-9F4F-6446-BD80-3C02E7B3CE1C}" srcId="{AB22F439-5CF3-4003-BBB3-B5FD5EE3EBA7}" destId="{9108529D-FCA7-684A-BD9A-73E32125C646}" srcOrd="3" destOrd="0" parTransId="{EBEBD84C-70A6-D942-8621-9383422EE56B}" sibTransId="{29AB54E2-FADC-4B46-ABB1-B93C8D3E67CE}"/>
    <dgm:cxn modelId="{E9B2239E-BEAB-4565-B770-44155CEB26AB}" srcId="{C6DBD0AA-A092-4369-B815-D2A27D780C58}" destId="{125DE95B-E3E9-488D-843B-7EA58128D643}" srcOrd="0" destOrd="0" parTransId="{FC0A28C2-A13D-4C48-9C34-B680EB2A2603}" sibTransId="{7D9CD180-E412-4B7F-9890-DD3E1E8793A4}"/>
    <dgm:cxn modelId="{2990E09F-ABD4-5641-871E-F5D137409610}" type="presOf" srcId="{6D196861-CC28-5141-BDFB-4E8105D813E6}" destId="{173ADCC0-45AB-4F03-8B39-78AD7803ABF7}" srcOrd="0" destOrd="2" presId="urn:microsoft.com/office/officeart/2005/8/layout/bList2"/>
    <dgm:cxn modelId="{D614FAA2-C9D3-9949-9F29-30B12ECA1807}" srcId="{6D196861-CC28-5141-BDFB-4E8105D813E6}" destId="{0785E50D-F1DD-C647-AF91-FA0058275806}" srcOrd="0" destOrd="0" parTransId="{35E1F395-5CF6-C14F-B2F7-24FCD5BF2432}" sibTransId="{555700E6-44D1-E649-9463-80615334ECDE}"/>
    <dgm:cxn modelId="{F74865AE-A479-3542-B6F6-47CBF1903B36}" type="presOf" srcId="{FE6BFF55-7F30-224A-8B70-2084FB780E44}" destId="{F51D0157-A438-46CA-8EB0-F10C3EDBB633}" srcOrd="0" destOrd="5" presId="urn:microsoft.com/office/officeart/2005/8/layout/bList2"/>
    <dgm:cxn modelId="{748EA8B5-CD41-7146-BDA0-9E0C4D48B98F}" srcId="{786F1C33-506F-487F-AA18-A30EE2A2534E}" destId="{0E36A602-1B9F-DE44-BC30-8E72568CF679}" srcOrd="1" destOrd="0" parTransId="{7C6454A9-30A9-AE4D-A411-EF4AD5FCF1CE}" sibTransId="{A12656E9-0519-E04B-97C3-5ED43287239F}"/>
    <dgm:cxn modelId="{90B1D5BB-0218-4638-8A8A-C1D62BD8F92E}" type="presOf" srcId="{54ACB2D9-0489-40D3-8720-56FF48219C7D}" destId="{447B6574-E608-4F2E-BAD5-363CC256CA90}" srcOrd="0" destOrd="0" presId="urn:microsoft.com/office/officeart/2005/8/layout/bList2"/>
    <dgm:cxn modelId="{410450C3-2ACF-AB45-A6E2-A1CCF9FBF5C7}" srcId="{828ED403-1C9B-4A7D-8888-1BC05EA78903}" destId="{3A9200EC-9B3F-3741-8CD8-45F5B3B60757}" srcOrd="0" destOrd="0" parTransId="{CE0BA1D0-F492-D642-956A-26EFC0FD708E}" sibTransId="{839B42B6-A8EA-9C4E-931D-5CAA596097FE}"/>
    <dgm:cxn modelId="{9118DAC8-BEDA-3B4F-9C77-817F427330CF}" srcId="{125DE95B-E3E9-488D-843B-7EA58128D643}" destId="{DCC1A310-1C79-CA41-BC8F-F2F7F4B654F7}" srcOrd="3" destOrd="0" parTransId="{E958D3D5-5FFD-3443-ABCD-1A2DA811BB55}" sibTransId="{4EA0A432-1AE2-314A-852F-0C7E44A36EC0}"/>
    <dgm:cxn modelId="{CB37D0CB-3EF8-D747-AAE7-84EF9DC1EF9D}" type="presOf" srcId="{A3342F81-092E-D94F-B71B-56D728050DC4}" destId="{F51D0157-A438-46CA-8EB0-F10C3EDBB633}" srcOrd="0" destOrd="4" presId="urn:microsoft.com/office/officeart/2005/8/layout/bList2"/>
    <dgm:cxn modelId="{FF9907CF-CFD4-4641-91DE-D04AB4DCCB54}" srcId="{DCC1A310-1C79-CA41-BC8F-F2F7F4B654F7}" destId="{903F98AC-194E-3E4D-A272-F12F8847EF48}" srcOrd="0" destOrd="0" parTransId="{2625FB58-67EA-1141-9127-133D6B50F2A8}" sibTransId="{50668972-B8BA-8342-8C45-669179E12080}"/>
    <dgm:cxn modelId="{F9EAC3D7-ABBA-4E2D-8994-A1F7F54318D9}" type="presOf" srcId="{786F1C33-506F-487F-AA18-A30EE2A2534E}" destId="{D824D08C-3F4C-46FF-AB3B-44226A1CB33A}" srcOrd="0" destOrd="0" presId="urn:microsoft.com/office/officeart/2005/8/layout/bList2"/>
    <dgm:cxn modelId="{FC13ABD8-2CAA-D245-859A-A48DF579E93D}" type="presOf" srcId="{56910F6D-1269-3049-ACB2-917F4DC59908}" destId="{173ADCC0-45AB-4F03-8B39-78AD7803ABF7}" srcOrd="0" destOrd="4" presId="urn:microsoft.com/office/officeart/2005/8/layout/bList2"/>
    <dgm:cxn modelId="{31E286E3-76C0-F347-A8D5-EE52220A790C}" type="presOf" srcId="{D0B8DBFD-CF0C-8A44-AEE1-C61612C42B70}" destId="{5F2F90E6-CF6C-47CE-A6A2-78658417800F}" srcOrd="0" destOrd="6" presId="urn:microsoft.com/office/officeart/2005/8/layout/bList2"/>
    <dgm:cxn modelId="{9B5A4DEE-0EBF-1249-9227-306B20F9854E}" type="presOf" srcId="{0E36A602-1B9F-DE44-BC30-8E72568CF679}" destId="{173ADCC0-45AB-4F03-8B39-78AD7803ABF7}" srcOrd="0" destOrd="1" presId="urn:microsoft.com/office/officeart/2005/8/layout/bList2"/>
    <dgm:cxn modelId="{B58681FF-6057-C14B-871B-7C410A2FEF02}" srcId="{DCC1A310-1C79-CA41-BC8F-F2F7F4B654F7}" destId="{2222AE15-9F24-E443-8164-A27C6D1BDB59}" srcOrd="1" destOrd="0" parTransId="{8BBA8F93-D816-284E-9FEF-2D85B40CB46B}" sibTransId="{9060FF86-F017-1747-872A-73B37DE96F7F}"/>
    <dgm:cxn modelId="{FD3E9CAE-3E50-4C7C-B032-34DEC6021F4A}" type="presParOf" srcId="{DAF4D648-EEB5-43F0-B6E1-95A2D48591A9}" destId="{AA2910BA-1558-45BB-99E2-745AA539B2BD}" srcOrd="0" destOrd="0" presId="urn:microsoft.com/office/officeart/2005/8/layout/bList2"/>
    <dgm:cxn modelId="{ECC0BEF6-5354-4666-BC37-D08988C3CC22}" type="presParOf" srcId="{AA2910BA-1558-45BB-99E2-745AA539B2BD}" destId="{F51D0157-A438-46CA-8EB0-F10C3EDBB633}" srcOrd="0" destOrd="0" presId="urn:microsoft.com/office/officeart/2005/8/layout/bList2"/>
    <dgm:cxn modelId="{046EDFBC-A15D-4504-B8C9-75F0EF5230BC}" type="presParOf" srcId="{AA2910BA-1558-45BB-99E2-745AA539B2BD}" destId="{DFA50C83-93AF-4FDE-B778-50A2E26547C0}" srcOrd="1" destOrd="0" presId="urn:microsoft.com/office/officeart/2005/8/layout/bList2"/>
    <dgm:cxn modelId="{55B6F910-1623-4579-A1BD-C060752BE139}" type="presParOf" srcId="{AA2910BA-1558-45BB-99E2-745AA539B2BD}" destId="{D5C674EC-98A5-4D45-9168-E941BC46FCF6}" srcOrd="2" destOrd="0" presId="urn:microsoft.com/office/officeart/2005/8/layout/bList2"/>
    <dgm:cxn modelId="{AE4D7C6C-373B-4E9C-8F42-BFBA30ECE441}" type="presParOf" srcId="{AA2910BA-1558-45BB-99E2-745AA539B2BD}" destId="{DEEF4213-91C0-4DFA-A1E8-D6E76A9D48BD}" srcOrd="3" destOrd="0" presId="urn:microsoft.com/office/officeart/2005/8/layout/bList2"/>
    <dgm:cxn modelId="{0079BB9B-A860-4052-8486-08D05A130011}" type="presParOf" srcId="{DAF4D648-EEB5-43F0-B6E1-95A2D48591A9}" destId="{2BCC3B1B-E8CA-4606-8407-A6ECC7BED76A}" srcOrd="1" destOrd="0" presId="urn:microsoft.com/office/officeart/2005/8/layout/bList2"/>
    <dgm:cxn modelId="{B9E7D8FD-D4EB-4361-A29C-E87A87BF6084}" type="presParOf" srcId="{DAF4D648-EEB5-43F0-B6E1-95A2D48591A9}" destId="{59D6E31B-DF80-46C5-B901-2E39646B95D1}" srcOrd="2" destOrd="0" presId="urn:microsoft.com/office/officeart/2005/8/layout/bList2"/>
    <dgm:cxn modelId="{3C5B0956-211A-4CF3-8BFC-B69A47DFF260}" type="presParOf" srcId="{59D6E31B-DF80-46C5-B901-2E39646B95D1}" destId="{173ADCC0-45AB-4F03-8B39-78AD7803ABF7}" srcOrd="0" destOrd="0" presId="urn:microsoft.com/office/officeart/2005/8/layout/bList2"/>
    <dgm:cxn modelId="{5CABC103-5A22-4DC4-BF37-2FBE73AE57D6}" type="presParOf" srcId="{59D6E31B-DF80-46C5-B901-2E39646B95D1}" destId="{D824D08C-3F4C-46FF-AB3B-44226A1CB33A}" srcOrd="1" destOrd="0" presId="urn:microsoft.com/office/officeart/2005/8/layout/bList2"/>
    <dgm:cxn modelId="{42285D9A-4959-487C-94CA-4887938BAD25}" type="presParOf" srcId="{59D6E31B-DF80-46C5-B901-2E39646B95D1}" destId="{219636A1-9D00-4675-967E-CA57FCDEAB1E}" srcOrd="2" destOrd="0" presId="urn:microsoft.com/office/officeart/2005/8/layout/bList2"/>
    <dgm:cxn modelId="{706109A8-7B22-4253-AD97-00D180FC5B67}" type="presParOf" srcId="{59D6E31B-DF80-46C5-B901-2E39646B95D1}" destId="{161E2365-CB26-459A-8F0C-B10C3E646E56}" srcOrd="3" destOrd="0" presId="urn:microsoft.com/office/officeart/2005/8/layout/bList2"/>
    <dgm:cxn modelId="{089B81A6-3301-4A6F-90CE-140C9C3CAADC}" type="presParOf" srcId="{DAF4D648-EEB5-43F0-B6E1-95A2D48591A9}" destId="{447B6574-E608-4F2E-BAD5-363CC256CA90}" srcOrd="3" destOrd="0" presId="urn:microsoft.com/office/officeart/2005/8/layout/bList2"/>
    <dgm:cxn modelId="{CD41D3E6-1553-490C-9D33-115EB06C5867}" type="presParOf" srcId="{DAF4D648-EEB5-43F0-B6E1-95A2D48591A9}" destId="{54FFC0A8-F079-4E7D-BF1A-E11568861659}" srcOrd="4" destOrd="0" presId="urn:microsoft.com/office/officeart/2005/8/layout/bList2"/>
    <dgm:cxn modelId="{68A57BB6-A776-4847-B1C1-BAE545B43366}" type="presParOf" srcId="{54FFC0A8-F079-4E7D-BF1A-E11568861659}" destId="{5F2F90E6-CF6C-47CE-A6A2-78658417800F}" srcOrd="0" destOrd="0" presId="urn:microsoft.com/office/officeart/2005/8/layout/bList2"/>
    <dgm:cxn modelId="{C5A903D8-D6F2-4894-AE2A-63CE04769B8D}" type="presParOf" srcId="{54FFC0A8-F079-4E7D-BF1A-E11568861659}" destId="{BD210979-5005-46DE-8F11-99CF54A465F1}" srcOrd="1" destOrd="0" presId="urn:microsoft.com/office/officeart/2005/8/layout/bList2"/>
    <dgm:cxn modelId="{F6DCDC5E-BD10-4EE1-B04E-39AB81364AAA}" type="presParOf" srcId="{54FFC0A8-F079-4E7D-BF1A-E11568861659}" destId="{B634D077-9CEB-4360-83EE-5D4C6FFB98DD}" srcOrd="2" destOrd="0" presId="urn:microsoft.com/office/officeart/2005/8/layout/bList2"/>
    <dgm:cxn modelId="{A4FF5A59-0A32-4408-9929-30BBA6DAD33E}" type="presParOf" srcId="{54FFC0A8-F079-4E7D-BF1A-E11568861659}" destId="{EE5FFD93-52F3-418C-BBBA-24CAF019EF1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dirty="0">
              <a:latin typeface="Hind Vadodara"/>
              <a:cs typeface="Hind Vadodara"/>
            </a:rPr>
            <a:t>Coaches’</a:t>
          </a:r>
          <a:r>
            <a:rPr lang="en-US" dirty="0">
              <a:latin typeface="Hind Vadodara"/>
              <a:cs typeface="Hind Vadodara"/>
            </a:rPr>
            <a:t> T</a:t>
          </a:r>
          <a:r>
            <a:rPr lang="en-US" b="0" i="0" dirty="0">
              <a:latin typeface="Hind Vadodara"/>
              <a:cs typeface="Hind Vadodara"/>
            </a:rPr>
            <a:t>asks:</a:t>
          </a:r>
          <a:endParaRPr lang="en-US" dirty="0">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tx1"/>
              </a:solidFill>
              <a:latin typeface="Hind Vadodara"/>
              <a:cs typeface="Hind Vadodara"/>
            </a:rPr>
            <a:t>Presentation Content:</a:t>
          </a:r>
          <a:endParaRPr lang="en-US" b="0" i="0" u="none" strike="noStrike" cap="none" baseline="0" noProof="0" dirty="0">
            <a:solidFill>
              <a:schemeClr val="tx1"/>
            </a:solidFill>
            <a:latin typeface="Hind Vadodara"/>
            <a:cs typeface="Hind Vadodara"/>
          </a:endParaRP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 Glows &amp; Grows: Goals for 22-23</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A5A640F-1737-4C91-87A5-1856A94C74CE}">
      <dgm:prSet phldr="0"/>
      <dgm:spPr/>
      <dgm:t>
        <a:bodyPr/>
        <a:lstStyle/>
        <a:p>
          <a:pPr rtl="0">
            <a:buFont typeface="Arial" panose="020B0604020202020204" pitchFamily="34" charset="0"/>
            <a:buChar char="•"/>
          </a:pPr>
          <a:r>
            <a:rPr lang="en-US" b="0" i="0" dirty="0">
              <a:latin typeface="Hind Vadodara"/>
              <a:cs typeface="Hind Vadodara"/>
            </a:rPr>
            <a:t>Develop a logic model document with team for November Team training</a:t>
          </a:r>
          <a:endParaRPr lang="en-US" b="0" i="0" dirty="0">
            <a:solidFill>
              <a:schemeClr val="tx1"/>
            </a:solidFill>
            <a:latin typeface="Hind Vadodara" panose="020B0604020202020204" charset="0"/>
            <a:cs typeface="Hind Vadodara" panose="020B0604020202020204" charset="0"/>
          </a:endParaRPr>
        </a:p>
      </dgm: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F8969D1F-C689-4B9B-9997-B3701F97745B}">
      <dgm:prSet phldr="0"/>
      <dgm:spPr/>
      <dgm:t>
        <a:bodyPr/>
        <a:lstStyle/>
        <a:p>
          <a:pPr rtl="0">
            <a:buFont typeface="Arial" panose="020B0604020202020204" pitchFamily="34" charset="0"/>
            <a:buChar char="•"/>
          </a:pPr>
          <a:r>
            <a:rPr lang="en-US" b="0" i="0" dirty="0">
              <a:solidFill>
                <a:schemeClr val="tx1"/>
              </a:solidFill>
              <a:latin typeface="Hind Vadodara" panose="020B0604020202020204" charset="0"/>
              <a:cs typeface="Hind Vadodara" panose="020B0604020202020204" charset="0"/>
            </a:rPr>
            <a:t>Decide how and when to solicit staff, student &amp; family input: Focus Group, Feedback &amp; Input Survey, School Created Survey – Add to Action Plan</a:t>
          </a:r>
        </a:p>
      </dgm:t>
      <dgm:extLst>
        <a:ext uri="{E40237B7-FDA0-4F09-8148-C483321AD2D9}">
          <dgm14:cNvPr xmlns:dgm14="http://schemas.microsoft.com/office/drawing/2010/diagram" id="0" name="" descr="Presentation Content:&#10; PBIS Academy Year 3 Training and Support Structure,&#10; Sustainability Factors – Team Functioning,&#10; Glows &amp; Grows: PBIS Rollout&#10;Coaches’ Tasks:&#10; Complete Communication Survey for list of team members with emails for event reminders,&#10;  Submit Advanced Action Plan with Team/Meeting portion completed in Canvas,&#10; Complete and send in your PBIS Assessment Coordinator Form.&#10;"/>
        </a:ext>
      </dgm:extLst>
    </dgm:pt>
    <dgm:pt modelId="{EEE15F74-EDF8-48FC-9F7F-B001C7815275}" type="parTrans" cxnId="{195DB694-8AD3-4E97-8720-57DFBE971228}">
      <dgm:prSet/>
      <dgm:spPr/>
      <dgm:t>
        <a:bodyPr/>
        <a:lstStyle/>
        <a:p>
          <a:endParaRPr lang="en-US"/>
        </a:p>
      </dgm:t>
    </dgm:pt>
    <dgm:pt modelId="{A1E6D4A7-DA89-4A8B-A2C1-619F1A15E6EA}" type="sibTrans" cxnId="{195DB694-8AD3-4E97-8720-57DFBE971228}">
      <dgm:prSet/>
      <dgm:spPr/>
      <dgm:t>
        <a:bodyPr/>
        <a:lstStyle/>
        <a:p>
          <a:endParaRPr lang="en-US"/>
        </a:p>
      </dgm:t>
    </dgm:pt>
    <dgm:pt modelId="{539F6CFE-DDFD-465C-9CE7-83A9EFEFB72A}">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 Feedback and Input Surveys</a:t>
          </a:r>
        </a:p>
      </dgm:t>
    </dgm:pt>
    <dgm:pt modelId="{F0CDE630-A1CD-4DE4-98C5-2D067E6658EB}" type="parTrans" cxnId="{87479C94-72C0-4983-A1CD-4E70C24FE191}">
      <dgm:prSet/>
      <dgm:spPr/>
      <dgm:t>
        <a:bodyPr/>
        <a:lstStyle/>
        <a:p>
          <a:endParaRPr lang="en-US"/>
        </a:p>
      </dgm:t>
    </dgm:pt>
    <dgm:pt modelId="{FE1D85A4-546F-47B7-8BFC-D63662F787F3}" type="sibTrans" cxnId="{87479C94-72C0-4983-A1CD-4E70C24FE191}">
      <dgm:prSet/>
      <dgm:spPr/>
      <dgm:t>
        <a:bodyPr/>
        <a:lstStyle/>
        <a:p>
          <a:endParaRPr lang="en-US"/>
        </a:p>
      </dgm:t>
    </dgm:pt>
    <dgm:pt modelId="{2BA9BE64-EBD5-486F-813E-F7E25F6D290E}">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 PBIS Assessments: Becoming a PBIS Assessment Coordinator</a:t>
          </a:r>
        </a:p>
      </dgm:t>
    </dgm:pt>
    <dgm:pt modelId="{054859B2-1C91-40E4-BC2C-B14D712948F8}" type="parTrans" cxnId="{9F995DAE-9F91-4063-8869-7846B1DF27E7}">
      <dgm:prSet/>
      <dgm:spPr/>
      <dgm:t>
        <a:bodyPr/>
        <a:lstStyle/>
        <a:p>
          <a:endParaRPr lang="en-US"/>
        </a:p>
      </dgm:t>
    </dgm:pt>
    <dgm:pt modelId="{37FE4475-285B-4D76-81EB-D20C8E86D694}" type="sibTrans" cxnId="{9F995DAE-9F91-4063-8869-7846B1DF27E7}">
      <dgm:prSet/>
      <dgm:spPr/>
      <dgm:t>
        <a:bodyPr/>
        <a:lstStyle/>
        <a:p>
          <a:endParaRPr lang="en-US"/>
        </a:p>
      </dgm:t>
    </dgm:pt>
    <dgm:pt modelId="{F8F8474A-057F-4B08-83F0-60754A91DFD0}">
      <dgm:prSet phldr="0"/>
      <dgm:spPr/>
      <dgm:t>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latin typeface="Hind Vadodara" panose="020B0604020202020204" charset="0"/>
              <a:cs typeface="Hind Vadodara" panose="020B0604020202020204" charset="0"/>
            </a:rPr>
            <a:t> Prepping for November Roundtables</a:t>
          </a:r>
        </a:p>
      </dgm:t>
    </dgm:pt>
    <dgm:pt modelId="{8FA3A031-8D35-4F1F-A276-75CD1ACAEB3B}" type="parTrans" cxnId="{1C994A57-B520-4C4E-A44F-985F2D9D5AEB}">
      <dgm:prSet/>
      <dgm:spPr/>
      <dgm:t>
        <a:bodyPr/>
        <a:lstStyle/>
        <a:p>
          <a:endParaRPr lang="en-US"/>
        </a:p>
      </dgm:t>
    </dgm:pt>
    <dgm:pt modelId="{85CBA3FF-B279-41A1-AC33-EF509211EA6D}" type="sibTrans" cxnId="{1C994A57-B520-4C4E-A44F-985F2D9D5AEB}">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D4864A01-E7E0-47A7-BFE3-3C96C419DEFB}" type="presOf" srcId="{F8F8474A-057F-4B08-83F0-60754A91DFD0}" destId="{CDAAD9AB-76BA-4F20-9C80-4020D86AF54F}" srcOrd="0" destOrd="3" presId="urn:microsoft.com/office/officeart/2005/8/layout/list1"/>
    <dgm:cxn modelId="{CFA36605-B483-445C-89DB-7C5A5F0F44E2}" srcId="{139B28B7-98AE-2442-8242-E675E9F54483}" destId="{76937503-7550-41B3-8D88-C860E600B4A5}" srcOrd="0" destOrd="0" parTransId="{CB879ED8-C3F0-4B59-B2E3-178A8DD63439}" sibTransId="{D7118AEF-A539-46B0-983D-619275A2AEA0}"/>
    <dgm:cxn modelId="{C778BB11-E95A-4943-A066-437CB141F6E0}" type="presOf" srcId="{FA5A640F-1737-4C91-87A5-1856A94C74CE}" destId="{183C8042-F222-4C5B-948A-CA63CABAB28E}" srcOrd="0" destOrd="1" presId="urn:microsoft.com/office/officeart/2005/8/layout/list1"/>
    <dgm:cxn modelId="{D665C624-0661-4CC4-A0BC-AF90E98E2DC4}" type="presOf" srcId="{F8969D1F-C689-4B9B-9997-B3701F97745B}" destId="{183C8042-F222-4C5B-948A-CA63CABAB28E}" srcOrd="0" destOrd="0" presId="urn:microsoft.com/office/officeart/2005/8/layout/list1"/>
    <dgm:cxn modelId="{65133426-F6F7-4040-9AB9-B12035391999}" type="presOf" srcId="{2BA9BE64-EBD5-486F-813E-F7E25F6D290E}" destId="{CDAAD9AB-76BA-4F20-9C80-4020D86AF54F}" srcOrd="0" destOrd="2" presId="urn:microsoft.com/office/officeart/2005/8/layout/list1"/>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84E61463-7C62-443F-B77C-0367A309CC70}" type="presOf" srcId="{76937503-7550-41B3-8D88-C860E600B4A5}" destId="{24EE546A-203E-45A1-AB96-5A4CB77AC5EC}" srcOrd="1" destOrd="0" presId="urn:microsoft.com/office/officeart/2005/8/layout/list1"/>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1C994A57-B520-4C4E-A44F-985F2D9D5AEB}" srcId="{76937503-7550-41B3-8D88-C860E600B4A5}" destId="{F8F8474A-057F-4B08-83F0-60754A91DFD0}" srcOrd="3" destOrd="0" parTransId="{8FA3A031-8D35-4F1F-A276-75CD1ACAEB3B}" sibTransId="{85CBA3FF-B279-41A1-AC33-EF509211EA6D}"/>
    <dgm:cxn modelId="{2310AA5A-2471-4CD1-BF6A-D8D7BEB9F076}" type="presOf" srcId="{539F6CFE-DDFD-465C-9CE7-83A9EFEFB72A}" destId="{CDAAD9AB-76BA-4F20-9C80-4020D86AF54F}" srcOrd="0" destOrd="1"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87479C94-72C0-4983-A1CD-4E70C24FE191}" srcId="{76937503-7550-41B3-8D88-C860E600B4A5}" destId="{539F6CFE-DDFD-465C-9CE7-83A9EFEFB72A}" srcOrd="1" destOrd="0" parTransId="{F0CDE630-A1CD-4DE4-98C5-2D067E6658EB}" sibTransId="{FE1D85A4-546F-47B7-8BFC-D63662F787F3}"/>
    <dgm:cxn modelId="{195DB694-8AD3-4E97-8720-57DFBE971228}" srcId="{88926E0B-BFF6-E944-B1DF-44240C496CA1}" destId="{F8969D1F-C689-4B9B-9997-B3701F97745B}" srcOrd="0" destOrd="0" parTransId="{EEE15F74-EDF8-48FC-9F7F-B001C7815275}" sibTransId="{A1E6D4A7-DA89-4A8B-A2C1-619F1A15E6EA}"/>
    <dgm:cxn modelId="{CF70A1AD-5B90-CC41-AC82-8AF355283DE9}" srcId="{139B28B7-98AE-2442-8242-E675E9F54483}" destId="{88926E0B-BFF6-E944-B1DF-44240C496CA1}" srcOrd="1" destOrd="0" parTransId="{53B66600-AFAC-9844-8FF3-FF95E01497A1}" sibTransId="{FAC168E4-A658-DD48-B776-1AB6580C5053}"/>
    <dgm:cxn modelId="{9F995DAE-9F91-4063-8869-7846B1DF27E7}" srcId="{76937503-7550-41B3-8D88-C860E600B4A5}" destId="{2BA9BE64-EBD5-486F-813E-F7E25F6D290E}" srcOrd="2" destOrd="0" parTransId="{054859B2-1C91-40E4-BC2C-B14D712948F8}" sibTransId="{37FE4475-285B-4D76-81EB-D20C8E86D694}"/>
    <dgm:cxn modelId="{20EEE3D8-C941-4A42-BAA2-A5BEF2A9C998}" srcId="{88926E0B-BFF6-E944-B1DF-44240C496CA1}" destId="{FA5A640F-1737-4C91-87A5-1856A94C74CE}" srcOrd="1" destOrd="0" parTransId="{F9DB5FDC-9E37-42BF-A143-D95549A6D871}" sibTransId="{D7364F7D-1D97-407A-BDE1-461E9056621B}"/>
    <dgm:cxn modelId="{951D89E3-0933-4BC3-BAF5-5EBEDA4320E4}" type="presOf" srcId="{B233C6D1-31FC-9E44-988B-1DE61F134A43}" destId="{CDAAD9AB-76BA-4F20-9C80-4020D86AF54F}" srcOrd="0" destOrd="0" presId="urn:microsoft.com/office/officeart/2005/8/layout/list1"/>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66DBD23-47FC-504C-B3E9-5CB69F1F51D9}" type="doc">
      <dgm:prSet loTypeId="urn:microsoft.com/office/officeart/2005/8/layout/hierarchy4" loCatId="" qsTypeId="urn:microsoft.com/office/officeart/2005/8/quickstyle/simple1" qsCatId="simple" csTypeId="urn:microsoft.com/office/officeart/2005/8/colors/accent1_2" csCatId="accent1" phldr="1"/>
      <dgm:spPr/>
      <dgm:t>
        <a:bodyPr/>
        <a:lstStyle/>
        <a:p>
          <a:endParaRPr lang="en-US"/>
        </a:p>
      </dgm:t>
    </dgm:pt>
    <dgm:pt modelId="{229F1C0A-BB30-9843-93EE-1F6738DF5E33}">
      <dgm:prSet custT="1"/>
      <dgm:spPr>
        <a:solidFill>
          <a:srgbClr val="0070C0"/>
        </a:solidFill>
      </dgm:spPr>
      <dgm:t>
        <a:bodyPr/>
        <a:lstStyle/>
        <a:p>
          <a:r>
            <a:rPr lang="en-US" sz="3200" b="0" i="0">
              <a:solidFill>
                <a:schemeClr val="bg1"/>
              </a:solidFill>
            </a:rPr>
            <a:t>Use data to monitor the </a:t>
          </a:r>
          <a:r>
            <a:rPr lang="en-US" sz="3200" b="1" i="0">
              <a:solidFill>
                <a:schemeClr val="bg1"/>
              </a:solidFill>
            </a:rPr>
            <a:t>implementation</a:t>
          </a:r>
          <a:r>
            <a:rPr lang="en-US" sz="3200" b="0" i="0">
              <a:solidFill>
                <a:schemeClr val="bg1"/>
              </a:solidFill>
            </a:rPr>
            <a:t> &amp; </a:t>
          </a:r>
          <a:r>
            <a:rPr lang="en-US" sz="3200" b="1" i="0">
              <a:solidFill>
                <a:schemeClr val="bg1"/>
              </a:solidFill>
            </a:rPr>
            <a:t>effectiveness </a:t>
          </a:r>
          <a:r>
            <a:rPr lang="en-US" sz="3200" b="0" i="0">
              <a:solidFill>
                <a:schemeClr val="bg1"/>
              </a:solidFill>
            </a:rPr>
            <a:t>of PBIS practices</a:t>
          </a:r>
          <a:endParaRPr lang="en-US" sz="3200">
            <a:solidFill>
              <a:schemeClr val="bg1"/>
            </a:solidFill>
          </a:endParaRPr>
        </a:p>
      </dgm:t>
    </dgm:pt>
    <dgm:pt modelId="{B67B9EB0-294F-CF4D-BCF4-9F7333AC2B5A}" type="parTrans" cxnId="{0D475A11-9D0F-4248-BE85-8F206D7AF9A2}">
      <dgm:prSet/>
      <dgm:spPr/>
      <dgm:t>
        <a:bodyPr/>
        <a:lstStyle/>
        <a:p>
          <a:endParaRPr lang="en-US"/>
        </a:p>
      </dgm:t>
    </dgm:pt>
    <dgm:pt modelId="{949F545C-9EF3-7747-A41D-7D767B2757B6}" type="sibTrans" cxnId="{0D475A11-9D0F-4248-BE85-8F206D7AF9A2}">
      <dgm:prSet/>
      <dgm:spPr/>
      <dgm:t>
        <a:bodyPr/>
        <a:lstStyle/>
        <a:p>
          <a:endParaRPr lang="en-US"/>
        </a:p>
      </dgm:t>
    </dgm:pt>
    <dgm:pt modelId="{5D27D66D-EC63-114F-AC87-B6766276A3C7}">
      <dgm:prSet/>
      <dgm:spPr>
        <a:solidFill>
          <a:schemeClr val="accent1">
            <a:lumMod val="75000"/>
          </a:schemeClr>
        </a:solidFill>
      </dgm:spPr>
      <dgm:t>
        <a:bodyPr/>
        <a:lstStyle/>
        <a:p>
          <a:r>
            <a:rPr lang="en-US" b="0" i="0"/>
            <a:t>Linked with meaningful outcome goals</a:t>
          </a:r>
          <a:endParaRPr lang="en-US"/>
        </a:p>
      </dgm:t>
    </dgm:pt>
    <dgm:pt modelId="{6245EA5D-61D0-B34F-8102-DBE0ED66EF13}" type="parTrans" cxnId="{1AAEC8AA-F57B-B547-AE00-62512759EA5D}">
      <dgm:prSet/>
      <dgm:spPr/>
      <dgm:t>
        <a:bodyPr/>
        <a:lstStyle/>
        <a:p>
          <a:endParaRPr lang="en-US"/>
        </a:p>
      </dgm:t>
    </dgm:pt>
    <dgm:pt modelId="{B12409E8-4BF9-824A-ADFD-9D46420A22DA}" type="sibTrans" cxnId="{1AAEC8AA-F57B-B547-AE00-62512759EA5D}">
      <dgm:prSet/>
      <dgm:spPr/>
      <dgm:t>
        <a:bodyPr/>
        <a:lstStyle/>
        <a:p>
          <a:endParaRPr lang="en-US"/>
        </a:p>
      </dgm:t>
    </dgm:pt>
    <dgm:pt modelId="{21E83F32-64F3-8847-BA16-CEB6E22290AF}">
      <dgm:prSet/>
      <dgm:spPr>
        <a:solidFill>
          <a:schemeClr val="accent2">
            <a:lumMod val="75000"/>
          </a:schemeClr>
        </a:solidFill>
      </dgm:spPr>
      <dgm:t>
        <a:bodyPr/>
        <a:lstStyle/>
        <a:p>
          <a:r>
            <a:rPr lang="en-US" b="0" i="0"/>
            <a:t>Communicates purpose</a:t>
          </a:r>
          <a:endParaRPr lang="en-US"/>
        </a:p>
      </dgm:t>
    </dgm:pt>
    <dgm:pt modelId="{934266BC-5708-3340-8327-E8E741470989}" type="parTrans" cxnId="{56C05FFE-8E55-4046-B69B-9D2317C4E928}">
      <dgm:prSet/>
      <dgm:spPr/>
      <dgm:t>
        <a:bodyPr/>
        <a:lstStyle/>
        <a:p>
          <a:endParaRPr lang="en-US"/>
        </a:p>
      </dgm:t>
    </dgm:pt>
    <dgm:pt modelId="{E89239B6-0C93-0F49-AA84-C975B0415C18}" type="sibTrans" cxnId="{56C05FFE-8E55-4046-B69B-9D2317C4E928}">
      <dgm:prSet/>
      <dgm:spPr/>
      <dgm:t>
        <a:bodyPr/>
        <a:lstStyle/>
        <a:p>
          <a:endParaRPr lang="en-US"/>
        </a:p>
      </dgm:t>
    </dgm:pt>
    <dgm:pt modelId="{E8967C69-6B9F-6740-87A0-6B7B1BF98416}">
      <dgm:prSet/>
      <dgm:spPr>
        <a:solidFill>
          <a:schemeClr val="accent1">
            <a:lumMod val="75000"/>
          </a:schemeClr>
        </a:solidFill>
      </dgm:spPr>
      <dgm:t>
        <a:bodyPr/>
        <a:lstStyle/>
        <a:p>
          <a:r>
            <a:rPr lang="en-US" b="0" i="0"/>
            <a:t>Guides action planning</a:t>
          </a:r>
          <a:endParaRPr lang="en-US"/>
        </a:p>
      </dgm:t>
    </dgm:pt>
    <dgm:pt modelId="{21CB70D3-9BCC-774F-BA4C-5124BFD1754B}" type="parTrans" cxnId="{DFC578DA-6345-F443-B016-C93285FC9FAA}">
      <dgm:prSet/>
      <dgm:spPr/>
      <dgm:t>
        <a:bodyPr/>
        <a:lstStyle/>
        <a:p>
          <a:endParaRPr lang="en-US"/>
        </a:p>
      </dgm:t>
    </dgm:pt>
    <dgm:pt modelId="{6CBA3776-396A-EB43-8370-ED10E8388A0D}" type="sibTrans" cxnId="{DFC578DA-6345-F443-B016-C93285FC9FAA}">
      <dgm:prSet/>
      <dgm:spPr/>
      <dgm:t>
        <a:bodyPr/>
        <a:lstStyle/>
        <a:p>
          <a:endParaRPr lang="en-US"/>
        </a:p>
      </dgm:t>
    </dgm:pt>
    <dgm:pt modelId="{58539FBF-B615-2748-BBBA-AEBF662DBAA4}">
      <dgm:prSet/>
      <dgm:spPr>
        <a:solidFill>
          <a:schemeClr val="accent2">
            <a:lumMod val="75000"/>
          </a:schemeClr>
        </a:solidFill>
      </dgm:spPr>
      <dgm:t>
        <a:bodyPr/>
        <a:lstStyle/>
        <a:p>
          <a:r>
            <a:rPr lang="en-US" b="0" i="0"/>
            <a:t>Used to measure and demonstrate progress</a:t>
          </a:r>
          <a:endParaRPr lang="en-US"/>
        </a:p>
      </dgm:t>
    </dgm:pt>
    <dgm:pt modelId="{F66D2A3D-DB87-B142-89D8-16EB2CE360B4}" type="parTrans" cxnId="{3769675E-03EC-BD48-B827-8E1A1AAF7BB2}">
      <dgm:prSet/>
      <dgm:spPr/>
      <dgm:t>
        <a:bodyPr/>
        <a:lstStyle/>
        <a:p>
          <a:endParaRPr lang="en-US"/>
        </a:p>
      </dgm:t>
    </dgm:pt>
    <dgm:pt modelId="{87ABF836-A682-2D42-9C0E-0DB2C6D2C939}" type="sibTrans" cxnId="{3769675E-03EC-BD48-B827-8E1A1AAF7BB2}">
      <dgm:prSet/>
      <dgm:spPr/>
      <dgm:t>
        <a:bodyPr/>
        <a:lstStyle/>
        <a:p>
          <a:endParaRPr lang="en-US"/>
        </a:p>
      </dgm:t>
    </dgm:pt>
    <dgm:pt modelId="{77DCF8BB-3131-F246-905C-94E30E50BE4D}" type="pres">
      <dgm:prSet presAssocID="{766DBD23-47FC-504C-B3E9-5CB69F1F51D9}" presName="Name0" presStyleCnt="0">
        <dgm:presLayoutVars>
          <dgm:chPref val="1"/>
          <dgm:dir/>
          <dgm:animOne val="branch"/>
          <dgm:animLvl val="lvl"/>
          <dgm:resizeHandles/>
        </dgm:presLayoutVars>
      </dgm:prSet>
      <dgm:spPr/>
    </dgm:pt>
    <dgm:pt modelId="{EEC77A42-9CD1-C147-B969-5F87481E0015}" type="pres">
      <dgm:prSet presAssocID="{229F1C0A-BB30-9843-93EE-1F6738DF5E33}" presName="vertOne" presStyleCnt="0"/>
      <dgm:spPr/>
    </dgm:pt>
    <dgm:pt modelId="{BAD6AE76-E235-8C42-85D3-16E2F936BEF8}" type="pres">
      <dgm:prSet presAssocID="{229F1C0A-BB30-9843-93EE-1F6738DF5E33}" presName="txOne" presStyleLbl="node0" presStyleIdx="0" presStyleCnt="1">
        <dgm:presLayoutVars>
          <dgm:chPref val="3"/>
        </dgm:presLayoutVars>
      </dgm:prSet>
      <dgm:spPr/>
    </dgm:pt>
    <dgm:pt modelId="{F8FB220C-3D72-BE44-AC33-DA8507290BC4}" type="pres">
      <dgm:prSet presAssocID="{229F1C0A-BB30-9843-93EE-1F6738DF5E33}" presName="parTransOne" presStyleCnt="0"/>
      <dgm:spPr/>
    </dgm:pt>
    <dgm:pt modelId="{4D0707C3-31ED-E342-AAC2-FA966FBF119F}" type="pres">
      <dgm:prSet presAssocID="{229F1C0A-BB30-9843-93EE-1F6738DF5E33}" presName="horzOne" presStyleCnt="0"/>
      <dgm:spPr/>
    </dgm:pt>
    <dgm:pt modelId="{E4F46B50-1ABA-3F4C-BACD-1A19522333BA}" type="pres">
      <dgm:prSet presAssocID="{5D27D66D-EC63-114F-AC87-B6766276A3C7}" presName="vertTwo" presStyleCnt="0"/>
      <dgm:spPr/>
    </dgm:pt>
    <dgm:pt modelId="{663F09FA-2D45-0C43-839B-812B271BB9C5}" type="pres">
      <dgm:prSet presAssocID="{5D27D66D-EC63-114F-AC87-B6766276A3C7}" presName="txTwo" presStyleLbl="node2" presStyleIdx="0" presStyleCnt="4">
        <dgm:presLayoutVars>
          <dgm:chPref val="3"/>
        </dgm:presLayoutVars>
      </dgm:prSet>
      <dgm:spPr/>
    </dgm:pt>
    <dgm:pt modelId="{4309ECAA-5A7A-FC40-8E97-CF888761252F}" type="pres">
      <dgm:prSet presAssocID="{5D27D66D-EC63-114F-AC87-B6766276A3C7}" presName="horzTwo" presStyleCnt="0"/>
      <dgm:spPr/>
    </dgm:pt>
    <dgm:pt modelId="{E0CC2282-7424-6742-B1DC-FBBFC7017D58}" type="pres">
      <dgm:prSet presAssocID="{B12409E8-4BF9-824A-ADFD-9D46420A22DA}" presName="sibSpaceTwo" presStyleCnt="0"/>
      <dgm:spPr/>
    </dgm:pt>
    <dgm:pt modelId="{B8DDE5A0-8119-5B4C-9C1D-6E0758AE15F5}" type="pres">
      <dgm:prSet presAssocID="{21E83F32-64F3-8847-BA16-CEB6E22290AF}" presName="vertTwo" presStyleCnt="0"/>
      <dgm:spPr/>
    </dgm:pt>
    <dgm:pt modelId="{3595CE65-EC7F-064B-A07D-DD986DBE86EE}" type="pres">
      <dgm:prSet presAssocID="{21E83F32-64F3-8847-BA16-CEB6E22290AF}" presName="txTwo" presStyleLbl="node2" presStyleIdx="1" presStyleCnt="4">
        <dgm:presLayoutVars>
          <dgm:chPref val="3"/>
        </dgm:presLayoutVars>
      </dgm:prSet>
      <dgm:spPr/>
    </dgm:pt>
    <dgm:pt modelId="{6188DE3D-611C-114D-8C87-1684B1E64ED8}" type="pres">
      <dgm:prSet presAssocID="{21E83F32-64F3-8847-BA16-CEB6E22290AF}" presName="horzTwo" presStyleCnt="0"/>
      <dgm:spPr/>
    </dgm:pt>
    <dgm:pt modelId="{2B915427-8A57-FB47-B66D-0D160EEBB714}" type="pres">
      <dgm:prSet presAssocID="{E89239B6-0C93-0F49-AA84-C975B0415C18}" presName="sibSpaceTwo" presStyleCnt="0"/>
      <dgm:spPr/>
    </dgm:pt>
    <dgm:pt modelId="{2315D13C-9631-3A48-8919-DE25E2F27932}" type="pres">
      <dgm:prSet presAssocID="{E8967C69-6B9F-6740-87A0-6B7B1BF98416}" presName="vertTwo" presStyleCnt="0"/>
      <dgm:spPr/>
    </dgm:pt>
    <dgm:pt modelId="{0A24CCBB-C249-8640-804E-B766E7C88632}" type="pres">
      <dgm:prSet presAssocID="{E8967C69-6B9F-6740-87A0-6B7B1BF98416}" presName="txTwo" presStyleLbl="node2" presStyleIdx="2" presStyleCnt="4">
        <dgm:presLayoutVars>
          <dgm:chPref val="3"/>
        </dgm:presLayoutVars>
      </dgm:prSet>
      <dgm:spPr/>
    </dgm:pt>
    <dgm:pt modelId="{3DE80BE9-FB4F-6B47-9E40-016C0CF20F57}" type="pres">
      <dgm:prSet presAssocID="{E8967C69-6B9F-6740-87A0-6B7B1BF98416}" presName="horzTwo" presStyleCnt="0"/>
      <dgm:spPr/>
    </dgm:pt>
    <dgm:pt modelId="{C20ED5F2-73A8-EA4A-9C96-DB3A2A693783}" type="pres">
      <dgm:prSet presAssocID="{6CBA3776-396A-EB43-8370-ED10E8388A0D}" presName="sibSpaceTwo" presStyleCnt="0"/>
      <dgm:spPr/>
    </dgm:pt>
    <dgm:pt modelId="{18C0D92E-5C42-EE4F-82C8-8F05CEC48005}" type="pres">
      <dgm:prSet presAssocID="{58539FBF-B615-2748-BBBA-AEBF662DBAA4}" presName="vertTwo" presStyleCnt="0"/>
      <dgm:spPr/>
    </dgm:pt>
    <dgm:pt modelId="{E51CB7B1-8B10-6D4D-8240-C9C2A1BEA402}" type="pres">
      <dgm:prSet presAssocID="{58539FBF-B615-2748-BBBA-AEBF662DBAA4}" presName="txTwo" presStyleLbl="node2" presStyleIdx="3" presStyleCnt="4">
        <dgm:presLayoutVars>
          <dgm:chPref val="3"/>
        </dgm:presLayoutVars>
      </dgm:prSet>
      <dgm:spPr/>
    </dgm:pt>
    <dgm:pt modelId="{50EE32D3-8F73-004E-A8E6-D1FC0690DF4B}" type="pres">
      <dgm:prSet presAssocID="{58539FBF-B615-2748-BBBA-AEBF662DBAA4}" presName="horzTwo" presStyleCnt="0"/>
      <dgm:spPr/>
    </dgm:pt>
  </dgm:ptLst>
  <dgm:cxnLst>
    <dgm:cxn modelId="{1FF1D008-85B3-6B43-9452-DCD97C490878}" type="presOf" srcId="{229F1C0A-BB30-9843-93EE-1F6738DF5E33}" destId="{BAD6AE76-E235-8C42-85D3-16E2F936BEF8}" srcOrd="0" destOrd="0" presId="urn:microsoft.com/office/officeart/2005/8/layout/hierarchy4"/>
    <dgm:cxn modelId="{0D475A11-9D0F-4248-BE85-8F206D7AF9A2}" srcId="{766DBD23-47FC-504C-B3E9-5CB69F1F51D9}" destId="{229F1C0A-BB30-9843-93EE-1F6738DF5E33}" srcOrd="0" destOrd="0" parTransId="{B67B9EB0-294F-CF4D-BCF4-9F7333AC2B5A}" sibTransId="{949F545C-9EF3-7747-A41D-7D767B2757B6}"/>
    <dgm:cxn modelId="{0D4D1440-FF60-3341-9E9C-26F8D284E5A8}" type="presOf" srcId="{E8967C69-6B9F-6740-87A0-6B7B1BF98416}" destId="{0A24CCBB-C249-8640-804E-B766E7C88632}" srcOrd="0" destOrd="0" presId="urn:microsoft.com/office/officeart/2005/8/layout/hierarchy4"/>
    <dgm:cxn modelId="{3769675E-03EC-BD48-B827-8E1A1AAF7BB2}" srcId="{229F1C0A-BB30-9843-93EE-1F6738DF5E33}" destId="{58539FBF-B615-2748-BBBA-AEBF662DBAA4}" srcOrd="3" destOrd="0" parTransId="{F66D2A3D-DB87-B142-89D8-16EB2CE360B4}" sibTransId="{87ABF836-A682-2D42-9C0E-0DB2C6D2C939}"/>
    <dgm:cxn modelId="{2A50F17B-0094-B545-AA99-B799794713E5}" type="presOf" srcId="{58539FBF-B615-2748-BBBA-AEBF662DBAA4}" destId="{E51CB7B1-8B10-6D4D-8240-C9C2A1BEA402}" srcOrd="0" destOrd="0" presId="urn:microsoft.com/office/officeart/2005/8/layout/hierarchy4"/>
    <dgm:cxn modelId="{685A7187-A81D-3942-BA68-A820F2C5B871}" type="presOf" srcId="{21E83F32-64F3-8847-BA16-CEB6E22290AF}" destId="{3595CE65-EC7F-064B-A07D-DD986DBE86EE}" srcOrd="0" destOrd="0" presId="urn:microsoft.com/office/officeart/2005/8/layout/hierarchy4"/>
    <dgm:cxn modelId="{1EE0EC9E-BCEC-A14D-9D6D-504D2A2A5752}" type="presOf" srcId="{5D27D66D-EC63-114F-AC87-B6766276A3C7}" destId="{663F09FA-2D45-0C43-839B-812B271BB9C5}" srcOrd="0" destOrd="0" presId="urn:microsoft.com/office/officeart/2005/8/layout/hierarchy4"/>
    <dgm:cxn modelId="{1AAEC8AA-F57B-B547-AE00-62512759EA5D}" srcId="{229F1C0A-BB30-9843-93EE-1F6738DF5E33}" destId="{5D27D66D-EC63-114F-AC87-B6766276A3C7}" srcOrd="0" destOrd="0" parTransId="{6245EA5D-61D0-B34F-8102-DBE0ED66EF13}" sibTransId="{B12409E8-4BF9-824A-ADFD-9D46420A22DA}"/>
    <dgm:cxn modelId="{31D1FEC6-5CAE-3E46-951C-0FE5639099F0}" type="presOf" srcId="{766DBD23-47FC-504C-B3E9-5CB69F1F51D9}" destId="{77DCF8BB-3131-F246-905C-94E30E50BE4D}" srcOrd="0" destOrd="0" presId="urn:microsoft.com/office/officeart/2005/8/layout/hierarchy4"/>
    <dgm:cxn modelId="{DFC578DA-6345-F443-B016-C93285FC9FAA}" srcId="{229F1C0A-BB30-9843-93EE-1F6738DF5E33}" destId="{E8967C69-6B9F-6740-87A0-6B7B1BF98416}" srcOrd="2" destOrd="0" parTransId="{21CB70D3-9BCC-774F-BA4C-5124BFD1754B}" sibTransId="{6CBA3776-396A-EB43-8370-ED10E8388A0D}"/>
    <dgm:cxn modelId="{56C05FFE-8E55-4046-B69B-9D2317C4E928}" srcId="{229F1C0A-BB30-9843-93EE-1F6738DF5E33}" destId="{21E83F32-64F3-8847-BA16-CEB6E22290AF}" srcOrd="1" destOrd="0" parTransId="{934266BC-5708-3340-8327-E8E741470989}" sibTransId="{E89239B6-0C93-0F49-AA84-C975B0415C18}"/>
    <dgm:cxn modelId="{3C4B3D22-0FA3-B348-94C3-5B1B14988026}" type="presParOf" srcId="{77DCF8BB-3131-F246-905C-94E30E50BE4D}" destId="{EEC77A42-9CD1-C147-B969-5F87481E0015}" srcOrd="0" destOrd="0" presId="urn:microsoft.com/office/officeart/2005/8/layout/hierarchy4"/>
    <dgm:cxn modelId="{4C0BE8AD-AF04-7A41-AA38-839F89985298}" type="presParOf" srcId="{EEC77A42-9CD1-C147-B969-5F87481E0015}" destId="{BAD6AE76-E235-8C42-85D3-16E2F936BEF8}" srcOrd="0" destOrd="0" presId="urn:microsoft.com/office/officeart/2005/8/layout/hierarchy4"/>
    <dgm:cxn modelId="{F78123B5-DC0A-9445-AE25-0B58A5C6ADA2}" type="presParOf" srcId="{EEC77A42-9CD1-C147-B969-5F87481E0015}" destId="{F8FB220C-3D72-BE44-AC33-DA8507290BC4}" srcOrd="1" destOrd="0" presId="urn:microsoft.com/office/officeart/2005/8/layout/hierarchy4"/>
    <dgm:cxn modelId="{3C41ABFE-1170-8045-90AE-B1B9CB82B889}" type="presParOf" srcId="{EEC77A42-9CD1-C147-B969-5F87481E0015}" destId="{4D0707C3-31ED-E342-AAC2-FA966FBF119F}" srcOrd="2" destOrd="0" presId="urn:microsoft.com/office/officeart/2005/8/layout/hierarchy4"/>
    <dgm:cxn modelId="{0800B9FA-B10C-4547-AAA7-ED06E9BF4488}" type="presParOf" srcId="{4D0707C3-31ED-E342-AAC2-FA966FBF119F}" destId="{E4F46B50-1ABA-3F4C-BACD-1A19522333BA}" srcOrd="0" destOrd="0" presId="urn:microsoft.com/office/officeart/2005/8/layout/hierarchy4"/>
    <dgm:cxn modelId="{CFB7D3A5-170A-4E4D-8E17-AC77D7D340F7}" type="presParOf" srcId="{E4F46B50-1ABA-3F4C-BACD-1A19522333BA}" destId="{663F09FA-2D45-0C43-839B-812B271BB9C5}" srcOrd="0" destOrd="0" presId="urn:microsoft.com/office/officeart/2005/8/layout/hierarchy4"/>
    <dgm:cxn modelId="{093D2DB7-21B5-F646-A3EE-0E4EC84B2A25}" type="presParOf" srcId="{E4F46B50-1ABA-3F4C-BACD-1A19522333BA}" destId="{4309ECAA-5A7A-FC40-8E97-CF888761252F}" srcOrd="1" destOrd="0" presId="urn:microsoft.com/office/officeart/2005/8/layout/hierarchy4"/>
    <dgm:cxn modelId="{F8365859-A539-7F45-A065-07845CE957D5}" type="presParOf" srcId="{4D0707C3-31ED-E342-AAC2-FA966FBF119F}" destId="{E0CC2282-7424-6742-B1DC-FBBFC7017D58}" srcOrd="1" destOrd="0" presId="urn:microsoft.com/office/officeart/2005/8/layout/hierarchy4"/>
    <dgm:cxn modelId="{15CCE5F1-221E-4244-BA7B-EF1D254296F7}" type="presParOf" srcId="{4D0707C3-31ED-E342-AAC2-FA966FBF119F}" destId="{B8DDE5A0-8119-5B4C-9C1D-6E0758AE15F5}" srcOrd="2" destOrd="0" presId="urn:microsoft.com/office/officeart/2005/8/layout/hierarchy4"/>
    <dgm:cxn modelId="{800A97EC-42C6-D741-9DB3-F00DA64ED23E}" type="presParOf" srcId="{B8DDE5A0-8119-5B4C-9C1D-6E0758AE15F5}" destId="{3595CE65-EC7F-064B-A07D-DD986DBE86EE}" srcOrd="0" destOrd="0" presId="urn:microsoft.com/office/officeart/2005/8/layout/hierarchy4"/>
    <dgm:cxn modelId="{92D736AC-B064-0640-B36D-34ADEE769136}" type="presParOf" srcId="{B8DDE5A0-8119-5B4C-9C1D-6E0758AE15F5}" destId="{6188DE3D-611C-114D-8C87-1684B1E64ED8}" srcOrd="1" destOrd="0" presId="urn:microsoft.com/office/officeart/2005/8/layout/hierarchy4"/>
    <dgm:cxn modelId="{2341D88D-F04D-604C-AE53-88C0743C03BC}" type="presParOf" srcId="{4D0707C3-31ED-E342-AAC2-FA966FBF119F}" destId="{2B915427-8A57-FB47-B66D-0D160EEBB714}" srcOrd="3" destOrd="0" presId="urn:microsoft.com/office/officeart/2005/8/layout/hierarchy4"/>
    <dgm:cxn modelId="{AD387C3C-1AD1-BB43-9665-29402E50A0B0}" type="presParOf" srcId="{4D0707C3-31ED-E342-AAC2-FA966FBF119F}" destId="{2315D13C-9631-3A48-8919-DE25E2F27932}" srcOrd="4" destOrd="0" presId="urn:microsoft.com/office/officeart/2005/8/layout/hierarchy4"/>
    <dgm:cxn modelId="{EB5F26BE-8D7A-024E-994D-2DB257DEA4F1}" type="presParOf" srcId="{2315D13C-9631-3A48-8919-DE25E2F27932}" destId="{0A24CCBB-C249-8640-804E-B766E7C88632}" srcOrd="0" destOrd="0" presId="urn:microsoft.com/office/officeart/2005/8/layout/hierarchy4"/>
    <dgm:cxn modelId="{C5D27959-FA21-134D-AC06-EF6F84D9D280}" type="presParOf" srcId="{2315D13C-9631-3A48-8919-DE25E2F27932}" destId="{3DE80BE9-FB4F-6B47-9E40-016C0CF20F57}" srcOrd="1" destOrd="0" presId="urn:microsoft.com/office/officeart/2005/8/layout/hierarchy4"/>
    <dgm:cxn modelId="{7858EBA6-D80C-934D-B4B2-1A8A995B780F}" type="presParOf" srcId="{4D0707C3-31ED-E342-AAC2-FA966FBF119F}" destId="{C20ED5F2-73A8-EA4A-9C96-DB3A2A693783}" srcOrd="5" destOrd="0" presId="urn:microsoft.com/office/officeart/2005/8/layout/hierarchy4"/>
    <dgm:cxn modelId="{2E236800-CAF8-5F42-88A2-B646D07C16F9}" type="presParOf" srcId="{4D0707C3-31ED-E342-AAC2-FA966FBF119F}" destId="{18C0D92E-5C42-EE4F-82C8-8F05CEC48005}" srcOrd="6" destOrd="0" presId="urn:microsoft.com/office/officeart/2005/8/layout/hierarchy4"/>
    <dgm:cxn modelId="{8EEBBF56-8567-7344-B114-E3F552644645}" type="presParOf" srcId="{18C0D92E-5C42-EE4F-82C8-8F05CEC48005}" destId="{E51CB7B1-8B10-6D4D-8240-C9C2A1BEA402}" srcOrd="0" destOrd="0" presId="urn:microsoft.com/office/officeart/2005/8/layout/hierarchy4"/>
    <dgm:cxn modelId="{78E5C282-36CE-7A4E-A196-EF05E14C7DEB}" type="presParOf" srcId="{18C0D92E-5C42-EE4F-82C8-8F05CEC48005}" destId="{50EE32D3-8F73-004E-A8E6-D1FC0690DF4B}"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39B28B7-98AE-2442-8242-E675E9F54483}" type="doc">
      <dgm:prSet loTypeId="urn:microsoft.com/office/officeart/2005/8/layout/list1" loCatId="list" qsTypeId="urn:microsoft.com/office/officeart/2005/8/quickstyle/simple2" qsCatId="simple" csTypeId="urn:microsoft.com/office/officeart/2005/8/colors/colorful5" csCatId="colorful" phldr="1"/>
      <dgm:spPr/>
      <dgm:t>
        <a:bodyPr/>
        <a:lstStyle/>
        <a:p>
          <a:endParaRPr lang="en-US"/>
        </a:p>
      </dgm:t>
    </dgm:pt>
    <dgm:pt modelId="{88926E0B-BFF6-E944-B1DF-44240C496CA1}">
      <dgm:prSet/>
      <dgm:spPr/>
      <dgm:t>
        <a:bodyPr/>
        <a:lstStyle/>
        <a:p>
          <a:r>
            <a:rPr lang="en-US" b="0" i="0">
              <a:latin typeface="Hind Vadodara"/>
              <a:cs typeface="Hind Vadodara"/>
            </a:rPr>
            <a:t>Coaches’</a:t>
          </a:r>
          <a:r>
            <a:rPr lang="en-US">
              <a:latin typeface="Hind Vadodara"/>
              <a:cs typeface="Hind Vadodara"/>
            </a:rPr>
            <a:t> T</a:t>
          </a:r>
          <a:r>
            <a:rPr lang="en-US" b="0" i="0">
              <a:latin typeface="Hind Vadodara"/>
              <a:cs typeface="Hind Vadodara"/>
            </a:rPr>
            <a:t>asks:</a:t>
          </a:r>
          <a:endParaRPr lang="en-US">
            <a:latin typeface="Hind Vadodara"/>
            <a:cs typeface="Hind Vadodara"/>
          </a:endParaRPr>
        </a:p>
      </dgm:t>
    </dgm:pt>
    <dgm:pt modelId="{53B66600-AFAC-9844-8FF3-FF95E01497A1}" type="parTrans" cxnId="{CF70A1AD-5B90-CC41-AC82-8AF355283DE9}">
      <dgm:prSet/>
      <dgm:spPr/>
      <dgm:t>
        <a:bodyPr/>
        <a:lstStyle/>
        <a:p>
          <a:endParaRPr lang="en-US">
            <a:latin typeface="Hind Vadodara" panose="020B0604020202020204" charset="0"/>
            <a:cs typeface="Hind Vadodara" panose="020B0604020202020204" charset="0"/>
          </a:endParaRPr>
        </a:p>
      </dgm:t>
    </dgm:pt>
    <dgm:pt modelId="{FAC168E4-A658-DD48-B776-1AB6580C5053}" type="sibTrans" cxnId="{CF70A1AD-5B90-CC41-AC82-8AF355283DE9}">
      <dgm:prSet/>
      <dgm:spPr/>
      <dgm:t>
        <a:bodyPr/>
        <a:lstStyle/>
        <a:p>
          <a:endParaRPr lang="en-US">
            <a:latin typeface="Hind Vadodara" panose="020B0604020202020204" charset="0"/>
            <a:cs typeface="Hind Vadodara" panose="020B0604020202020204" charset="0"/>
          </a:endParaRPr>
        </a:p>
      </dgm:t>
    </dgm:pt>
    <dgm:pt modelId="{76937503-7550-41B3-8D88-C860E600B4A5}">
      <dgm:prSet phldr="0"/>
      <dgm:spPr/>
      <dgm:t>
        <a:bodyPr/>
        <a:lstStyle/>
        <a:p>
          <a:r>
            <a:rPr lang="en-US" b="0" i="0" dirty="0">
              <a:solidFill>
                <a:schemeClr val="tx1"/>
              </a:solidFill>
              <a:latin typeface="Hind Vadodara"/>
              <a:cs typeface="Hind Vadodara"/>
            </a:rPr>
            <a:t>Presentation Content:</a:t>
          </a:r>
          <a:endParaRPr lang="en-US" b="0" i="0" u="none" strike="noStrike" cap="none" baseline="0" noProof="0" dirty="0">
            <a:solidFill>
              <a:schemeClr val="tx1"/>
            </a:solidFill>
            <a:latin typeface="Hind Vadodara"/>
            <a:cs typeface="Hind Vadodara"/>
          </a:endParaRPr>
        </a:p>
      </dgm:t>
    </dgm:pt>
    <dgm:pt modelId="{CB879ED8-C3F0-4B59-B2E3-178A8DD63439}" type="parTrans" cxnId="{CFA36605-B483-445C-89DB-7C5A5F0F44E2}">
      <dgm:prSet/>
      <dgm:spPr/>
      <dgm:t>
        <a:bodyPr/>
        <a:lstStyle/>
        <a:p>
          <a:endParaRPr lang="en-US">
            <a:latin typeface="Hind Vadodara" panose="020B0604020202020204" charset="0"/>
            <a:cs typeface="Hind Vadodara" panose="020B0604020202020204" charset="0"/>
          </a:endParaRPr>
        </a:p>
      </dgm:t>
    </dgm:pt>
    <dgm:pt modelId="{D7118AEF-A539-46B0-983D-619275A2AEA0}" type="sibTrans" cxnId="{CFA36605-B483-445C-89DB-7C5A5F0F44E2}">
      <dgm:prSet/>
      <dgm:spPr/>
      <dgm:t>
        <a:bodyPr/>
        <a:lstStyle/>
        <a:p>
          <a:endParaRPr lang="en-US">
            <a:latin typeface="Hind Vadodara" panose="020B0604020202020204" charset="0"/>
            <a:cs typeface="Hind Vadodara" panose="020B0604020202020204" charset="0"/>
          </a:endParaRPr>
        </a:p>
      </dgm:t>
    </dgm:pt>
    <dgm:pt modelId="{B233C6D1-31FC-9E44-988B-1DE61F134A43}">
      <dgm:prSet phldr="0"/>
      <dgm:spPr/>
      <dgm:t>
        <a:bodyPr/>
        <a:lstStyle/>
        <a:p>
          <a:pPr rtl="0"/>
          <a:r>
            <a:rPr lang="en-US" b="0" i="0" dirty="0">
              <a:latin typeface="Hind Vadodara" panose="020B0604020202020204" charset="0"/>
              <a:cs typeface="Hind Vadodara" panose="020B0604020202020204" charset="0"/>
            </a:rPr>
            <a:t>Glows &amp; Grows: Goals for 22-23</a:t>
          </a:r>
        </a:p>
      </dgm:t>
    </dgm:pt>
    <dgm:pt modelId="{4BC0583A-A1D4-334D-972A-15CA92DF2D40}" type="parTrans" cxnId="{C2D2098D-49B3-A04D-9FB3-0FED3991A0DF}">
      <dgm:prSet/>
      <dgm:spPr/>
      <dgm:t>
        <a:bodyPr/>
        <a:lstStyle/>
        <a:p>
          <a:endParaRPr lang="en-US"/>
        </a:p>
      </dgm:t>
    </dgm:pt>
    <dgm:pt modelId="{4073BC8B-074F-8B4F-BF43-A44AC4433C6A}" type="sibTrans" cxnId="{C2D2098D-49B3-A04D-9FB3-0FED3991A0DF}">
      <dgm:prSet/>
      <dgm:spPr/>
      <dgm:t>
        <a:bodyPr/>
        <a:lstStyle/>
        <a:p>
          <a:endParaRPr lang="en-US"/>
        </a:p>
      </dgm:t>
    </dgm:pt>
    <dgm:pt modelId="{FA5A640F-1737-4C91-87A5-1856A94C74CE}">
      <dgm:prSet phldr="0"/>
      <dgm:spPr/>
      <dgm:t>
        <a:bodyPr/>
        <a:lstStyle/>
        <a:p>
          <a:pPr rtl="0"/>
          <a:r>
            <a:rPr lang="en-US" b="0" i="0" dirty="0">
              <a:solidFill>
                <a:schemeClr val="tx1"/>
              </a:solidFill>
              <a:latin typeface="Hind Vadodara" panose="020B0604020202020204" charset="0"/>
              <a:cs typeface="Hind Vadodara" panose="020B0604020202020204" charset="0"/>
            </a:rPr>
            <a:t>Decide how and when to solicit staff, student &amp; family input: Focus Group, Feedback &amp; Input Survey, School Created Survey – Add to Action Plan</a:t>
          </a:r>
        </a:p>
      </dgm:t>
    </dgm:pt>
    <dgm:pt modelId="{F9DB5FDC-9E37-42BF-A143-D95549A6D871}" type="parTrans" cxnId="{20EEE3D8-C941-4A42-BAA2-A5BEF2A9C998}">
      <dgm:prSet/>
      <dgm:spPr/>
      <dgm:t>
        <a:bodyPr/>
        <a:lstStyle/>
        <a:p>
          <a:endParaRPr lang="en-US"/>
        </a:p>
      </dgm:t>
    </dgm:pt>
    <dgm:pt modelId="{D7364F7D-1D97-407A-BDE1-461E9056621B}" type="sibTrans" cxnId="{20EEE3D8-C941-4A42-BAA2-A5BEF2A9C998}">
      <dgm:prSet/>
      <dgm:spPr/>
      <dgm:t>
        <a:bodyPr/>
        <a:lstStyle/>
        <a:p>
          <a:endParaRPr lang="en-US"/>
        </a:p>
      </dgm:t>
    </dgm:pt>
    <dgm:pt modelId="{8EB0F687-93FE-46FC-9706-00A32050E854}">
      <dgm:prSet/>
      <dgm:spPr/>
      <dgm:t>
        <a:bodyPr/>
        <a:lstStyle/>
        <a:p>
          <a:pPr rtl="0"/>
          <a:r>
            <a:rPr lang="en-US" b="0" i="0">
              <a:latin typeface="Hind Vadodara" panose="020B0604020202020204" charset="0"/>
              <a:cs typeface="Hind Vadodara" panose="020B0604020202020204" charset="0"/>
            </a:rPr>
            <a:t>Feedback and Input Surveys</a:t>
          </a:r>
          <a:endParaRPr lang="en-US" b="0" i="0" dirty="0">
            <a:latin typeface="Hind Vadodara" panose="020B0604020202020204" charset="0"/>
            <a:cs typeface="Hind Vadodara" panose="020B0604020202020204" charset="0"/>
          </a:endParaRPr>
        </a:p>
      </dgm:t>
    </dgm:pt>
    <dgm:pt modelId="{83621ABA-B706-47EF-B03A-DA895C2C1989}" type="parTrans" cxnId="{D1F6B1BA-6748-4A09-BD32-E079CD5FA79D}">
      <dgm:prSet/>
      <dgm:spPr/>
      <dgm:t>
        <a:bodyPr/>
        <a:lstStyle/>
        <a:p>
          <a:endParaRPr lang="en-US"/>
        </a:p>
      </dgm:t>
    </dgm:pt>
    <dgm:pt modelId="{F1185CBA-0F3E-4746-821C-3701DE1AC63F}" type="sibTrans" cxnId="{D1F6B1BA-6748-4A09-BD32-E079CD5FA79D}">
      <dgm:prSet/>
      <dgm:spPr/>
      <dgm:t>
        <a:bodyPr/>
        <a:lstStyle/>
        <a:p>
          <a:endParaRPr lang="en-US"/>
        </a:p>
      </dgm:t>
    </dgm:pt>
    <dgm:pt modelId="{19BAC248-2D6B-479A-B99D-D8A080F5CC87}">
      <dgm:prSet/>
      <dgm:spPr/>
      <dgm:t>
        <a:bodyPr/>
        <a:lstStyle/>
        <a:p>
          <a:pPr rtl="0"/>
          <a:r>
            <a:rPr lang="en-US" b="0" i="0">
              <a:latin typeface="Hind Vadodara" panose="020B0604020202020204" charset="0"/>
              <a:cs typeface="Hind Vadodara" panose="020B0604020202020204" charset="0"/>
            </a:rPr>
            <a:t>PBIS Assessments: Becoming a PBIS Assessment Coordinator</a:t>
          </a:r>
          <a:endParaRPr lang="en-US" b="0" i="0" dirty="0">
            <a:latin typeface="Hind Vadodara" panose="020B0604020202020204" charset="0"/>
            <a:cs typeface="Hind Vadodara" panose="020B0604020202020204" charset="0"/>
          </a:endParaRPr>
        </a:p>
      </dgm:t>
    </dgm:pt>
    <dgm:pt modelId="{ABC226CB-DD77-40F1-8112-FD4245F534C3}" type="parTrans" cxnId="{7C54CC5F-1764-4279-B016-B49F68689830}">
      <dgm:prSet/>
      <dgm:spPr/>
      <dgm:t>
        <a:bodyPr/>
        <a:lstStyle/>
        <a:p>
          <a:endParaRPr lang="en-US"/>
        </a:p>
      </dgm:t>
    </dgm:pt>
    <dgm:pt modelId="{610FB231-14E3-475A-97BC-C5FE8A494343}" type="sibTrans" cxnId="{7C54CC5F-1764-4279-B016-B49F68689830}">
      <dgm:prSet/>
      <dgm:spPr/>
      <dgm:t>
        <a:bodyPr/>
        <a:lstStyle/>
        <a:p>
          <a:endParaRPr lang="en-US"/>
        </a:p>
      </dgm:t>
    </dgm:pt>
    <dgm:pt modelId="{48E57846-303C-46F0-A5ED-B7AC1FCA6375}">
      <dgm:prSet/>
      <dgm:spPr/>
      <dgm:t>
        <a:bodyPr/>
        <a:lstStyle/>
        <a:p>
          <a:pPr rtl="0"/>
          <a:r>
            <a:rPr lang="en-US" b="0" i="0" dirty="0">
              <a:latin typeface="Hind Vadodara" panose="020B0604020202020204" charset="0"/>
              <a:cs typeface="Hind Vadodara" panose="020B0604020202020204" charset="0"/>
            </a:rPr>
            <a:t>Prepping for November Roundtables</a:t>
          </a:r>
        </a:p>
      </dgm:t>
    </dgm:pt>
    <dgm:pt modelId="{799377B8-9612-414B-BF02-4C42FCC0CE7D}" type="parTrans" cxnId="{1A892C22-B3EC-4147-9C7D-6B2E9E3C84A7}">
      <dgm:prSet/>
      <dgm:spPr/>
      <dgm:t>
        <a:bodyPr/>
        <a:lstStyle/>
        <a:p>
          <a:endParaRPr lang="en-US"/>
        </a:p>
      </dgm:t>
    </dgm:pt>
    <dgm:pt modelId="{4EB183AD-9B93-493D-A058-63B232D58302}" type="sibTrans" cxnId="{1A892C22-B3EC-4147-9C7D-6B2E9E3C84A7}">
      <dgm:prSet/>
      <dgm:spPr/>
      <dgm:t>
        <a:bodyPr/>
        <a:lstStyle/>
        <a:p>
          <a:endParaRPr lang="en-US"/>
        </a:p>
      </dgm:t>
    </dgm:pt>
    <dgm:pt modelId="{073AF680-FD0D-470E-BAAE-A6EC2601CEBC}">
      <dgm:prSet/>
      <dgm:spPr/>
      <dgm:t>
        <a:bodyPr/>
        <a:lstStyle/>
        <a:p>
          <a:pPr rtl="0"/>
          <a:r>
            <a:rPr lang="en-US" b="0" i="0" dirty="0">
              <a:latin typeface="Hind Vadodara"/>
              <a:cs typeface="Hind Vadodara"/>
            </a:rPr>
            <a:t>Develop a logic model document with team for November Team training</a:t>
          </a:r>
          <a:endParaRPr lang="en-US" b="0" i="0" dirty="0">
            <a:solidFill>
              <a:schemeClr val="tx1"/>
            </a:solidFill>
            <a:latin typeface="Hind Vadodara" panose="020B0604020202020204" charset="0"/>
            <a:cs typeface="Hind Vadodara" panose="020B0604020202020204" charset="0"/>
          </a:endParaRPr>
        </a:p>
      </dgm:t>
    </dgm:pt>
    <dgm:pt modelId="{D3ACE21F-E682-47D9-8ECC-169CACCD6DA3}" type="parTrans" cxnId="{29E0346C-76C8-48F2-9C2E-2FE598C282A0}">
      <dgm:prSet/>
      <dgm:spPr/>
      <dgm:t>
        <a:bodyPr/>
        <a:lstStyle/>
        <a:p>
          <a:endParaRPr lang="en-US"/>
        </a:p>
      </dgm:t>
    </dgm:pt>
    <dgm:pt modelId="{477935EE-160B-4ABB-8C4A-034886F91717}" type="sibTrans" cxnId="{29E0346C-76C8-48F2-9C2E-2FE598C282A0}">
      <dgm:prSet/>
      <dgm:spPr/>
      <dgm:t>
        <a:bodyPr/>
        <a:lstStyle/>
        <a:p>
          <a:endParaRPr lang="en-US"/>
        </a:p>
      </dgm:t>
    </dgm:pt>
    <dgm:pt modelId="{107712AD-F0E7-8045-90F3-AA033147F7E7}" type="pres">
      <dgm:prSet presAssocID="{139B28B7-98AE-2442-8242-E675E9F54483}" presName="linear" presStyleCnt="0">
        <dgm:presLayoutVars>
          <dgm:dir/>
          <dgm:animLvl val="lvl"/>
          <dgm:resizeHandles val="exact"/>
        </dgm:presLayoutVars>
      </dgm:prSet>
      <dgm:spPr/>
    </dgm:pt>
    <dgm:pt modelId="{99F85151-3D39-4456-9783-D2B61E40612E}" type="pres">
      <dgm:prSet presAssocID="{76937503-7550-41B3-8D88-C860E600B4A5}" presName="parentLin" presStyleCnt="0"/>
      <dgm:spPr/>
    </dgm:pt>
    <dgm:pt modelId="{3E253364-FB35-42F8-9CB7-634D0DF472D6}" type="pres">
      <dgm:prSet presAssocID="{76937503-7550-41B3-8D88-C860E600B4A5}" presName="parentLeftMargin" presStyleLbl="node1" presStyleIdx="0" presStyleCnt="2"/>
      <dgm:spPr/>
    </dgm:pt>
    <dgm:pt modelId="{24EE546A-203E-45A1-AB96-5A4CB77AC5EC}" type="pres">
      <dgm:prSet presAssocID="{76937503-7550-41B3-8D88-C860E600B4A5}" presName="parentText" presStyleLbl="node1" presStyleIdx="0" presStyleCnt="2">
        <dgm:presLayoutVars>
          <dgm:chMax val="0"/>
          <dgm:bulletEnabled val="1"/>
        </dgm:presLayoutVars>
      </dgm:prSet>
      <dgm:spPr/>
    </dgm:pt>
    <dgm:pt modelId="{1DD4E0C0-9F60-4F65-BB07-79CA80226C0A}" type="pres">
      <dgm:prSet presAssocID="{76937503-7550-41B3-8D88-C860E600B4A5}" presName="negativeSpace" presStyleCnt="0"/>
      <dgm:spPr/>
    </dgm:pt>
    <dgm:pt modelId="{CDAAD9AB-76BA-4F20-9C80-4020D86AF54F}" type="pres">
      <dgm:prSet presAssocID="{76937503-7550-41B3-8D88-C860E600B4A5}" presName="childText" presStyleLbl="conFgAcc1" presStyleIdx="0" presStyleCnt="2">
        <dgm:presLayoutVars>
          <dgm:bulletEnabled val="1"/>
        </dgm:presLayoutVars>
      </dgm:prSet>
      <dgm:spPr>
        <a:prstGeom prst="roundRect">
          <a:avLst/>
        </a:prstGeom>
      </dgm:spPr>
    </dgm:pt>
    <dgm:pt modelId="{5E61BAE6-473E-4263-8FBF-76A396FC3E1D}" type="pres">
      <dgm:prSet presAssocID="{D7118AEF-A539-46B0-983D-619275A2AEA0}" presName="spaceBetweenRectangles" presStyleCnt="0"/>
      <dgm:spPr/>
    </dgm:pt>
    <dgm:pt modelId="{EFD0C82B-9526-4A75-BFD7-201196E11AEE}" type="pres">
      <dgm:prSet presAssocID="{88926E0B-BFF6-E944-B1DF-44240C496CA1}" presName="parentLin" presStyleCnt="0"/>
      <dgm:spPr/>
    </dgm:pt>
    <dgm:pt modelId="{1B39FE62-9822-43D6-A8AA-85DD7F2BE897}" type="pres">
      <dgm:prSet presAssocID="{88926E0B-BFF6-E944-B1DF-44240C496CA1}" presName="parentLeftMargin" presStyleLbl="node1" presStyleIdx="0" presStyleCnt="2"/>
      <dgm:spPr/>
    </dgm:pt>
    <dgm:pt modelId="{3EE32B02-DB9E-4A32-B892-2B06787A9E31}" type="pres">
      <dgm:prSet presAssocID="{88926E0B-BFF6-E944-B1DF-44240C496CA1}" presName="parentText" presStyleLbl="node1" presStyleIdx="1" presStyleCnt="2">
        <dgm:presLayoutVars>
          <dgm:chMax val="0"/>
          <dgm:bulletEnabled val="1"/>
        </dgm:presLayoutVars>
      </dgm:prSet>
      <dgm:spPr/>
    </dgm:pt>
    <dgm:pt modelId="{52BC94D6-D06B-4B50-878A-29EB19C8CE02}" type="pres">
      <dgm:prSet presAssocID="{88926E0B-BFF6-E944-B1DF-44240C496CA1}" presName="negativeSpace" presStyleCnt="0"/>
      <dgm:spPr/>
    </dgm:pt>
    <dgm:pt modelId="{183C8042-F222-4C5B-948A-CA63CABAB28E}" type="pres">
      <dgm:prSet presAssocID="{88926E0B-BFF6-E944-B1DF-44240C496CA1}" presName="childText" presStyleLbl="conFgAcc1" presStyleIdx="1" presStyleCnt="2">
        <dgm:presLayoutVars>
          <dgm:bulletEnabled val="1"/>
        </dgm:presLayoutVars>
      </dgm:prSet>
      <dgm:spPr>
        <a:prstGeom prst="roundRect">
          <a:avLst/>
        </a:prstGeom>
      </dgm:spPr>
    </dgm:pt>
  </dgm:ptLst>
  <dgm:cxnLst>
    <dgm:cxn modelId="{CFA36605-B483-445C-89DB-7C5A5F0F44E2}" srcId="{139B28B7-98AE-2442-8242-E675E9F54483}" destId="{76937503-7550-41B3-8D88-C860E600B4A5}" srcOrd="0" destOrd="0" parTransId="{CB879ED8-C3F0-4B59-B2E3-178A8DD63439}" sibTransId="{D7118AEF-A539-46B0-983D-619275A2AEA0}"/>
    <dgm:cxn modelId="{C778BB11-E95A-4943-A066-437CB141F6E0}" type="presOf" srcId="{FA5A640F-1737-4C91-87A5-1856A94C74CE}" destId="{183C8042-F222-4C5B-948A-CA63CABAB28E}" srcOrd="0" destOrd="0" presId="urn:microsoft.com/office/officeart/2005/8/layout/list1"/>
    <dgm:cxn modelId="{1A892C22-B3EC-4147-9C7D-6B2E9E3C84A7}" srcId="{76937503-7550-41B3-8D88-C860E600B4A5}" destId="{48E57846-303C-46F0-A5ED-B7AC1FCA6375}" srcOrd="3" destOrd="0" parTransId="{799377B8-9612-414B-BF02-4C42FCC0CE7D}" sibTransId="{4EB183AD-9B93-493D-A058-63B232D58302}"/>
    <dgm:cxn modelId="{5A99932A-B305-4315-9FCE-B08F39354078}" type="presOf" srcId="{76937503-7550-41B3-8D88-C860E600B4A5}" destId="{3E253364-FB35-42F8-9CB7-634D0DF472D6}" srcOrd="0" destOrd="0" presId="urn:microsoft.com/office/officeart/2005/8/layout/list1"/>
    <dgm:cxn modelId="{2C245730-5A39-426C-8665-30286AC10E90}" type="presOf" srcId="{88926E0B-BFF6-E944-B1DF-44240C496CA1}" destId="{1B39FE62-9822-43D6-A8AA-85DD7F2BE897}" srcOrd="0" destOrd="0" presId="urn:microsoft.com/office/officeart/2005/8/layout/list1"/>
    <dgm:cxn modelId="{EAFC445B-DAB1-44D8-B889-45866523BC38}" type="presOf" srcId="{19BAC248-2D6B-479A-B99D-D8A080F5CC87}" destId="{CDAAD9AB-76BA-4F20-9C80-4020D86AF54F}" srcOrd="0" destOrd="2" presId="urn:microsoft.com/office/officeart/2005/8/layout/list1"/>
    <dgm:cxn modelId="{7C54CC5F-1764-4279-B016-B49F68689830}" srcId="{76937503-7550-41B3-8D88-C860E600B4A5}" destId="{19BAC248-2D6B-479A-B99D-D8A080F5CC87}" srcOrd="2" destOrd="0" parTransId="{ABC226CB-DD77-40F1-8112-FD4245F534C3}" sibTransId="{610FB231-14E3-475A-97BC-C5FE8A494343}"/>
    <dgm:cxn modelId="{84E61463-7C62-443F-B77C-0367A309CC70}" type="presOf" srcId="{76937503-7550-41B3-8D88-C860E600B4A5}" destId="{24EE546A-203E-45A1-AB96-5A4CB77AC5EC}" srcOrd="1" destOrd="0" presId="urn:microsoft.com/office/officeart/2005/8/layout/list1"/>
    <dgm:cxn modelId="{29E0346C-76C8-48F2-9C2E-2FE598C282A0}" srcId="{88926E0B-BFF6-E944-B1DF-44240C496CA1}" destId="{073AF680-FD0D-470E-BAAE-A6EC2601CEBC}" srcOrd="1" destOrd="0" parTransId="{D3ACE21F-E682-47D9-8ECC-169CACCD6DA3}" sibTransId="{477935EE-160B-4ABB-8C4A-034886F91717}"/>
    <dgm:cxn modelId="{3507DC74-BB1A-3747-A4EB-3A2F2AFF0C2A}" type="presOf" srcId="{139B28B7-98AE-2442-8242-E675E9F54483}" destId="{107712AD-F0E7-8045-90F3-AA033147F7E7}" srcOrd="0" destOrd="0" presId="urn:microsoft.com/office/officeart/2005/8/layout/list1"/>
    <dgm:cxn modelId="{EBD9FF55-BD30-4F3A-90FE-BCDDA80BA3E0}" type="presOf" srcId="{88926E0B-BFF6-E944-B1DF-44240C496CA1}" destId="{3EE32B02-DB9E-4A32-B892-2B06787A9E31}" srcOrd="1" destOrd="0" presId="urn:microsoft.com/office/officeart/2005/8/layout/list1"/>
    <dgm:cxn modelId="{0704A07F-5A8A-431F-A4FE-0B223E5BD808}" type="presOf" srcId="{8EB0F687-93FE-46FC-9706-00A32050E854}" destId="{CDAAD9AB-76BA-4F20-9C80-4020D86AF54F}" srcOrd="0" destOrd="1" presId="urn:microsoft.com/office/officeart/2005/8/layout/list1"/>
    <dgm:cxn modelId="{C2D2098D-49B3-A04D-9FB3-0FED3991A0DF}" srcId="{76937503-7550-41B3-8D88-C860E600B4A5}" destId="{B233C6D1-31FC-9E44-988B-1DE61F134A43}" srcOrd="0" destOrd="0" parTransId="{4BC0583A-A1D4-334D-972A-15CA92DF2D40}" sibTransId="{4073BC8B-074F-8B4F-BF43-A44AC4433C6A}"/>
    <dgm:cxn modelId="{E25452A7-35F0-4FE8-AE43-8AF099C7211B}" type="presOf" srcId="{48E57846-303C-46F0-A5ED-B7AC1FCA6375}" destId="{CDAAD9AB-76BA-4F20-9C80-4020D86AF54F}" srcOrd="0" destOrd="3" presId="urn:microsoft.com/office/officeart/2005/8/layout/list1"/>
    <dgm:cxn modelId="{CF70A1AD-5B90-CC41-AC82-8AF355283DE9}" srcId="{139B28B7-98AE-2442-8242-E675E9F54483}" destId="{88926E0B-BFF6-E944-B1DF-44240C496CA1}" srcOrd="1" destOrd="0" parTransId="{53B66600-AFAC-9844-8FF3-FF95E01497A1}" sibTransId="{FAC168E4-A658-DD48-B776-1AB6580C5053}"/>
    <dgm:cxn modelId="{D1F6B1BA-6748-4A09-BD32-E079CD5FA79D}" srcId="{76937503-7550-41B3-8D88-C860E600B4A5}" destId="{8EB0F687-93FE-46FC-9706-00A32050E854}" srcOrd="1" destOrd="0" parTransId="{83621ABA-B706-47EF-B03A-DA895C2C1989}" sibTransId="{F1185CBA-0F3E-4746-821C-3701DE1AC63F}"/>
    <dgm:cxn modelId="{454367CB-BB27-4760-BCE5-FB76F19C46B7}" type="presOf" srcId="{073AF680-FD0D-470E-BAAE-A6EC2601CEBC}" destId="{183C8042-F222-4C5B-948A-CA63CABAB28E}" srcOrd="0" destOrd="1" presId="urn:microsoft.com/office/officeart/2005/8/layout/list1"/>
    <dgm:cxn modelId="{20EEE3D8-C941-4A42-BAA2-A5BEF2A9C998}" srcId="{88926E0B-BFF6-E944-B1DF-44240C496CA1}" destId="{FA5A640F-1737-4C91-87A5-1856A94C74CE}" srcOrd="0" destOrd="0" parTransId="{F9DB5FDC-9E37-42BF-A143-D95549A6D871}" sibTransId="{D7364F7D-1D97-407A-BDE1-461E9056621B}"/>
    <dgm:cxn modelId="{951D89E3-0933-4BC3-BAF5-5EBEDA4320E4}" type="presOf" srcId="{B233C6D1-31FC-9E44-988B-1DE61F134A43}" destId="{CDAAD9AB-76BA-4F20-9C80-4020D86AF54F}" srcOrd="0" destOrd="0" presId="urn:microsoft.com/office/officeart/2005/8/layout/list1"/>
    <dgm:cxn modelId="{B8ED1688-2EAF-4A1E-BEAA-E842B145343D}" type="presParOf" srcId="{107712AD-F0E7-8045-90F3-AA033147F7E7}" destId="{99F85151-3D39-4456-9783-D2B61E40612E}" srcOrd="0" destOrd="0" presId="urn:microsoft.com/office/officeart/2005/8/layout/list1"/>
    <dgm:cxn modelId="{C0AF7800-A6EE-4B68-AC16-D95FCDD986D6}" type="presParOf" srcId="{99F85151-3D39-4456-9783-D2B61E40612E}" destId="{3E253364-FB35-42F8-9CB7-634D0DF472D6}" srcOrd="0" destOrd="0" presId="urn:microsoft.com/office/officeart/2005/8/layout/list1"/>
    <dgm:cxn modelId="{14B44ABB-8709-49B2-A010-BCEA9216D1E2}" type="presParOf" srcId="{99F85151-3D39-4456-9783-D2B61E40612E}" destId="{24EE546A-203E-45A1-AB96-5A4CB77AC5EC}" srcOrd="1" destOrd="0" presId="urn:microsoft.com/office/officeart/2005/8/layout/list1"/>
    <dgm:cxn modelId="{EA375B2B-3CF7-4731-B5EF-875DA4EC9033}" type="presParOf" srcId="{107712AD-F0E7-8045-90F3-AA033147F7E7}" destId="{1DD4E0C0-9F60-4F65-BB07-79CA80226C0A}" srcOrd="1" destOrd="0" presId="urn:microsoft.com/office/officeart/2005/8/layout/list1"/>
    <dgm:cxn modelId="{FB544AE0-1823-4922-B937-C1D13973EAA0}" type="presParOf" srcId="{107712AD-F0E7-8045-90F3-AA033147F7E7}" destId="{CDAAD9AB-76BA-4F20-9C80-4020D86AF54F}" srcOrd="2" destOrd="0" presId="urn:microsoft.com/office/officeart/2005/8/layout/list1"/>
    <dgm:cxn modelId="{BB4B88F4-080D-448E-824A-FCA61FB5D6F2}" type="presParOf" srcId="{107712AD-F0E7-8045-90F3-AA033147F7E7}" destId="{5E61BAE6-473E-4263-8FBF-76A396FC3E1D}" srcOrd="3" destOrd="0" presId="urn:microsoft.com/office/officeart/2005/8/layout/list1"/>
    <dgm:cxn modelId="{786AEFE3-83DF-409C-AE58-73856E978EC0}" type="presParOf" srcId="{107712AD-F0E7-8045-90F3-AA033147F7E7}" destId="{EFD0C82B-9526-4A75-BFD7-201196E11AEE}" srcOrd="4" destOrd="0" presId="urn:microsoft.com/office/officeart/2005/8/layout/list1"/>
    <dgm:cxn modelId="{38D383BB-335C-43A1-8687-63ACC6BD8CC8}" type="presParOf" srcId="{EFD0C82B-9526-4A75-BFD7-201196E11AEE}" destId="{1B39FE62-9822-43D6-A8AA-85DD7F2BE897}" srcOrd="0" destOrd="0" presId="urn:microsoft.com/office/officeart/2005/8/layout/list1"/>
    <dgm:cxn modelId="{43C71FE6-9886-45C9-9390-97EA8122CD6D}" type="presParOf" srcId="{EFD0C82B-9526-4A75-BFD7-201196E11AEE}" destId="{3EE32B02-DB9E-4A32-B892-2B06787A9E31}" srcOrd="1" destOrd="0" presId="urn:microsoft.com/office/officeart/2005/8/layout/list1"/>
    <dgm:cxn modelId="{F51D9EE3-E01A-4FEF-94C9-53C5257ABC10}" type="presParOf" srcId="{107712AD-F0E7-8045-90F3-AA033147F7E7}" destId="{52BC94D6-D06B-4B50-878A-29EB19C8CE02}" srcOrd="5" destOrd="0" presId="urn:microsoft.com/office/officeart/2005/8/layout/list1"/>
    <dgm:cxn modelId="{41F060E7-D9CD-4AC7-9BC6-C653FDA540D7}" type="presParOf" srcId="{107712AD-F0E7-8045-90F3-AA033147F7E7}" destId="{183C8042-F222-4C5B-948A-CA63CABAB28E}"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1D0157-A438-46CA-8EB0-F10C3EDBB633}">
      <dsp:nvSpPr>
        <dsp:cNvPr id="0" name=""/>
        <dsp:cNvSpPr/>
      </dsp:nvSpPr>
      <dsp:spPr>
        <a:xfrm>
          <a:off x="8099" y="1980715"/>
          <a:ext cx="3498431" cy="3633543"/>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Self-monitor</a:t>
          </a:r>
        </a:p>
        <a:p>
          <a:pPr marL="457200" lvl="2" indent="-228600" algn="l" defTabSz="889000">
            <a:lnSpc>
              <a:spcPct val="90000"/>
            </a:lnSpc>
            <a:spcBef>
              <a:spcPct val="0"/>
            </a:spcBef>
            <a:spcAft>
              <a:spcPct val="15000"/>
            </a:spcAft>
            <a:buChar char="•"/>
          </a:pPr>
          <a:r>
            <a:rPr lang="en-US" sz="2000" kern="1200"/>
            <a:t>Are you participating?</a:t>
          </a:r>
        </a:p>
        <a:p>
          <a:pPr marL="457200" lvl="2" indent="-228600" algn="l" defTabSz="889000">
            <a:lnSpc>
              <a:spcPct val="90000"/>
            </a:lnSpc>
            <a:spcBef>
              <a:spcPct val="0"/>
            </a:spcBef>
            <a:spcAft>
              <a:spcPct val="15000"/>
            </a:spcAft>
            <a:buChar char="•"/>
          </a:pPr>
          <a:r>
            <a:rPr lang="en-US" sz="2000" kern="1200" dirty="0"/>
            <a:t>Engaged as a learner?</a:t>
          </a:r>
        </a:p>
        <a:p>
          <a:pPr marL="457200" lvl="2"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Stretch, break, stand as needed​</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If you have questions or comments:</a:t>
          </a:r>
        </a:p>
        <a:p>
          <a:pPr marL="457200" lvl="2" indent="-228600" algn="l" defTabSz="889000">
            <a:lnSpc>
              <a:spcPct val="90000"/>
            </a:lnSpc>
            <a:spcBef>
              <a:spcPct val="0"/>
            </a:spcBef>
            <a:spcAft>
              <a:spcPct val="15000"/>
            </a:spcAft>
            <a:buChar char="•"/>
          </a:pPr>
          <a:r>
            <a:rPr lang="en-US" sz="2000" kern="1200"/>
            <a:t>unmute</a:t>
          </a:r>
        </a:p>
        <a:p>
          <a:pPr marL="457200" lvl="2" indent="-228600" algn="l" defTabSz="889000">
            <a:lnSpc>
              <a:spcPct val="90000"/>
            </a:lnSpc>
            <a:spcBef>
              <a:spcPct val="0"/>
            </a:spcBef>
            <a:spcAft>
              <a:spcPct val="15000"/>
            </a:spcAft>
            <a:buChar char="•"/>
          </a:pPr>
          <a:r>
            <a:rPr lang="en-US" sz="2000" kern="1200" dirty="0"/>
            <a:t>use the chat box</a:t>
          </a:r>
        </a:p>
      </dsp:txBody>
      <dsp:txXfrm>
        <a:off x="90071" y="2062687"/>
        <a:ext cx="3334487" cy="3551571"/>
      </dsp:txXfrm>
    </dsp:sp>
    <dsp:sp modelId="{D5C674EC-98A5-4D45-9168-E941BC46FCF6}">
      <dsp:nvSpPr>
        <dsp:cNvPr id="0" name=""/>
        <dsp:cNvSpPr/>
      </dsp:nvSpPr>
      <dsp:spPr>
        <a:xfrm>
          <a:off x="0" y="5429489"/>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Self</a:t>
          </a:r>
        </a:p>
      </dsp:txBody>
      <dsp:txXfrm>
        <a:off x="0" y="5429489"/>
        <a:ext cx="2463683" cy="1122947"/>
      </dsp:txXfrm>
    </dsp:sp>
    <dsp:sp modelId="{DEEF4213-91C0-4DFA-A1E8-D6E76A9D48BD}">
      <dsp:nvSpPr>
        <dsp:cNvPr id="0" name=""/>
        <dsp:cNvSpPr/>
      </dsp:nvSpPr>
      <dsp:spPr>
        <a:xfrm>
          <a:off x="2571483" y="5211252"/>
          <a:ext cx="1224450" cy="122445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3ADCC0-45AB-4F03-8B39-78AD7803ABF7}">
      <dsp:nvSpPr>
        <dsp:cNvPr id="0" name=""/>
        <dsp:cNvSpPr/>
      </dsp:nvSpPr>
      <dsp:spPr>
        <a:xfrm>
          <a:off x="4098549" y="2000131"/>
          <a:ext cx="3498431" cy="3555877"/>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Mute when listening, unmute to talk​</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Work as a team:</a:t>
          </a:r>
        </a:p>
        <a:p>
          <a:pPr marL="457200" lvl="2" indent="-228600" algn="l" defTabSz="889000">
            <a:lnSpc>
              <a:spcPct val="90000"/>
            </a:lnSpc>
            <a:spcBef>
              <a:spcPct val="0"/>
            </a:spcBef>
            <a:spcAft>
              <a:spcPct val="15000"/>
            </a:spcAft>
            <a:buChar char="•"/>
          </a:pPr>
          <a:r>
            <a:rPr lang="en-US" sz="2000" kern="1200" dirty="0"/>
            <a:t>Room for every voice</a:t>
          </a:r>
        </a:p>
        <a:p>
          <a:pPr marL="457200" lvl="2" indent="-228600" algn="l" defTabSz="889000">
            <a:lnSpc>
              <a:spcPct val="90000"/>
            </a:lnSpc>
            <a:spcBef>
              <a:spcPct val="0"/>
            </a:spcBef>
            <a:spcAft>
              <a:spcPct val="15000"/>
            </a:spcAft>
            <a:buChar char="•"/>
          </a:pPr>
          <a:r>
            <a:rPr lang="en-US" sz="2000" kern="1200"/>
            <a:t>Reinforce participation</a:t>
          </a:r>
        </a:p>
      </dsp:txBody>
      <dsp:txXfrm>
        <a:off x="4180521" y="2082103"/>
        <a:ext cx="3334487" cy="3473905"/>
      </dsp:txXfrm>
    </dsp:sp>
    <dsp:sp modelId="{219636A1-9D00-4675-967E-CA57FCDEAB1E}">
      <dsp:nvSpPr>
        <dsp:cNvPr id="0" name=""/>
        <dsp:cNvSpPr/>
      </dsp:nvSpPr>
      <dsp:spPr>
        <a:xfrm>
          <a:off x="4138991" y="544550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a:t>Others</a:t>
          </a:r>
        </a:p>
      </dsp:txBody>
      <dsp:txXfrm>
        <a:off x="4138991" y="5445501"/>
        <a:ext cx="2463683" cy="1122947"/>
      </dsp:txXfrm>
    </dsp:sp>
    <dsp:sp modelId="{161E2365-CB26-459A-8F0C-B10C3E646E56}">
      <dsp:nvSpPr>
        <dsp:cNvPr id="0" name=""/>
        <dsp:cNvSpPr/>
      </dsp:nvSpPr>
      <dsp:spPr>
        <a:xfrm>
          <a:off x="6661198" y="5262192"/>
          <a:ext cx="1224450" cy="122445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F90E6-CF6C-47CE-A6A2-78658417800F}">
      <dsp:nvSpPr>
        <dsp:cNvPr id="0" name=""/>
        <dsp:cNvSpPr/>
      </dsp:nvSpPr>
      <dsp:spPr>
        <a:xfrm>
          <a:off x="8188999" y="2035883"/>
          <a:ext cx="3498431" cy="3412871"/>
        </a:xfrm>
        <a:prstGeom prst="round2SameRect">
          <a:avLst>
            <a:gd name="adj1" fmla="val 8000"/>
            <a:gd name="adj2" fmla="val 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5400" tIns="76200" rIns="25400" bIns="25400" numCol="1" spcCol="1270" anchor="t" anchorCtr="0">
          <a:noAutofit/>
        </a:bodyPr>
        <a:lstStyle/>
        <a:p>
          <a:pPr marL="228600" lvl="1" indent="-228600" algn="l" defTabSz="889000">
            <a:lnSpc>
              <a:spcPct val="90000"/>
            </a:lnSpc>
            <a:spcBef>
              <a:spcPct val="0"/>
            </a:spcBef>
            <a:spcAft>
              <a:spcPct val="15000"/>
            </a:spcAft>
            <a:buChar char="•"/>
          </a:pPr>
          <a:r>
            <a:rPr lang="en-US" sz="2000" kern="1200" dirty="0"/>
            <a:t>Have your computer charged and ready to go​</a:t>
          </a:r>
        </a:p>
        <a:p>
          <a:pPr marL="228600" lvl="1" indent="-228600" algn="l" defTabSz="889000">
            <a:lnSpc>
              <a:spcPct val="90000"/>
            </a:lnSpc>
            <a:spcBef>
              <a:spcPct val="0"/>
            </a:spcBef>
            <a:spcAft>
              <a:spcPct val="15000"/>
            </a:spcAft>
            <a:buChar char="•"/>
          </a:pPr>
          <a:endParaRPr lang="en-US" sz="2000" kern="1200"/>
        </a:p>
        <a:p>
          <a:pPr marL="228600" lvl="1" indent="-228600" algn="l" defTabSz="889000">
            <a:lnSpc>
              <a:spcPct val="90000"/>
            </a:lnSpc>
            <a:spcBef>
              <a:spcPct val="0"/>
            </a:spcBef>
            <a:spcAft>
              <a:spcPct val="15000"/>
            </a:spcAft>
            <a:buChar char="•"/>
          </a:pPr>
          <a:r>
            <a:rPr lang="en-US" sz="2000" kern="1200" dirty="0"/>
            <a:t>Keep necessary materials at hand</a:t>
          </a:r>
        </a:p>
        <a:p>
          <a:pPr marL="457200" lvl="2" indent="-228600" algn="l" defTabSz="889000">
            <a:lnSpc>
              <a:spcPct val="90000"/>
            </a:lnSpc>
            <a:spcBef>
              <a:spcPct val="0"/>
            </a:spcBef>
            <a:spcAft>
              <a:spcPct val="15000"/>
            </a:spcAft>
            <a:buChar char="•"/>
          </a:pPr>
          <a:r>
            <a:rPr lang="en-US" sz="2000" kern="1200" dirty="0"/>
            <a:t>action plan</a:t>
          </a:r>
        </a:p>
        <a:p>
          <a:pPr marL="457200" lvl="2" indent="-228600" algn="l" defTabSz="889000">
            <a:lnSpc>
              <a:spcPct val="90000"/>
            </a:lnSpc>
            <a:spcBef>
              <a:spcPct val="0"/>
            </a:spcBef>
            <a:spcAft>
              <a:spcPct val="15000"/>
            </a:spcAft>
            <a:buChar char="•"/>
          </a:pPr>
          <a:r>
            <a:rPr lang="en-US" sz="2000" kern="1200" dirty="0"/>
            <a:t>relevant docs</a:t>
          </a:r>
        </a:p>
        <a:p>
          <a:pPr marL="457200" lvl="2" indent="-228600" algn="l" defTabSz="889000">
            <a:lnSpc>
              <a:spcPct val="90000"/>
            </a:lnSpc>
            <a:spcBef>
              <a:spcPct val="0"/>
            </a:spcBef>
            <a:spcAft>
              <a:spcPct val="15000"/>
            </a:spcAft>
            <a:buChar char="•"/>
          </a:pPr>
          <a:r>
            <a:rPr lang="en-US" sz="2000" kern="1200" dirty="0"/>
            <a:t>water/snacks</a:t>
          </a:r>
        </a:p>
        <a:p>
          <a:pPr marL="457200" lvl="2" indent="-228600" algn="l" defTabSz="889000">
            <a:lnSpc>
              <a:spcPct val="90000"/>
            </a:lnSpc>
            <a:spcBef>
              <a:spcPct val="0"/>
            </a:spcBef>
            <a:spcAft>
              <a:spcPct val="15000"/>
            </a:spcAft>
            <a:buChar char="•"/>
          </a:pPr>
          <a:endParaRPr lang="en-US" sz="2000" kern="1200" dirty="0"/>
        </a:p>
        <a:p>
          <a:pPr marL="228600" lvl="1" indent="-228600" algn="l" defTabSz="889000">
            <a:lnSpc>
              <a:spcPct val="90000"/>
            </a:lnSpc>
            <a:spcBef>
              <a:spcPct val="0"/>
            </a:spcBef>
            <a:spcAft>
              <a:spcPct val="15000"/>
            </a:spcAft>
            <a:buChar char="•"/>
          </a:pPr>
          <a:r>
            <a:rPr lang="en-US" sz="2000" kern="1200" dirty="0"/>
            <a:t>Minimize distractions if possible​</a:t>
          </a:r>
        </a:p>
      </dsp:txBody>
      <dsp:txXfrm>
        <a:off x="8268967" y="2115851"/>
        <a:ext cx="3338495" cy="3332903"/>
      </dsp:txXfrm>
    </dsp:sp>
    <dsp:sp modelId="{B634D077-9CEB-4360-83EE-5D4C6FFB98DD}">
      <dsp:nvSpPr>
        <dsp:cNvPr id="0" name=""/>
        <dsp:cNvSpPr/>
      </dsp:nvSpPr>
      <dsp:spPr>
        <a:xfrm>
          <a:off x="8146143" y="5445931"/>
          <a:ext cx="3498431" cy="1122947"/>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0" rIns="40640" bIns="0" numCol="1" spcCol="1270" anchor="ctr" anchorCtr="0">
          <a:noAutofit/>
        </a:bodyPr>
        <a:lstStyle/>
        <a:p>
          <a:pPr marL="0" lvl="0" indent="0" algn="l" defTabSz="1422400">
            <a:lnSpc>
              <a:spcPct val="90000"/>
            </a:lnSpc>
            <a:spcBef>
              <a:spcPct val="0"/>
            </a:spcBef>
            <a:spcAft>
              <a:spcPct val="35000"/>
            </a:spcAft>
            <a:buNone/>
          </a:pPr>
          <a:r>
            <a:rPr lang="en-US" sz="3200" kern="1200" dirty="0"/>
            <a:t>Environment</a:t>
          </a:r>
        </a:p>
      </dsp:txBody>
      <dsp:txXfrm>
        <a:off x="8146143" y="5445931"/>
        <a:ext cx="2463683" cy="1122947"/>
      </dsp:txXfrm>
    </dsp:sp>
    <dsp:sp modelId="{EE5FFD93-52F3-418C-BBBA-24CAF019EF16}">
      <dsp:nvSpPr>
        <dsp:cNvPr id="0" name=""/>
        <dsp:cNvSpPr/>
      </dsp:nvSpPr>
      <dsp:spPr>
        <a:xfrm>
          <a:off x="10751648" y="5226441"/>
          <a:ext cx="1224450" cy="122445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309174"/>
          <a:ext cx="8585471" cy="221445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dirty="0">
              <a:latin typeface="Hind Vadodara" panose="020B0604020202020204" charset="0"/>
              <a:cs typeface="Hind Vadodara" panose="020B0604020202020204" charset="0"/>
            </a:rPr>
            <a:t> Glows &amp; Grows: Goals for 22-23</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dirty="0">
              <a:latin typeface="Hind Vadodara" panose="020B0604020202020204" charset="0"/>
              <a:cs typeface="Hind Vadodara" panose="020B0604020202020204" charset="0"/>
            </a:rPr>
            <a:t> Feedback and Input Surveys</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dirty="0">
              <a:latin typeface="Hind Vadodara" panose="020B0604020202020204" charset="0"/>
              <a:cs typeface="Hind Vadodara" panose="020B0604020202020204" charset="0"/>
            </a:rPr>
            <a:t> PBIS Assessments: Becoming a PBIS Assessment Coordinator</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900" b="0" i="0" kern="1200" dirty="0">
              <a:latin typeface="Hind Vadodara" panose="020B0604020202020204" charset="0"/>
              <a:cs typeface="Hind Vadodara" panose="020B0604020202020204" charset="0"/>
            </a:rPr>
            <a:t> Prepping for November Roundtables</a:t>
          </a:r>
        </a:p>
      </dsp:txBody>
      <dsp:txXfrm>
        <a:off x="108101" y="417275"/>
        <a:ext cx="8369269" cy="1998248"/>
      </dsp:txXfrm>
    </dsp:sp>
    <dsp:sp modelId="{24EE546A-203E-45A1-AB96-5A4CB77AC5EC}">
      <dsp:nvSpPr>
        <dsp:cNvPr id="0" name=""/>
        <dsp:cNvSpPr/>
      </dsp:nvSpPr>
      <dsp:spPr>
        <a:xfrm>
          <a:off x="429273" y="28734"/>
          <a:ext cx="6009829" cy="56088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dirty="0">
              <a:solidFill>
                <a:schemeClr val="tx1"/>
              </a:solidFill>
              <a:latin typeface="Hind Vadodara"/>
              <a:cs typeface="Hind Vadodara"/>
            </a:rPr>
            <a:t>Presentation Content:</a:t>
          </a:r>
          <a:endParaRPr lang="en-US" sz="1900" b="0" i="0" u="none" strike="noStrike" kern="1200" cap="none" baseline="0" noProof="0" dirty="0">
            <a:solidFill>
              <a:schemeClr val="tx1"/>
            </a:solidFill>
            <a:latin typeface="Hind Vadodara"/>
            <a:cs typeface="Hind Vadodara"/>
          </a:endParaRPr>
        </a:p>
      </dsp:txBody>
      <dsp:txXfrm>
        <a:off x="456653" y="56114"/>
        <a:ext cx="5955069" cy="506120"/>
      </dsp:txXfrm>
    </dsp:sp>
    <dsp:sp modelId="{183C8042-F222-4C5B-948A-CA63CABAB28E}">
      <dsp:nvSpPr>
        <dsp:cNvPr id="0" name=""/>
        <dsp:cNvSpPr/>
      </dsp:nvSpPr>
      <dsp:spPr>
        <a:xfrm>
          <a:off x="0" y="2906664"/>
          <a:ext cx="8585471" cy="25137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95732" rIns="666328" bIns="135128" numCol="1" spcCol="1270" anchor="t" anchorCtr="0">
          <a:noAutofit/>
        </a:bodyPr>
        <a:lstStyle/>
        <a:p>
          <a:pPr marL="171450" lvl="1" indent="-171450" algn="l" defTabSz="844550" rtl="0">
            <a:lnSpc>
              <a:spcPct val="90000"/>
            </a:lnSpc>
            <a:spcBef>
              <a:spcPct val="0"/>
            </a:spcBef>
            <a:spcAft>
              <a:spcPct val="15000"/>
            </a:spcAft>
            <a:buFont typeface="Arial" panose="020B0604020202020204" pitchFamily="34" charset="0"/>
            <a:buChar char="•"/>
          </a:pPr>
          <a:r>
            <a:rPr lang="en-US" sz="1900" b="0" i="0" kern="1200" dirty="0">
              <a:solidFill>
                <a:schemeClr val="tx1"/>
              </a:solidFill>
              <a:latin typeface="Hind Vadodara" panose="020B0604020202020204" charset="0"/>
              <a:cs typeface="Hind Vadodara" panose="020B0604020202020204" charset="0"/>
            </a:rPr>
            <a:t>Decide how and when to solicit staff, student &amp; family input: Focus Group, Feedback &amp; Input Survey, School Created Survey – Add to Action Plan</a:t>
          </a:r>
        </a:p>
        <a:p>
          <a:pPr marL="171450" lvl="1" indent="-171450" algn="l" defTabSz="844550" rtl="0">
            <a:lnSpc>
              <a:spcPct val="90000"/>
            </a:lnSpc>
            <a:spcBef>
              <a:spcPct val="0"/>
            </a:spcBef>
            <a:spcAft>
              <a:spcPct val="15000"/>
            </a:spcAft>
            <a:buFont typeface="Arial" panose="020B0604020202020204" pitchFamily="34" charset="0"/>
            <a:buChar char="•"/>
          </a:pPr>
          <a:r>
            <a:rPr lang="en-US" sz="1900" b="0" i="0" kern="1200" dirty="0">
              <a:latin typeface="Hind Vadodara"/>
              <a:cs typeface="Hind Vadodara"/>
            </a:rPr>
            <a:t>Develop a logic model document with team for November Team training</a:t>
          </a:r>
          <a:endParaRPr lang="en-US" sz="1900" b="0" i="0" kern="1200" dirty="0">
            <a:solidFill>
              <a:schemeClr val="tx1"/>
            </a:solidFill>
            <a:latin typeface="Hind Vadodara" panose="020B0604020202020204" charset="0"/>
            <a:cs typeface="Hind Vadodara" panose="020B0604020202020204" charset="0"/>
          </a:endParaRPr>
        </a:p>
      </dsp:txBody>
      <dsp:txXfrm>
        <a:off x="122709" y="3029373"/>
        <a:ext cx="8340053" cy="2268282"/>
      </dsp:txXfrm>
    </dsp:sp>
    <dsp:sp modelId="{3EE32B02-DB9E-4A32-B892-2B06787A9E31}">
      <dsp:nvSpPr>
        <dsp:cNvPr id="0" name=""/>
        <dsp:cNvSpPr/>
      </dsp:nvSpPr>
      <dsp:spPr>
        <a:xfrm>
          <a:off x="429273" y="2626224"/>
          <a:ext cx="6009829" cy="56088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44550">
            <a:lnSpc>
              <a:spcPct val="90000"/>
            </a:lnSpc>
            <a:spcBef>
              <a:spcPct val="0"/>
            </a:spcBef>
            <a:spcAft>
              <a:spcPct val="35000"/>
            </a:spcAft>
            <a:buNone/>
          </a:pPr>
          <a:r>
            <a:rPr lang="en-US" sz="1900" b="0" i="0" kern="1200" dirty="0">
              <a:latin typeface="Hind Vadodara"/>
              <a:cs typeface="Hind Vadodara"/>
            </a:rPr>
            <a:t>Coaches’</a:t>
          </a:r>
          <a:r>
            <a:rPr lang="en-US" sz="1900" kern="1200" dirty="0">
              <a:latin typeface="Hind Vadodara"/>
              <a:cs typeface="Hind Vadodara"/>
            </a:rPr>
            <a:t> T</a:t>
          </a:r>
          <a:r>
            <a:rPr lang="en-US" sz="1900" b="0" i="0" kern="1200" dirty="0">
              <a:latin typeface="Hind Vadodara"/>
              <a:cs typeface="Hind Vadodara"/>
            </a:rPr>
            <a:t>asks:</a:t>
          </a:r>
          <a:endParaRPr lang="en-US" sz="1900" kern="1200" dirty="0">
            <a:latin typeface="Hind Vadodara"/>
            <a:cs typeface="Hind Vadodara"/>
          </a:endParaRPr>
        </a:p>
      </dsp:txBody>
      <dsp:txXfrm>
        <a:off x="456653" y="2653604"/>
        <a:ext cx="5955069" cy="5061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6AE76-E235-8C42-85D3-16E2F936BEF8}">
      <dsp:nvSpPr>
        <dsp:cNvPr id="0" name=""/>
        <dsp:cNvSpPr/>
      </dsp:nvSpPr>
      <dsp:spPr>
        <a:xfrm>
          <a:off x="1453" y="293"/>
          <a:ext cx="8989930" cy="1414189"/>
        </a:xfrm>
        <a:prstGeom prst="roundRect">
          <a:avLst>
            <a:gd name="adj" fmla="val 10000"/>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0" i="0" kern="1200">
              <a:solidFill>
                <a:schemeClr val="bg1"/>
              </a:solidFill>
            </a:rPr>
            <a:t>Use data to monitor the </a:t>
          </a:r>
          <a:r>
            <a:rPr lang="en-US" sz="3200" b="1" i="0" kern="1200">
              <a:solidFill>
                <a:schemeClr val="bg1"/>
              </a:solidFill>
            </a:rPr>
            <a:t>implementation</a:t>
          </a:r>
          <a:r>
            <a:rPr lang="en-US" sz="3200" b="0" i="0" kern="1200">
              <a:solidFill>
                <a:schemeClr val="bg1"/>
              </a:solidFill>
            </a:rPr>
            <a:t> &amp; </a:t>
          </a:r>
          <a:r>
            <a:rPr lang="en-US" sz="3200" b="1" i="0" kern="1200">
              <a:solidFill>
                <a:schemeClr val="bg1"/>
              </a:solidFill>
            </a:rPr>
            <a:t>effectiveness </a:t>
          </a:r>
          <a:r>
            <a:rPr lang="en-US" sz="3200" b="0" i="0" kern="1200">
              <a:solidFill>
                <a:schemeClr val="bg1"/>
              </a:solidFill>
            </a:rPr>
            <a:t>of PBIS practices</a:t>
          </a:r>
          <a:endParaRPr lang="en-US" sz="3200" kern="1200">
            <a:solidFill>
              <a:schemeClr val="bg1"/>
            </a:solidFill>
          </a:endParaRPr>
        </a:p>
      </dsp:txBody>
      <dsp:txXfrm>
        <a:off x="42873" y="41713"/>
        <a:ext cx="8907090" cy="1331349"/>
      </dsp:txXfrm>
    </dsp:sp>
    <dsp:sp modelId="{663F09FA-2D45-0C43-839B-812B271BB9C5}">
      <dsp:nvSpPr>
        <dsp:cNvPr id="0" name=""/>
        <dsp:cNvSpPr/>
      </dsp:nvSpPr>
      <dsp:spPr>
        <a:xfrm>
          <a:off x="1453" y="1647102"/>
          <a:ext cx="2114282" cy="1414189"/>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Linked with meaningful outcome goals</a:t>
          </a:r>
          <a:endParaRPr lang="en-US" sz="2100" kern="1200"/>
        </a:p>
      </dsp:txBody>
      <dsp:txXfrm>
        <a:off x="42873" y="1688522"/>
        <a:ext cx="2031442" cy="1331349"/>
      </dsp:txXfrm>
    </dsp:sp>
    <dsp:sp modelId="{3595CE65-EC7F-064B-A07D-DD986DBE86EE}">
      <dsp:nvSpPr>
        <dsp:cNvPr id="0" name=""/>
        <dsp:cNvSpPr/>
      </dsp:nvSpPr>
      <dsp:spPr>
        <a:xfrm>
          <a:off x="2293335" y="1647102"/>
          <a:ext cx="2114282" cy="1414189"/>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Communicates purpose</a:t>
          </a:r>
          <a:endParaRPr lang="en-US" sz="2100" kern="1200"/>
        </a:p>
      </dsp:txBody>
      <dsp:txXfrm>
        <a:off x="2334755" y="1688522"/>
        <a:ext cx="2031442" cy="1331349"/>
      </dsp:txXfrm>
    </dsp:sp>
    <dsp:sp modelId="{0A24CCBB-C249-8640-804E-B766E7C88632}">
      <dsp:nvSpPr>
        <dsp:cNvPr id="0" name=""/>
        <dsp:cNvSpPr/>
      </dsp:nvSpPr>
      <dsp:spPr>
        <a:xfrm>
          <a:off x="4585218" y="1647102"/>
          <a:ext cx="2114282" cy="1414189"/>
        </a:xfrm>
        <a:prstGeom prst="roundRect">
          <a:avLst>
            <a:gd name="adj" fmla="val 1000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Guides action planning</a:t>
          </a:r>
          <a:endParaRPr lang="en-US" sz="2100" kern="1200"/>
        </a:p>
      </dsp:txBody>
      <dsp:txXfrm>
        <a:off x="4626638" y="1688522"/>
        <a:ext cx="2031442" cy="1331349"/>
      </dsp:txXfrm>
    </dsp:sp>
    <dsp:sp modelId="{E51CB7B1-8B10-6D4D-8240-C9C2A1BEA402}">
      <dsp:nvSpPr>
        <dsp:cNvPr id="0" name=""/>
        <dsp:cNvSpPr/>
      </dsp:nvSpPr>
      <dsp:spPr>
        <a:xfrm>
          <a:off x="6877100" y="1647102"/>
          <a:ext cx="2114282" cy="1414189"/>
        </a:xfrm>
        <a:prstGeom prst="roundRect">
          <a:avLst>
            <a:gd name="adj" fmla="val 10000"/>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0" i="0" kern="1200"/>
            <a:t>Used to measure and demonstrate progress</a:t>
          </a:r>
          <a:endParaRPr lang="en-US" sz="2100" kern="1200"/>
        </a:p>
      </dsp:txBody>
      <dsp:txXfrm>
        <a:off x="6918520" y="1688522"/>
        <a:ext cx="2031442" cy="13313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AD9AB-76BA-4F20-9C80-4020D86AF54F}">
      <dsp:nvSpPr>
        <dsp:cNvPr id="0" name=""/>
        <dsp:cNvSpPr/>
      </dsp:nvSpPr>
      <dsp:spPr>
        <a:xfrm>
          <a:off x="0" y="407949"/>
          <a:ext cx="8585471" cy="2154600"/>
        </a:xfrm>
        <a:prstGeom prst="round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Glows &amp; Grows: Goals for 22-23</a:t>
          </a:r>
        </a:p>
        <a:p>
          <a:pPr marL="171450" lvl="1" indent="-171450" algn="l" defTabSz="800100" rtl="0">
            <a:lnSpc>
              <a:spcPct val="90000"/>
            </a:lnSpc>
            <a:spcBef>
              <a:spcPct val="0"/>
            </a:spcBef>
            <a:spcAft>
              <a:spcPct val="15000"/>
            </a:spcAft>
            <a:buChar char="•"/>
          </a:pPr>
          <a:r>
            <a:rPr lang="en-US" sz="1800" b="0" i="0" kern="1200">
              <a:latin typeface="Hind Vadodara" panose="020B0604020202020204" charset="0"/>
              <a:cs typeface="Hind Vadodara" panose="020B0604020202020204" charset="0"/>
            </a:rPr>
            <a:t>Feedback and Input Surveys</a:t>
          </a:r>
          <a:endParaRPr lang="en-US" sz="1800" b="0" i="0" kern="1200" dirty="0">
            <a:latin typeface="Hind Vadodara" panose="020B0604020202020204" charset="0"/>
            <a:cs typeface="Hind Vadodara" panose="020B0604020202020204" charset="0"/>
          </a:endParaRPr>
        </a:p>
        <a:p>
          <a:pPr marL="171450" lvl="1" indent="-171450" algn="l" defTabSz="800100" rtl="0">
            <a:lnSpc>
              <a:spcPct val="90000"/>
            </a:lnSpc>
            <a:spcBef>
              <a:spcPct val="0"/>
            </a:spcBef>
            <a:spcAft>
              <a:spcPct val="15000"/>
            </a:spcAft>
            <a:buChar char="•"/>
          </a:pPr>
          <a:r>
            <a:rPr lang="en-US" sz="1800" b="0" i="0" kern="1200">
              <a:latin typeface="Hind Vadodara" panose="020B0604020202020204" charset="0"/>
              <a:cs typeface="Hind Vadodara" panose="020B0604020202020204" charset="0"/>
            </a:rPr>
            <a:t>PBIS Assessments: Becoming a PBIS Assessment Coordinator</a:t>
          </a:r>
          <a:endParaRPr lang="en-US" sz="1800" b="0" i="0" kern="1200" dirty="0">
            <a:latin typeface="Hind Vadodara" panose="020B0604020202020204" charset="0"/>
            <a:cs typeface="Hind Vadodara" panose="020B0604020202020204" charset="0"/>
          </a:endParaRPr>
        </a:p>
        <a:p>
          <a:pPr marL="171450" lvl="1" indent="-171450" algn="l" defTabSz="800100" rtl="0">
            <a:lnSpc>
              <a:spcPct val="90000"/>
            </a:lnSpc>
            <a:spcBef>
              <a:spcPct val="0"/>
            </a:spcBef>
            <a:spcAft>
              <a:spcPct val="15000"/>
            </a:spcAft>
            <a:buChar char="•"/>
          </a:pPr>
          <a:r>
            <a:rPr lang="en-US" sz="1800" b="0" i="0" kern="1200" dirty="0">
              <a:latin typeface="Hind Vadodara" panose="020B0604020202020204" charset="0"/>
              <a:cs typeface="Hind Vadodara" panose="020B0604020202020204" charset="0"/>
            </a:rPr>
            <a:t>Prepping for November Roundtables</a:t>
          </a:r>
        </a:p>
      </dsp:txBody>
      <dsp:txXfrm>
        <a:off x="105179" y="513128"/>
        <a:ext cx="8375113" cy="1944242"/>
      </dsp:txXfrm>
    </dsp:sp>
    <dsp:sp modelId="{24EE546A-203E-45A1-AB96-5A4CB77AC5EC}">
      <dsp:nvSpPr>
        <dsp:cNvPr id="0" name=""/>
        <dsp:cNvSpPr/>
      </dsp:nvSpPr>
      <dsp:spPr>
        <a:xfrm>
          <a:off x="429273" y="142269"/>
          <a:ext cx="6009829" cy="531360"/>
        </a:xfrm>
        <a:prstGeom prst="roundRect">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dirty="0">
              <a:solidFill>
                <a:schemeClr val="tx1"/>
              </a:solidFill>
              <a:latin typeface="Hind Vadodara"/>
              <a:cs typeface="Hind Vadodara"/>
            </a:rPr>
            <a:t>Presentation Content:</a:t>
          </a:r>
          <a:endParaRPr lang="en-US" sz="1800" b="0" i="0" u="none" strike="noStrike" kern="1200" cap="none" baseline="0" noProof="0" dirty="0">
            <a:solidFill>
              <a:schemeClr val="tx1"/>
            </a:solidFill>
            <a:latin typeface="Hind Vadodara"/>
            <a:cs typeface="Hind Vadodara"/>
          </a:endParaRPr>
        </a:p>
      </dsp:txBody>
      <dsp:txXfrm>
        <a:off x="455212" y="168208"/>
        <a:ext cx="5957951" cy="479482"/>
      </dsp:txXfrm>
    </dsp:sp>
    <dsp:sp modelId="{183C8042-F222-4C5B-948A-CA63CABAB28E}">
      <dsp:nvSpPr>
        <dsp:cNvPr id="0" name=""/>
        <dsp:cNvSpPr/>
      </dsp:nvSpPr>
      <dsp:spPr>
        <a:xfrm>
          <a:off x="0" y="2925429"/>
          <a:ext cx="8585471" cy="2381400"/>
        </a:xfrm>
        <a:prstGeom prst="roundRect">
          <a:avLst/>
        </a:prstGeom>
        <a:solidFill>
          <a:schemeClr val="lt1">
            <a:alpha val="90000"/>
            <a:hueOff val="0"/>
            <a:satOff val="0"/>
            <a:lumOff val="0"/>
            <a:alphaOff val="0"/>
          </a:schemeClr>
        </a:solidFill>
        <a:ln w="25400" cap="flat" cmpd="sng" algn="ctr">
          <a:solidFill>
            <a:schemeClr val="accent5">
              <a:hueOff val="3045461"/>
              <a:satOff val="-52560"/>
              <a:lumOff val="-745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66328" tIns="374904" rIns="666328" bIns="128016" numCol="1" spcCol="1270" anchor="t" anchorCtr="0">
          <a:noAutofit/>
        </a:bodyPr>
        <a:lstStyle/>
        <a:p>
          <a:pPr marL="171450" lvl="1" indent="-171450" algn="l" defTabSz="800100" rtl="0">
            <a:lnSpc>
              <a:spcPct val="90000"/>
            </a:lnSpc>
            <a:spcBef>
              <a:spcPct val="0"/>
            </a:spcBef>
            <a:spcAft>
              <a:spcPct val="15000"/>
            </a:spcAft>
            <a:buChar char="•"/>
          </a:pPr>
          <a:r>
            <a:rPr lang="en-US" sz="1800" b="0" i="0" kern="1200" dirty="0">
              <a:solidFill>
                <a:schemeClr val="tx1"/>
              </a:solidFill>
              <a:latin typeface="Hind Vadodara" panose="020B0604020202020204" charset="0"/>
              <a:cs typeface="Hind Vadodara" panose="020B0604020202020204" charset="0"/>
            </a:rPr>
            <a:t>Decide how and when to solicit staff, student &amp; family input: Focus Group, Feedback &amp; Input Survey, School Created Survey – Add to Action Plan</a:t>
          </a:r>
        </a:p>
        <a:p>
          <a:pPr marL="171450" lvl="1" indent="-171450" algn="l" defTabSz="800100" rtl="0">
            <a:lnSpc>
              <a:spcPct val="90000"/>
            </a:lnSpc>
            <a:spcBef>
              <a:spcPct val="0"/>
            </a:spcBef>
            <a:spcAft>
              <a:spcPct val="15000"/>
            </a:spcAft>
            <a:buChar char="•"/>
          </a:pPr>
          <a:r>
            <a:rPr lang="en-US" sz="1800" b="0" i="0" kern="1200" dirty="0">
              <a:latin typeface="Hind Vadodara"/>
              <a:cs typeface="Hind Vadodara"/>
            </a:rPr>
            <a:t>Develop a logic model document with team for November Team training</a:t>
          </a:r>
          <a:endParaRPr lang="en-US" sz="1800" b="0" i="0" kern="1200" dirty="0">
            <a:solidFill>
              <a:schemeClr val="tx1"/>
            </a:solidFill>
            <a:latin typeface="Hind Vadodara" panose="020B0604020202020204" charset="0"/>
            <a:cs typeface="Hind Vadodara" panose="020B0604020202020204" charset="0"/>
          </a:endParaRPr>
        </a:p>
      </dsp:txBody>
      <dsp:txXfrm>
        <a:off x="116250" y="3041679"/>
        <a:ext cx="8352971" cy="2148900"/>
      </dsp:txXfrm>
    </dsp:sp>
    <dsp:sp modelId="{3EE32B02-DB9E-4A32-B892-2B06787A9E31}">
      <dsp:nvSpPr>
        <dsp:cNvPr id="0" name=""/>
        <dsp:cNvSpPr/>
      </dsp:nvSpPr>
      <dsp:spPr>
        <a:xfrm>
          <a:off x="429273" y="2659749"/>
          <a:ext cx="6009829" cy="531360"/>
        </a:xfrm>
        <a:prstGeom prst="roundRect">
          <a:avLst/>
        </a:prstGeom>
        <a:solidFill>
          <a:schemeClr val="accent5">
            <a:hueOff val="3045461"/>
            <a:satOff val="-52560"/>
            <a:lumOff val="-7452"/>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27157" tIns="0" rIns="227157" bIns="0" numCol="1" spcCol="1270" anchor="ctr" anchorCtr="0">
          <a:noAutofit/>
        </a:bodyPr>
        <a:lstStyle/>
        <a:p>
          <a:pPr marL="0" lvl="0" indent="0" algn="l" defTabSz="800100">
            <a:lnSpc>
              <a:spcPct val="90000"/>
            </a:lnSpc>
            <a:spcBef>
              <a:spcPct val="0"/>
            </a:spcBef>
            <a:spcAft>
              <a:spcPct val="35000"/>
            </a:spcAft>
            <a:buNone/>
          </a:pPr>
          <a:r>
            <a:rPr lang="en-US" sz="1800" b="0" i="0" kern="1200">
              <a:latin typeface="Hind Vadodara"/>
              <a:cs typeface="Hind Vadodara"/>
            </a:rPr>
            <a:t>Coaches’</a:t>
          </a:r>
          <a:r>
            <a:rPr lang="en-US" sz="1800" kern="1200">
              <a:latin typeface="Hind Vadodara"/>
              <a:cs typeface="Hind Vadodara"/>
            </a:rPr>
            <a:t> T</a:t>
          </a:r>
          <a:r>
            <a:rPr lang="en-US" sz="1800" b="0" i="0" kern="1200">
              <a:latin typeface="Hind Vadodara"/>
              <a:cs typeface="Hind Vadodara"/>
            </a:rPr>
            <a:t>asks:</a:t>
          </a:r>
          <a:endParaRPr lang="en-US" sz="1800" kern="1200">
            <a:latin typeface="Hind Vadodara"/>
            <a:cs typeface="Hind Vadodara"/>
          </a:endParaRPr>
        </a:p>
      </dsp:txBody>
      <dsp:txXfrm>
        <a:off x="455212" y="2685688"/>
        <a:ext cx="5957951" cy="479482"/>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784DC4-116A-604D-ABC4-5425518CFE34}" type="datetimeFigureOut">
              <a:rPr lang="en-US" smtClean="0"/>
              <a:t>10/12/2022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9E9A522-274E-844E-8AB9-DE74A71CC10D}" type="slidenum">
              <a:rPr lang="en-US" smtClean="0"/>
              <a:t>‹#›</a:t>
            </a:fld>
            <a:endParaRPr lang="en-US"/>
          </a:p>
        </p:txBody>
      </p:sp>
    </p:spTree>
    <p:extLst>
      <p:ext uri="{BB962C8B-B14F-4D97-AF65-F5344CB8AC3E}">
        <p14:creationId xmlns:p14="http://schemas.microsoft.com/office/powerpoint/2010/main" val="16856723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bisapps.org/resource/feedback-input-surveys-fis-manua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ebacademy.edc.org/pbis-assessment-coordinator-form"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mailto:accounts@pbisassessment.or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pbisapps.org/resource/pbis-assessment-users-manual" TargetMode="External"/><Relationship Id="rId7" Type="http://schemas.openxmlformats.org/officeDocument/2006/relationships/hyperlink" Target="https://www.pbisapps.org/articles/consistent-process-reliable-data-better-results" TargetMode="External"/><Relationship Id="rId2" Type="http://schemas.openxmlformats.org/officeDocument/2006/relationships/slide" Target="../slides/slide35.xml"/><Relationship Id="rId1" Type="http://schemas.openxmlformats.org/officeDocument/2006/relationships/notesMaster" Target="../notesMasters/notesMaster1.xml"/><Relationship Id="rId6" Type="http://schemas.openxmlformats.org/officeDocument/2006/relationships/hyperlink" Target="https://training.pbisapps.org/w/courses/cat-8-pbis-assessment/" TargetMode="External"/><Relationship Id="rId5" Type="http://schemas.openxmlformats.org/officeDocument/2006/relationships/hyperlink" Target="https://www.pbisapps.org/articles/announcing-the-feedback-and-input-survey" TargetMode="External"/><Relationship Id="rId4" Type="http://schemas.openxmlformats.org/officeDocument/2006/relationships/hyperlink" Target="https://www.pbisapps.org/resource/feedback-input-surveys-fis-manual" TargetMode="Externa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dc.co1.qualtrics.com/jfe/form/SV_5BiXqi4bxzOCMS2"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uconn.co1.qualtrics.com/jfe/form/SV_cGVCgkHJ7l6SApE&#160;"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bisapps.org/resource/pbis-assessment-users-manual" TargetMode="External"/><Relationship Id="rId7" Type="http://schemas.openxmlformats.org/officeDocument/2006/relationships/hyperlink" Target="https://www.pbisapps.org/articles/consistent-process-reliable-data-better-results"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s://training.pbisapps.org/w/courses/cat-8-pbis-assessment/" TargetMode="External"/><Relationship Id="rId5" Type="http://schemas.openxmlformats.org/officeDocument/2006/relationships/hyperlink" Target="https://www.pbisapps.org/articles/announcing-the-feedback-and-input-survey" TargetMode="External"/><Relationship Id="rId4" Type="http://schemas.openxmlformats.org/officeDocument/2006/relationships/hyperlink" Target="https://www.pbisapps.org/resource/feedback-input-surveys-fis-manual"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6e28e587ab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6e28e587ab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Arial" pitchFamily="-1" charset="0"/>
                <a:ea typeface="ＭＳ Ｐゴシック" pitchFamily="-108" charset="-128"/>
                <a:cs typeface="ＭＳ Ｐゴシック" pitchFamily="-108" charset="-128"/>
              </a:rPr>
              <a:t>Add</a:t>
            </a:r>
            <a:r>
              <a:rPr lang="en-US" baseline="0">
                <a:latin typeface="Arial" pitchFamily="-1" charset="0"/>
                <a:ea typeface="ＭＳ Ｐゴシック" pitchFamily="-108" charset="-128"/>
                <a:cs typeface="ＭＳ Ｐゴシック" pitchFamily="-108" charset="-128"/>
              </a:rPr>
              <a:t> trainer names for your event</a:t>
            </a:r>
            <a:endParaRPr lang="en-US">
              <a:latin typeface="Arial" pitchFamily="-1" charset="0"/>
              <a:ea typeface="ＭＳ Ｐゴシック" pitchFamily="-108" charset="-128"/>
              <a:cs typeface="ＭＳ Ｐゴシック" pitchFamily="-108" charset="-128"/>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287501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31234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13</a:t>
            </a:fld>
            <a:endParaRPr lang="en-US"/>
          </a:p>
        </p:txBody>
      </p:sp>
    </p:spTree>
    <p:extLst>
      <p:ext uri="{BB962C8B-B14F-4D97-AF65-F5344CB8AC3E}">
        <p14:creationId xmlns:p14="http://schemas.microsoft.com/office/powerpoint/2010/main" val="15874466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rgbClr val="00ACC2"/>
                </a:solidFill>
                <a:hlinkClick r:id="rId3"/>
              </a:rPr>
              <a:t>Feedback &amp; Input Survey Manual</a:t>
            </a:r>
            <a:r>
              <a:rPr lang="en-US" sz="1200" dirty="0">
                <a:solidFill>
                  <a:srgbClr val="00ACC2"/>
                </a:solidFill>
              </a:rPr>
              <a:t>  https://www.pbisapps.org/resource/feedback-input-surveys-fis-manual</a:t>
            </a:r>
            <a:endParaRPr kumimoji="0" lang="en-US" sz="1200" i="0" u="none" strike="noStrike" kern="1200" cap="none" spc="0" normalizeH="0" baseline="0" noProof="0" dirty="0">
              <a:ln>
                <a:noFill/>
              </a:ln>
              <a:solidFill>
                <a:srgbClr val="00ACC2"/>
              </a:solidFill>
              <a:effectLst/>
              <a:uLnTx/>
              <a:uFillTx/>
              <a:latin typeface="Hind Vadodara"/>
              <a:cs typeface="Hind Vadodara"/>
              <a:sym typeface="Hind Vadodara"/>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07617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74338CD-82E9-584F-8560-302D1EBAF27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48079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77982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p:txBody>
      </p:sp>
    </p:spTree>
    <p:extLst>
      <p:ext uri="{BB962C8B-B14F-4D97-AF65-F5344CB8AC3E}">
        <p14:creationId xmlns:p14="http://schemas.microsoft.com/office/powerpoint/2010/main" val="986581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dirty="0"/>
              <a:t>If they have not yet done so-----</a:t>
            </a:r>
          </a:p>
          <a:p>
            <a:pPr marL="228600" marR="0" indent="-228600">
              <a:lnSpc>
                <a:spcPct val="107000"/>
              </a:lnSpc>
              <a:spcBef>
                <a:spcPts val="0"/>
              </a:spcBef>
              <a:spcAft>
                <a:spcPts val="800"/>
              </a:spcAft>
              <a:buFont typeface="+mj-lt"/>
              <a:buAutoNum type="arabicPeriod"/>
            </a:pPr>
            <a:r>
              <a:rPr lang="en-US" dirty="0"/>
              <a:t>Have coaches download this form from the EDC PBIS Resource page. </a:t>
            </a:r>
            <a:r>
              <a:rPr lang="en-US" sz="12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https://sebacademy.edc.org/pbis-assessment-coordinator-form</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228600" marR="0" indent="-228600">
              <a:lnSpc>
                <a:spcPct val="107000"/>
              </a:lnSpc>
              <a:spcBef>
                <a:spcPts val="0"/>
              </a:spcBef>
              <a:spcAft>
                <a:spcPts val="800"/>
              </a:spcAft>
              <a:buFont typeface="+mj-lt"/>
              <a:buAutoNum type="arabicPeriod"/>
            </a:pPr>
            <a:r>
              <a:rPr lang="en-US" dirty="0"/>
              <a:t>Complete Form</a:t>
            </a:r>
          </a:p>
          <a:p>
            <a:pPr marL="228600" marR="0" indent="-228600">
              <a:lnSpc>
                <a:spcPct val="107000"/>
              </a:lnSpc>
              <a:spcBef>
                <a:spcPts val="0"/>
              </a:spcBef>
              <a:spcAft>
                <a:spcPts val="800"/>
              </a:spcAft>
              <a:buFont typeface="+mj-lt"/>
              <a:buAutoNum type="arabicPeriod"/>
            </a:pPr>
            <a:r>
              <a:rPr lang="en-US" dirty="0"/>
              <a:t>Send it to  </a:t>
            </a:r>
            <a:r>
              <a:rPr lang="en-US" sz="1200" u="sng" dirty="0">
                <a:solidFill>
                  <a:srgbClr val="0000FF"/>
                </a:solidFill>
                <a:effectLst/>
                <a:latin typeface="Calibri" panose="020F0502020204030204" pitchFamily="34" charset="0"/>
                <a:ea typeface="Times New Roman" panose="02020603050405020304" pitchFamily="18" charset="0"/>
                <a:hlinkClick r:id="rId4"/>
              </a:rPr>
              <a:t>accounts@pbisassessment.org</a:t>
            </a:r>
            <a:r>
              <a:rPr lang="en-US" sz="1200" dirty="0">
                <a:effectLst/>
                <a:latin typeface="Calibri" panose="020F0502020204030204" pitchFamily="34" charset="0"/>
                <a:ea typeface="Times New Roman" panose="02020603050405020304" pitchFamily="18" charset="0"/>
              </a:rPr>
              <a:t>  with the script </a:t>
            </a:r>
            <a:r>
              <a:rPr lang="en-US" sz="1200" dirty="0">
                <a:latin typeface="Calibri" panose="020F0502020204030204" pitchFamily="34" charset="0"/>
              </a:rPr>
              <a:t>“Hello, </a:t>
            </a:r>
            <a:br>
              <a:rPr lang="en-US" sz="1200" dirty="0">
                <a:latin typeface="Calibri" panose="020F0502020204030204" pitchFamily="34" charset="0"/>
              </a:rPr>
            </a:br>
            <a:r>
              <a:rPr lang="en-US" sz="1200" dirty="0">
                <a:latin typeface="Calibri" panose="020F0502020204030204" pitchFamily="34" charset="0"/>
              </a:rPr>
              <a:t>Please add me as a PBIS Assessment Coordinator.  See attached form. </a:t>
            </a:r>
          </a:p>
          <a:p>
            <a:pPr marL="169329" indent="0">
              <a:buNone/>
            </a:pPr>
            <a:r>
              <a:rPr lang="en-US" sz="1200" dirty="0">
                <a:latin typeface="Calibri" panose="020F0502020204030204" pitchFamily="34" charset="0"/>
              </a:rPr>
              <a:t>Thank you,”</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436405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TRAINER NOTE:  Have coaches log onto PBIS Assessments and complete the tasks on the next page.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Walk them through logging on and demonstrate how to:</a:t>
            </a:r>
          </a:p>
          <a:p>
            <a:pPr marL="643255" indent="-457200">
              <a:spcAft>
                <a:spcPts val="1800"/>
              </a:spcAft>
              <a:buClr>
                <a:schemeClr val="bg1"/>
              </a:buClr>
              <a:buSzPct val="100000"/>
              <a:buFont typeface="Wingdings" panose="05000000000000000000" pitchFamily="2" charset="2"/>
              <a:buChar char="v"/>
            </a:pPr>
            <a:r>
              <a:rPr lang="en-US" sz="1200" dirty="0">
                <a:solidFill>
                  <a:schemeClr val="bg1"/>
                </a:solidFill>
              </a:rPr>
              <a:t>Review the open and closed surveys their dashboard. </a:t>
            </a:r>
          </a:p>
          <a:p>
            <a:pPr marL="643255" indent="-457200">
              <a:spcAft>
                <a:spcPts val="1800"/>
              </a:spcAft>
              <a:buClr>
                <a:schemeClr val="bg1"/>
              </a:buClr>
              <a:buSzPct val="100000"/>
              <a:buFont typeface="Wingdings" panose="05000000000000000000" pitchFamily="2" charset="2"/>
              <a:buChar char="v"/>
            </a:pPr>
            <a:r>
              <a:rPr lang="en-US" sz="1200" dirty="0">
                <a:solidFill>
                  <a:schemeClr val="bg1"/>
                </a:solidFill>
              </a:rPr>
              <a:t>How to </a:t>
            </a:r>
            <a:r>
              <a:rPr lang="en-US" sz="1200" dirty="0">
                <a:solidFill>
                  <a:srgbClr val="FFFF00"/>
                </a:solidFill>
              </a:rPr>
              <a:t>VIEW REPORTS </a:t>
            </a:r>
            <a:r>
              <a:rPr lang="en-US" sz="1200" dirty="0">
                <a:solidFill>
                  <a:schemeClr val="bg1"/>
                </a:solidFill>
              </a:rPr>
              <a:t>for one of their surveys.</a:t>
            </a:r>
            <a:endParaRPr lang="en-US" sz="1200" i="1" dirty="0">
              <a:solidFill>
                <a:schemeClr val="bg1"/>
              </a:solidFill>
            </a:endParaRPr>
          </a:p>
          <a:p>
            <a:pPr marL="643255" indent="-457200">
              <a:spcAft>
                <a:spcPts val="1800"/>
              </a:spcAft>
              <a:buClr>
                <a:schemeClr val="bg1"/>
              </a:buClr>
              <a:buSzPct val="100000"/>
              <a:buFont typeface="Wingdings" panose="05000000000000000000" pitchFamily="2" charset="2"/>
              <a:buChar char="v"/>
            </a:pPr>
            <a:r>
              <a:rPr lang="en-US" sz="1200" dirty="0"/>
              <a:t>How to </a:t>
            </a:r>
            <a:r>
              <a:rPr lang="en-US" sz="1200" dirty="0">
                <a:solidFill>
                  <a:srgbClr val="FFFF00"/>
                </a:solidFill>
              </a:rPr>
              <a:t>OPEN a SURVEY drop down </a:t>
            </a:r>
            <a:r>
              <a:rPr lang="en-US" sz="1200" dirty="0"/>
              <a:t>and choose a survey and set Open and Close Dates.</a:t>
            </a:r>
          </a:p>
          <a:p>
            <a:pPr marL="643255" indent="-457200">
              <a:spcAft>
                <a:spcPts val="1800"/>
              </a:spcAft>
              <a:buClr>
                <a:schemeClr val="bg1"/>
              </a:buClr>
              <a:buSzPct val="100000"/>
              <a:buFont typeface="Wingdings" panose="05000000000000000000" pitchFamily="2" charset="2"/>
              <a:buChar char="v"/>
            </a:pPr>
            <a:r>
              <a:rPr lang="en-US" sz="1200" dirty="0"/>
              <a:t>Delete Survey if it was a test or keep it to administer 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22</a:t>
            </a:fld>
            <a:endParaRPr lang="en-US"/>
          </a:p>
        </p:txBody>
      </p:sp>
    </p:spTree>
    <p:extLst>
      <p:ext uri="{BB962C8B-B14F-4D97-AF65-F5344CB8AC3E}">
        <p14:creationId xmlns:p14="http://schemas.microsoft.com/office/powerpoint/2010/main" val="2477753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Walk them through logging on and demonstrate how to:</a:t>
            </a:r>
          </a:p>
          <a:p>
            <a:pPr marL="628650" lvl="1" indent="-171450">
              <a:buFont typeface="Arial" panose="020B0604020202020204" pitchFamily="34" charset="0"/>
              <a:buChar char="•"/>
            </a:pPr>
            <a:r>
              <a:rPr lang="en-US" dirty="0"/>
              <a:t>Review the open and closed surveys their dashboard. </a:t>
            </a:r>
          </a:p>
          <a:p>
            <a:pPr marL="628650" lvl="1" indent="-171450">
              <a:buFont typeface="Arial" panose="020B0604020202020204" pitchFamily="34" charset="0"/>
              <a:buChar char="•"/>
            </a:pPr>
            <a:r>
              <a:rPr lang="en-US" dirty="0"/>
              <a:t>How to VIEW REPORTS for one of their surveys.</a:t>
            </a:r>
          </a:p>
          <a:p>
            <a:pPr marL="628650" lvl="1" indent="-171450">
              <a:buFont typeface="Arial" panose="020B0604020202020204" pitchFamily="34" charset="0"/>
              <a:buChar char="•"/>
            </a:pPr>
            <a:r>
              <a:rPr lang="en-US" dirty="0"/>
              <a:t>How to OPEN a SURVEY drop down and choose a survey and set Open and Close Dates.</a:t>
            </a:r>
          </a:p>
          <a:p>
            <a:pPr marL="628650" lvl="1" indent="-171450">
              <a:buFont typeface="Arial" panose="020B0604020202020204" pitchFamily="34" charset="0"/>
              <a:buChar char="•"/>
            </a:pPr>
            <a:r>
              <a:rPr lang="en-US" dirty="0"/>
              <a:t>Delete Survey if it was a test or keep it to administer it. </a:t>
            </a:r>
          </a:p>
          <a:p>
            <a:endParaRPr lang="en-US" dirty="0"/>
          </a:p>
        </p:txBody>
      </p:sp>
      <p:sp>
        <p:nvSpPr>
          <p:cNvPr id="4" name="Slide Number Placeholder 3"/>
          <p:cNvSpPr>
            <a:spLocks noGrp="1"/>
          </p:cNvSpPr>
          <p:nvPr>
            <p:ph type="sldNum" sz="quarter" idx="5"/>
          </p:nvPr>
        </p:nvSpPr>
        <p:spPr/>
        <p:txBody>
          <a:bodyPr/>
          <a:lstStyle/>
          <a:p>
            <a:fld id="{D9E9A522-274E-844E-8AB9-DE74A71CC10D}" type="slidenum">
              <a:rPr lang="en-US" smtClean="0"/>
              <a:t>23</a:t>
            </a:fld>
            <a:endParaRPr lang="en-US"/>
          </a:p>
        </p:txBody>
      </p:sp>
    </p:spTree>
    <p:extLst>
      <p:ext uri="{BB962C8B-B14F-4D97-AF65-F5344CB8AC3E}">
        <p14:creationId xmlns:p14="http://schemas.microsoft.com/office/powerpoint/2010/main" val="6041573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sz="1600" dirty="0">
                <a:solidFill>
                  <a:srgbClr val="000000"/>
                </a:solidFill>
              </a:rPr>
              <a:t>https://sebacademy.edc.org/annual-action-plan-template-advanced </a:t>
            </a: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29521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70bb5c559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70bb5c559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516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1474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a:buClr>
                <a:srgbClr val="000000"/>
              </a:buClr>
              <a:buSzPts val="1100"/>
              <a:defRPr/>
            </a:pPr>
            <a:r>
              <a:rPr lang="en-US" dirty="0"/>
              <a:t>TRAINER NOTE:</a:t>
            </a:r>
            <a:r>
              <a:rPr lang="en-US" dirty="0">
                <a:cs typeface="+mn-cs"/>
              </a:rPr>
              <a:t> </a:t>
            </a:r>
            <a:r>
              <a:rPr lang="en-US" dirty="0"/>
              <a:t>This is preparation of a sharing activity for the November Team Training</a:t>
            </a:r>
            <a:endParaRPr lang="en-US" dirty="0">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cs typeface="+mn-cs"/>
            </a:endParaRPr>
          </a:p>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cs typeface="Calibri"/>
              </a:rPr>
              <a:t>Instructions for roundtable prep below:</a:t>
            </a:r>
          </a:p>
          <a:p>
            <a:pPr algn="l"/>
            <a:r>
              <a:rPr lang="en-US" sz="2000" dirty="0">
                <a:solidFill>
                  <a:schemeClr val="accent2">
                    <a:lumMod val="50000"/>
                  </a:schemeClr>
                </a:solidFill>
                <a:latin typeface="Poppins" panose="020B0604020202020204" charset="0"/>
                <a:cs typeface="Poppins" panose="020B0604020202020204" charset="0"/>
              </a:rPr>
              <a:t>Outline your school’s example using the template (outcomes, systems, data, practices).</a:t>
            </a:r>
          </a:p>
          <a:p>
            <a:pPr algn="l"/>
            <a:r>
              <a:rPr lang="en-US" sz="2000" dirty="0">
                <a:solidFill>
                  <a:schemeClr val="accent2">
                    <a:lumMod val="50000"/>
                  </a:schemeClr>
                </a:solidFill>
                <a:latin typeface="Poppins" panose="020B0604020202020204" charset="0"/>
                <a:cs typeface="Poppins" panose="020B0604020202020204" charset="0"/>
              </a:rPr>
              <a:t>Be prepared to share and take notes.</a:t>
            </a:r>
          </a:p>
          <a:p>
            <a:pPr algn="l"/>
            <a:r>
              <a:rPr lang="en-US" sz="2000" dirty="0">
                <a:solidFill>
                  <a:schemeClr val="accent2">
                    <a:lumMod val="50000"/>
                  </a:schemeClr>
                </a:solidFill>
                <a:latin typeface="Poppins" panose="020B0604020202020204" charset="0"/>
                <a:cs typeface="Poppins" panose="020B0604020202020204" charset="0"/>
              </a:rPr>
              <a:t>Take new ideas back to your team for action planning!</a:t>
            </a:r>
          </a:p>
          <a:p>
            <a:pPr marL="596900" lvl="1" indent="0">
              <a:spcBef>
                <a:spcPts val="400"/>
              </a:spcBef>
              <a:buClr>
                <a:schemeClr val="bg1"/>
              </a:buClr>
              <a:buSzPct val="100000"/>
              <a:buNone/>
            </a:pPr>
            <a:endParaRPr lang="en-US" sz="2800"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ea typeface="+mn-ea"/>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312704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39740697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87858127c9_0_10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g87858127c9_0_10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134" name="Google Shape;134;g87858127c9_0_10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29</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735214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0696200e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80696200e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821975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solidFill>
                  <a:schemeClr val="bg1"/>
                </a:solidFill>
              </a:rPr>
              <a:t>Logic Model Directions, Samples and Template     </a:t>
            </a:r>
            <a:r>
              <a:rPr lang="en-US" dirty="0"/>
              <a:t>https://sebacademy.edc.org/pbis-logic-model-activity-directions-samples-and-template </a:t>
            </a:r>
          </a:p>
          <a:p>
            <a:pPr marL="158750" indent="0">
              <a:buNone/>
            </a:pPr>
            <a:endParaRPr lang="en-US" dirty="0"/>
          </a:p>
          <a:p>
            <a:pPr marL="158750" indent="0">
              <a:buNone/>
            </a:pPr>
            <a:r>
              <a:rPr lang="en-US" dirty="0"/>
              <a:t>TRAINER: Activity prompt below; allow 5 minutes</a:t>
            </a:r>
          </a:p>
          <a:p>
            <a:pPr>
              <a:spcBef>
                <a:spcPts val="600"/>
              </a:spcBef>
              <a:buClr>
                <a:schemeClr val="bg1"/>
              </a:buClr>
            </a:pPr>
            <a:r>
              <a:rPr lang="en-US" sz="1100" dirty="0">
                <a:solidFill>
                  <a:schemeClr val="bg1"/>
                </a:solidFill>
              </a:rPr>
              <a:t>Review roundtable template and examples.</a:t>
            </a:r>
          </a:p>
          <a:p>
            <a:pPr>
              <a:spcBef>
                <a:spcPts val="600"/>
              </a:spcBef>
              <a:buClr>
                <a:schemeClr val="bg1"/>
              </a:buClr>
            </a:pPr>
            <a:r>
              <a:rPr lang="en-US" sz="1100" dirty="0">
                <a:solidFill>
                  <a:schemeClr val="bg1"/>
                </a:solidFill>
              </a:rPr>
              <a:t>Brainstorm potential outcomes you may want to target to highlight your school/team’s PBIS efforts.</a:t>
            </a:r>
          </a:p>
          <a:p>
            <a:pPr>
              <a:spcBef>
                <a:spcPts val="600"/>
              </a:spcBef>
              <a:buClr>
                <a:schemeClr val="bg1"/>
              </a:buClr>
            </a:pPr>
            <a:r>
              <a:rPr lang="en-US" sz="1100" dirty="0">
                <a:solidFill>
                  <a:schemeClr val="bg1"/>
                </a:solidFill>
              </a:rPr>
              <a:t>What questions do you have?</a:t>
            </a:r>
          </a:p>
          <a:p>
            <a:pPr>
              <a:spcBef>
                <a:spcPts val="600"/>
              </a:spcBef>
              <a:buClr>
                <a:schemeClr val="bg1"/>
              </a:buClr>
            </a:pPr>
            <a:r>
              <a:rPr lang="en-US" sz="1100" dirty="0">
                <a:solidFill>
                  <a:schemeClr val="bg1"/>
                </a:solidFill>
              </a:rPr>
              <a:t>Schedule a time to meet (or communicate) with your team to plan what your school wants to share</a:t>
            </a:r>
            <a:endParaRPr lang="en-US" dirty="0"/>
          </a:p>
        </p:txBody>
      </p:sp>
    </p:spTree>
    <p:extLst>
      <p:ext uri="{BB962C8B-B14F-4D97-AF65-F5344CB8AC3E}">
        <p14:creationId xmlns:p14="http://schemas.microsoft.com/office/powerpoint/2010/main" val="4187773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12866820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100" dirty="0">
                <a:solidFill>
                  <a:srgbClr val="00ACC2"/>
                </a:solidFill>
                <a:hlinkClick r:id="rId3"/>
              </a:rPr>
              <a:t>PBIS Assessment User Manual</a:t>
            </a:r>
            <a:r>
              <a:rPr lang="en-US" sz="1100" dirty="0">
                <a:solidFill>
                  <a:srgbClr val="00ACC2"/>
                </a:solidFill>
              </a:rPr>
              <a:t>    https://www.pbisapps.org/resource/pbis-assessment-users-manual</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100" dirty="0">
                <a:solidFill>
                  <a:srgbClr val="00ACC2"/>
                </a:solidFill>
                <a:hlinkClick r:id="rId4"/>
              </a:rPr>
              <a:t>Feedback &amp; Input Survey Manual</a:t>
            </a:r>
            <a:r>
              <a:rPr lang="en-US" sz="1100" dirty="0">
                <a:solidFill>
                  <a:srgbClr val="00ACC2"/>
                </a:solidFill>
              </a:rPr>
              <a:t>     </a:t>
            </a:r>
            <a:r>
              <a:rPr kumimoji="0" lang="en-US" sz="1100" i="0" u="none" strike="noStrike" kern="1200" cap="none" spc="0" normalizeH="0" baseline="0" noProof="0" dirty="0">
                <a:ln>
                  <a:noFill/>
                </a:ln>
                <a:solidFill>
                  <a:srgbClr val="00ACC2"/>
                </a:solidFill>
                <a:effectLst/>
                <a:uLnTx/>
                <a:uFillTx/>
                <a:latin typeface="Hind Vadodara"/>
                <a:cs typeface="Hind Vadodara"/>
                <a:sym typeface="Hind Vadodara"/>
              </a:rPr>
              <a:t>https://www.pbisapps.org/resource/feedback-input-surveys-fis-manual</a:t>
            </a: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READINGS / Videos:</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chemeClr val="bg1"/>
                </a:solidFill>
                <a:hlinkClick r:id="rId5"/>
              </a:rPr>
              <a:t>Overview of the Feedback and Input Survey</a:t>
            </a:r>
            <a:r>
              <a:rPr lang="en-US" sz="1200" dirty="0">
                <a:solidFill>
                  <a:schemeClr val="bg1"/>
                </a:solidFill>
              </a:rPr>
              <a:t>    https://www.pbisapps.org/articles/announcing-the-feedback-and-input-survey</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chemeClr val="bg1"/>
                </a:solidFill>
                <a:hlinkClick r:id="rId6"/>
              </a:rPr>
              <a:t>PBIS Assessment FREE PD Options</a:t>
            </a:r>
            <a:r>
              <a:rPr lang="en-US" sz="1200" dirty="0">
                <a:solidFill>
                  <a:schemeClr val="bg1"/>
                </a:solidFill>
              </a:rPr>
              <a:t>   https://training.pbisapps.org/w/courses/cat-8-pbis-assessment/ </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b="0" i="0" dirty="0">
                <a:solidFill>
                  <a:schemeClr val="bg1"/>
                </a:solidFill>
                <a:effectLst/>
                <a:latin typeface="Hind Vadodara" panose="02000000000000000000" pitchFamily="2" charset="0"/>
                <a:cs typeface="Hind Vadodara" panose="02000000000000000000" pitchFamily="2" charset="0"/>
                <a:hlinkClick r:id="rId7"/>
              </a:rPr>
              <a:t>Consistent Process + Reliable Data = Better Results</a:t>
            </a:r>
            <a:r>
              <a:rPr lang="en-US" sz="1200" b="0" i="0" dirty="0">
                <a:solidFill>
                  <a:schemeClr val="bg1"/>
                </a:solidFill>
                <a:effectLst/>
                <a:latin typeface="Hind Vadodara" panose="02000000000000000000" pitchFamily="2" charset="0"/>
                <a:cs typeface="Hind Vadodara" panose="02000000000000000000" pitchFamily="2" charset="0"/>
              </a:rPr>
              <a:t>    </a:t>
            </a:r>
            <a:r>
              <a:rPr kumimoji="0" lang="en-US" sz="1200" i="0" u="none" strike="noStrike" kern="1200" cap="none" spc="0" normalizeH="0" baseline="0" noProof="0" dirty="0">
                <a:ln>
                  <a:noFill/>
                </a:ln>
                <a:solidFill>
                  <a:schemeClr val="bg1"/>
                </a:solidFill>
                <a:effectLst/>
                <a:uLnTx/>
                <a:uFillTx/>
                <a:latin typeface="Hind Vadodara"/>
                <a:cs typeface="Hind Vadodara"/>
                <a:sym typeface="Hind Vadodara"/>
              </a:rPr>
              <a:t>https://www.pbisapps.org/articles/consistent-process-reliable-data-better-results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31854389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a:t>
            </a:r>
          </a:p>
          <a:p>
            <a:pPr marL="158750" indent="0">
              <a:buNone/>
            </a:pPr>
            <a:r>
              <a:rPr lang="en-US" dirty="0"/>
              <a:t>Put link to evaluation (below) in the chat for those who do not use the QR code:</a:t>
            </a:r>
          </a:p>
          <a:p>
            <a:pPr marL="158750" indent="0">
              <a:buNone/>
            </a:pPr>
            <a:endParaRPr lang="en-US" dirty="0"/>
          </a:p>
          <a:p>
            <a:pPr marL="158750" indent="0">
              <a:buNone/>
            </a:pPr>
            <a:r>
              <a:rPr lang="en-US" dirty="0"/>
              <a:t>https://edc.co1.qualtrics.com/jfe/form/SV_cBF9GI7gVEBsfSC  </a:t>
            </a:r>
          </a:p>
        </p:txBody>
      </p:sp>
    </p:spTree>
    <p:extLst>
      <p:ext uri="{BB962C8B-B14F-4D97-AF65-F5344CB8AC3E}">
        <p14:creationId xmlns:p14="http://schemas.microsoft.com/office/powerpoint/2010/main" val="2932522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TRAINERS – QR Code is updated</a:t>
            </a:r>
          </a:p>
          <a:p>
            <a:pPr marL="158750" indent="0">
              <a:buNone/>
            </a:pPr>
            <a:endParaRPr lang="en-US" dirty="0"/>
          </a:p>
          <a:p>
            <a:pPr marL="158750" indent="0">
              <a:buNone/>
            </a:pPr>
            <a:r>
              <a:rPr lang="en-US" dirty="0"/>
              <a:t>Add your cohort number</a:t>
            </a:r>
          </a:p>
          <a:p>
            <a:pPr marL="158750" indent="0">
              <a:buNone/>
            </a:pPr>
            <a:endParaRPr lang="en-US" dirty="0"/>
          </a:p>
          <a:p>
            <a:pPr marL="158750" indent="0">
              <a:buNone/>
            </a:pPr>
            <a:r>
              <a:rPr lang="en-US" dirty="0"/>
              <a:t>Post a link to the attendance survey (below) in the chat for those who do not use the QR code on the slide:</a:t>
            </a:r>
          </a:p>
          <a:p>
            <a:pPr marL="158750" indent="0">
              <a:buNone/>
            </a:pPr>
            <a:endParaRPr lang="en-US" dirty="0"/>
          </a:p>
          <a:p>
            <a:pPr marL="158750"/>
            <a:r>
              <a:rPr lang="en-US" dirty="0"/>
              <a:t>ATTENDANCE:  </a:t>
            </a:r>
            <a:r>
              <a:rPr lang="en-US" sz="1800" b="0" i="0" u="sng" strike="noStrike" dirty="0">
                <a:solidFill>
                  <a:srgbClr val="0563C1"/>
                </a:solidFill>
                <a:effectLst/>
                <a:latin typeface="Calibri" panose="020F0502020204030204" pitchFamily="34" charset="0"/>
                <a:hlinkClick r:id="rId3"/>
              </a:rPr>
              <a:t>https://edc.co1.qualtrics.com/jfe/form/SV_5BiXqi4bxzOCMS2</a:t>
            </a:r>
            <a:r>
              <a:rPr lang="en-US" sz="1800" b="0" i="0" dirty="0">
                <a:solidFill>
                  <a:srgbClr val="32363A"/>
                </a:solidFill>
                <a:effectLst/>
                <a:latin typeface="Calibri" panose="020F0502020204030204" pitchFamily="34" charset="0"/>
              </a:rPr>
              <a:t>  </a:t>
            </a:r>
            <a:endParaRPr lang="en-US" dirty="0">
              <a:cs typeface="Calibri"/>
              <a:hlinkClick r:id="rId4"/>
            </a:endParaRPr>
          </a:p>
        </p:txBody>
      </p:sp>
    </p:spTree>
    <p:extLst>
      <p:ext uri="{BB962C8B-B14F-4D97-AF65-F5344CB8AC3E}">
        <p14:creationId xmlns:p14="http://schemas.microsoft.com/office/powerpoint/2010/main" val="10475528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r>
              <a:rPr lang="en-US" sz="1100" b="0" i="0" u="none" strike="noStrike" cap="none" dirty="0">
                <a:solidFill>
                  <a:srgbClr val="000000"/>
                </a:solidFill>
                <a:effectLst/>
                <a:latin typeface="Arial"/>
                <a:ea typeface="Arial"/>
                <a:cs typeface="Arial"/>
                <a:sym typeface="Arial"/>
              </a:rPr>
              <a:t>   </a:t>
            </a:r>
            <a:endParaRPr lang="en-US" b="0" i="0" dirty="0">
              <a:effectLst/>
            </a:endParaRPr>
          </a:p>
          <a:p>
            <a:pPr marL="158750"/>
            <a:endParaRPr lang="en-US" dirty="0">
              <a:cs typeface="Calibri"/>
            </a:endParaRPr>
          </a:p>
        </p:txBody>
      </p:sp>
    </p:spTree>
    <p:extLst>
      <p:ext uri="{BB962C8B-B14F-4D97-AF65-F5344CB8AC3E}">
        <p14:creationId xmlns:p14="http://schemas.microsoft.com/office/powerpoint/2010/main" val="4170313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333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to read directions and how to upload </a:t>
            </a:r>
            <a:r>
              <a:rPr lang="en-US"/>
              <a:t>into canvas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9E9A522-274E-844E-8AB9-DE74A71CC10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2020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1"/>
        <p:cNvGrpSpPr/>
        <p:nvPr/>
      </p:nvGrpSpPr>
      <p:grpSpPr>
        <a:xfrm>
          <a:off x="0" y="0"/>
          <a:ext cx="0" cy="0"/>
          <a:chOff x="0" y="0"/>
          <a:chExt cx="0" cy="0"/>
        </a:xfrm>
      </p:grpSpPr>
      <p:sp>
        <p:nvSpPr>
          <p:cNvPr id="1002" name="Google Shape;1002;g6ae1091f2c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3" name="Google Shape;1003;g6ae1091f2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100" dirty="0">
                <a:solidFill>
                  <a:srgbClr val="00ACC2"/>
                </a:solidFill>
                <a:hlinkClick r:id="rId3"/>
              </a:rPr>
              <a:t>PBIS Assessment User Manual</a:t>
            </a:r>
            <a:r>
              <a:rPr lang="en-US" sz="1100" dirty="0">
                <a:solidFill>
                  <a:srgbClr val="00ACC2"/>
                </a:solidFill>
              </a:rPr>
              <a:t>    https://www.pbisapps.org/resource/pbis-assessment-users-manual</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100" dirty="0">
                <a:solidFill>
                  <a:srgbClr val="00ACC2"/>
                </a:solidFill>
                <a:hlinkClick r:id="rId4"/>
              </a:rPr>
              <a:t>Feedback &amp; Input Survey Manual</a:t>
            </a:r>
            <a:r>
              <a:rPr lang="en-US" sz="1100" dirty="0">
                <a:solidFill>
                  <a:srgbClr val="00ACC2"/>
                </a:solidFill>
              </a:rPr>
              <a:t>     </a:t>
            </a:r>
            <a:r>
              <a:rPr kumimoji="0" lang="en-US" sz="1100" i="0" u="none" strike="noStrike" kern="1200" cap="none" spc="0" normalizeH="0" baseline="0" noProof="0" dirty="0">
                <a:ln>
                  <a:noFill/>
                </a:ln>
                <a:solidFill>
                  <a:srgbClr val="00ACC2"/>
                </a:solidFill>
                <a:effectLst/>
                <a:uLnTx/>
                <a:uFillTx/>
                <a:latin typeface="Hind Vadodara"/>
                <a:cs typeface="Hind Vadodara"/>
                <a:sym typeface="Hind Vadodara"/>
              </a:rPr>
              <a:t>https://www.pbisapps.org/resource/feedback-input-surveys-fis-manual</a:t>
            </a: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1200" b="1" i="0" u="none" strike="noStrike" kern="1200" cap="none" spc="0" normalizeH="0" baseline="0" noProof="0" dirty="0">
                <a:ln>
                  <a:noFill/>
                </a:ln>
                <a:solidFill>
                  <a:srgbClr val="00ACC2"/>
                </a:solidFill>
                <a:effectLst/>
                <a:uLnTx/>
                <a:uFillTx/>
                <a:latin typeface="Hind Vadodara"/>
                <a:cs typeface="Hind Vadodara"/>
                <a:sym typeface="Hind Vadodara"/>
              </a:rPr>
              <a:t>READINGS / Videos:</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chemeClr val="bg1"/>
                </a:solidFill>
                <a:hlinkClick r:id="rId5"/>
              </a:rPr>
              <a:t>Overview of the Feedback and Input Survey</a:t>
            </a:r>
            <a:r>
              <a:rPr lang="en-US" sz="1200" dirty="0">
                <a:solidFill>
                  <a:schemeClr val="bg1"/>
                </a:solidFill>
              </a:rPr>
              <a:t>    https://www.pbisapps.org/articles/announcing-the-feedback-and-input-survey</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dirty="0">
                <a:solidFill>
                  <a:schemeClr val="bg1"/>
                </a:solidFill>
                <a:hlinkClick r:id="rId6"/>
              </a:rPr>
              <a:t>PBIS Assessment FREE PD Options</a:t>
            </a:r>
            <a:r>
              <a:rPr lang="en-US" sz="1200" dirty="0">
                <a:solidFill>
                  <a:schemeClr val="bg1"/>
                </a:solidFill>
              </a:rPr>
              <a:t>   https://training.pbisapps.org/w/courses/cat-8-pbis-assessment/ </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1200" b="0" i="0" dirty="0">
                <a:solidFill>
                  <a:schemeClr val="bg1"/>
                </a:solidFill>
                <a:effectLst/>
                <a:latin typeface="Hind Vadodara" panose="02000000000000000000" pitchFamily="2" charset="0"/>
                <a:cs typeface="Hind Vadodara" panose="02000000000000000000" pitchFamily="2" charset="0"/>
                <a:hlinkClick r:id="rId7"/>
              </a:rPr>
              <a:t>Consistent Process + Reliable Data = Better Results</a:t>
            </a:r>
            <a:r>
              <a:rPr lang="en-US" sz="1200" b="0" i="0" dirty="0">
                <a:solidFill>
                  <a:schemeClr val="bg1"/>
                </a:solidFill>
                <a:effectLst/>
                <a:latin typeface="Hind Vadodara" panose="02000000000000000000" pitchFamily="2" charset="0"/>
                <a:cs typeface="Hind Vadodara" panose="02000000000000000000" pitchFamily="2" charset="0"/>
              </a:rPr>
              <a:t>    </a:t>
            </a:r>
            <a:r>
              <a:rPr kumimoji="0" lang="en-US" sz="1200" i="0" u="none" strike="noStrike" kern="1200" cap="none" spc="0" normalizeH="0" baseline="0" noProof="0" dirty="0">
                <a:ln>
                  <a:noFill/>
                </a:ln>
                <a:solidFill>
                  <a:schemeClr val="bg1"/>
                </a:solidFill>
                <a:effectLst/>
                <a:uLnTx/>
                <a:uFillTx/>
                <a:latin typeface="Hind Vadodara"/>
                <a:cs typeface="Hind Vadodara"/>
                <a:sym typeface="Hind Vadodara"/>
              </a:rPr>
              <a:t>https://www.pbisapps.org/articles/consistent-process-reliable-data-better-results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cs typeface="Calibri"/>
            </a:endParaRPr>
          </a:p>
        </p:txBody>
      </p:sp>
    </p:spTree>
    <p:extLst>
      <p:ext uri="{BB962C8B-B14F-4D97-AF65-F5344CB8AC3E}">
        <p14:creationId xmlns:p14="http://schemas.microsoft.com/office/powerpoint/2010/main" val="182681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6acfdc03ff_0_2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6acfdc03f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12:30</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694123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endParaRPr lang="en-US" sz="1600" dirty="0">
              <a:solidFill>
                <a:srgbClr val="000000"/>
              </a:solidFill>
            </a:endParaRPr>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642C9308-CF24-F044-9EA2-DA2C236CB241}" type="slidenum">
              <a:rPr kumimoji="0" lang="en-US" sz="1400"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40336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4.xml"/><Relationship Id="rId4" Type="http://schemas.openxmlformats.org/officeDocument/2006/relationships/hyperlink" Target="http://bit.ly/2TtBDfr" TargetMode="Externa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63110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8"/>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10721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10" y="3779034"/>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8" y="13"/>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767940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2"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5945495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5"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98336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36714787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3"/>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941825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10" y="3779034"/>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8" y="13"/>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070601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2"/>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3"/>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913968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10" y="3779034"/>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8" y="13"/>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6889060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10283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14015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8" y="13"/>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6"/>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8414657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10" y="3779034"/>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8" y="13"/>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352808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6"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2306778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8" y="13"/>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6"/>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2159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8" y="13"/>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6"/>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644207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70" lvl="0" indent="-440245" rtl="0">
              <a:lnSpc>
                <a:spcPct val="100000"/>
              </a:lnSpc>
              <a:spcBef>
                <a:spcPts val="0"/>
              </a:spcBef>
              <a:spcAft>
                <a:spcPts val="0"/>
              </a:spcAft>
              <a:buClr>
                <a:schemeClr val="accent2"/>
              </a:buClr>
              <a:buSzPts val="1600"/>
              <a:buFont typeface="Raleway Thin"/>
              <a:buChar char="●"/>
              <a:defRPr sz="2400"/>
            </a:lvl1pPr>
            <a:lvl2pPr marL="1219140" lvl="1" indent="-440245" rtl="0">
              <a:spcBef>
                <a:spcPts val="2133"/>
              </a:spcBef>
              <a:spcAft>
                <a:spcPts val="0"/>
              </a:spcAft>
              <a:buSzPts val="1600"/>
              <a:buFont typeface="Nunito Light"/>
              <a:buChar char="○"/>
              <a:defRPr/>
            </a:lvl2pPr>
            <a:lvl3pPr marL="1828709" lvl="2" indent="-431779" rtl="0">
              <a:spcBef>
                <a:spcPts val="2133"/>
              </a:spcBef>
              <a:spcAft>
                <a:spcPts val="0"/>
              </a:spcAft>
              <a:buSzPts val="1500"/>
              <a:buFont typeface="Nunito Light"/>
              <a:buChar char="■"/>
              <a:defRPr/>
            </a:lvl3pPr>
            <a:lvl4pPr marL="2438278" lvl="3" indent="-431779" rtl="0">
              <a:spcBef>
                <a:spcPts val="2133"/>
              </a:spcBef>
              <a:spcAft>
                <a:spcPts val="0"/>
              </a:spcAft>
              <a:buSzPts val="1500"/>
              <a:buFont typeface="Nunito Light"/>
              <a:buChar char="●"/>
              <a:defRPr/>
            </a:lvl4pPr>
            <a:lvl5pPr marL="3047848" lvl="4" indent="-423312" rtl="0">
              <a:spcBef>
                <a:spcPts val="2133"/>
              </a:spcBef>
              <a:spcAft>
                <a:spcPts val="0"/>
              </a:spcAft>
              <a:buSzPts val="1400"/>
              <a:buFont typeface="Nunito Light"/>
              <a:buChar char="○"/>
              <a:defRPr/>
            </a:lvl5pPr>
            <a:lvl6pPr marL="3657418" lvl="5" indent="-423312" rtl="0">
              <a:spcBef>
                <a:spcPts val="2133"/>
              </a:spcBef>
              <a:spcAft>
                <a:spcPts val="0"/>
              </a:spcAft>
              <a:buSzPts val="1400"/>
              <a:buFont typeface="Nunito Light"/>
              <a:buChar char="■"/>
              <a:defRPr/>
            </a:lvl6pPr>
            <a:lvl7pPr marL="4266987" lvl="6" indent="-414846" rtl="0">
              <a:spcBef>
                <a:spcPts val="2133"/>
              </a:spcBef>
              <a:spcAft>
                <a:spcPts val="0"/>
              </a:spcAft>
              <a:buSzPts val="1300"/>
              <a:buFont typeface="Nunito Light"/>
              <a:buChar char="●"/>
              <a:defRPr/>
            </a:lvl7pPr>
            <a:lvl8pPr marL="4876557" lvl="7" indent="-414846" rtl="0">
              <a:spcBef>
                <a:spcPts val="2133"/>
              </a:spcBef>
              <a:spcAft>
                <a:spcPts val="0"/>
              </a:spcAft>
              <a:buSzPts val="1300"/>
              <a:buFont typeface="Nunito Light"/>
              <a:buChar char="○"/>
              <a:defRPr/>
            </a:lvl8pPr>
            <a:lvl9pPr marL="5486126" lvl="8" indent="-423312"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10" y="3779034"/>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288997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5" y="4738024"/>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2"/>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72385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70" lvl="0" indent="-397913" rtl="0">
              <a:lnSpc>
                <a:spcPct val="100000"/>
              </a:lnSpc>
              <a:spcBef>
                <a:spcPts val="0"/>
              </a:spcBef>
              <a:spcAft>
                <a:spcPts val="0"/>
              </a:spcAft>
              <a:buClr>
                <a:schemeClr val="accent2"/>
              </a:buClr>
              <a:buSzPts val="1100"/>
              <a:buFont typeface="Raleway Thin"/>
              <a:buChar char="■"/>
              <a:defRPr sz="1333"/>
            </a:lvl1pPr>
            <a:lvl2pPr marL="1219140" lvl="1" indent="-406381" rtl="0">
              <a:spcBef>
                <a:spcPts val="2133"/>
              </a:spcBef>
              <a:spcAft>
                <a:spcPts val="0"/>
              </a:spcAft>
              <a:buClr>
                <a:srgbClr val="434343"/>
              </a:buClr>
              <a:buSzPts val="1200"/>
              <a:buFont typeface="Roboto Condensed Light"/>
              <a:buChar char="○"/>
              <a:defRPr/>
            </a:lvl2pPr>
            <a:lvl3pPr marL="1828709" lvl="2" indent="-423312" rtl="0">
              <a:spcBef>
                <a:spcPts val="2133"/>
              </a:spcBef>
              <a:spcAft>
                <a:spcPts val="0"/>
              </a:spcAft>
              <a:buClr>
                <a:srgbClr val="434343"/>
              </a:buClr>
              <a:buSzPts val="1400"/>
              <a:buFont typeface="Roboto Condensed Light"/>
              <a:buChar char="■"/>
              <a:defRPr/>
            </a:lvl3pPr>
            <a:lvl4pPr marL="2438278" lvl="3" indent="-423312" rtl="0">
              <a:spcBef>
                <a:spcPts val="2133"/>
              </a:spcBef>
              <a:spcAft>
                <a:spcPts val="0"/>
              </a:spcAft>
              <a:buClr>
                <a:srgbClr val="434343"/>
              </a:buClr>
              <a:buSzPts val="1400"/>
              <a:buFont typeface="Roboto Condensed Light"/>
              <a:buChar char="●"/>
              <a:defRPr/>
            </a:lvl4pPr>
            <a:lvl5pPr marL="3047848" lvl="4" indent="-423312" rtl="0">
              <a:spcBef>
                <a:spcPts val="2133"/>
              </a:spcBef>
              <a:spcAft>
                <a:spcPts val="0"/>
              </a:spcAft>
              <a:buClr>
                <a:srgbClr val="434343"/>
              </a:buClr>
              <a:buSzPts val="1400"/>
              <a:buFont typeface="Roboto Condensed Light"/>
              <a:buChar char="○"/>
              <a:defRPr/>
            </a:lvl5pPr>
            <a:lvl6pPr marL="3657418" lvl="5" indent="-423312" rtl="0">
              <a:spcBef>
                <a:spcPts val="2133"/>
              </a:spcBef>
              <a:spcAft>
                <a:spcPts val="0"/>
              </a:spcAft>
              <a:buClr>
                <a:srgbClr val="434343"/>
              </a:buClr>
              <a:buSzPts val="1400"/>
              <a:buFont typeface="Roboto Condensed Light"/>
              <a:buChar char="■"/>
              <a:defRPr/>
            </a:lvl6pPr>
            <a:lvl7pPr marL="4266987" lvl="6" indent="-423312" rtl="0">
              <a:spcBef>
                <a:spcPts val="2133"/>
              </a:spcBef>
              <a:spcAft>
                <a:spcPts val="0"/>
              </a:spcAft>
              <a:buClr>
                <a:srgbClr val="434343"/>
              </a:buClr>
              <a:buSzPts val="1400"/>
              <a:buFont typeface="Roboto Condensed Light"/>
              <a:buChar char="●"/>
              <a:defRPr/>
            </a:lvl7pPr>
            <a:lvl8pPr marL="4876557" lvl="7" indent="-423312" rtl="0">
              <a:spcBef>
                <a:spcPts val="2133"/>
              </a:spcBef>
              <a:spcAft>
                <a:spcPts val="0"/>
              </a:spcAft>
              <a:buClr>
                <a:srgbClr val="434343"/>
              </a:buClr>
              <a:buSzPts val="1400"/>
              <a:buFont typeface="Roboto Condensed Light"/>
              <a:buChar char="○"/>
              <a:defRPr/>
            </a:lvl8pPr>
            <a:lvl9pPr marL="5486126" lvl="8" indent="-423312"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10" y="3779034"/>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8" y="13"/>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14288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4120255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2529378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49069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39561678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9051549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65483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864149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55003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8205146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45306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496796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53040587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8037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06228"/>
                </a:solidFill>
              </a:defRPr>
            </a:lvl1pPr>
          </a:lstStyle>
          <a:p>
            <a:r>
              <a:rPr lang="en-US"/>
              <a:t>Click to edit Master title style</a:t>
            </a:r>
          </a:p>
        </p:txBody>
      </p:sp>
      <p:sp>
        <p:nvSpPr>
          <p:cNvPr id="6" name="Text Placeholder 5"/>
          <p:cNvSpPr>
            <a:spLocks noGrp="1"/>
          </p:cNvSpPr>
          <p:nvPr>
            <p:ph type="body" sz="quarter" idx="10"/>
          </p:nvPr>
        </p:nvSpPr>
        <p:spPr>
          <a:xfrm>
            <a:off x="508000" y="1411553"/>
            <a:ext cx="11176000" cy="2210863"/>
          </a:xfrm>
        </p:spPr>
        <p:txBody>
          <a:bodyPr/>
          <a:lstStyle>
            <a:lvl1pPr>
              <a:lnSpc>
                <a:spcPct val="90000"/>
              </a:lnSpc>
              <a:defRPr>
                <a:solidFill>
                  <a:srgbClr val="206228"/>
                </a:solidFill>
              </a:defRPr>
            </a:lvl1pPr>
            <a:lvl2pPr>
              <a:lnSpc>
                <a:spcPct val="90000"/>
              </a:lnSpc>
              <a:defRPr>
                <a:solidFill>
                  <a:srgbClr val="206228"/>
                </a:solidFill>
              </a:defRPr>
            </a:lvl2pPr>
            <a:lvl3pPr>
              <a:lnSpc>
                <a:spcPct val="90000"/>
              </a:lnSpc>
              <a:defRPr>
                <a:solidFill>
                  <a:srgbClr val="206228"/>
                </a:solidFill>
              </a:defRPr>
            </a:lvl3pPr>
            <a:lvl4pPr>
              <a:lnSpc>
                <a:spcPct val="90000"/>
              </a:lnSpc>
              <a:defRPr>
                <a:solidFill>
                  <a:srgbClr val="206228"/>
                </a:solidFill>
              </a:defRPr>
            </a:lvl4pPr>
            <a:lvl5pPr>
              <a:lnSpc>
                <a:spcPct val="90000"/>
              </a:lnSpc>
              <a:defRPr>
                <a:solidFill>
                  <a:srgbClr val="20622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34911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475287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205233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6941742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7028649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67533880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5414513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52293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8612775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8886995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9083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143000"/>
          </a:xfrm>
        </p:spPr>
        <p:txBody>
          <a:bodyPr/>
          <a:lstStyle/>
          <a:p>
            <a:r>
              <a:rPr lang="en-US"/>
              <a:t>Click to edit Master title style</a:t>
            </a:r>
          </a:p>
        </p:txBody>
      </p:sp>
      <p:sp>
        <p:nvSpPr>
          <p:cNvPr id="3" name="Table Placeholder 2"/>
          <p:cNvSpPr>
            <a:spLocks noGrp="1"/>
          </p:cNvSpPr>
          <p:nvPr>
            <p:ph type="tbl" idx="1"/>
          </p:nvPr>
        </p:nvSpPr>
        <p:spPr>
          <a:xfrm>
            <a:off x="914400" y="1447800"/>
            <a:ext cx="10363200" cy="4648200"/>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2369DD-4C16-F949-B34A-4428E2FC13D4}" type="slidenum">
              <a:rPr lang="en-US"/>
              <a:pPr>
                <a:defRPr/>
              </a:pPr>
              <a:t>‹#›</a:t>
            </a:fld>
            <a:endParaRPr lang="en-US"/>
          </a:p>
        </p:txBody>
      </p:sp>
    </p:spTree>
    <p:extLst>
      <p:ext uri="{BB962C8B-B14F-4D97-AF65-F5344CB8AC3E}">
        <p14:creationId xmlns:p14="http://schemas.microsoft.com/office/powerpoint/2010/main" val="31953524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89635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327160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2676591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35513884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33800194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8449860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2705489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158014532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546280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85" lvl="0" indent="-406390">
              <a:lnSpc>
                <a:spcPct val="100000"/>
              </a:lnSpc>
              <a:spcBef>
                <a:spcPts val="0"/>
              </a:spcBef>
              <a:spcAft>
                <a:spcPts val="0"/>
              </a:spcAft>
              <a:buClr>
                <a:srgbClr val="434343"/>
              </a:buClr>
              <a:buSzPts val="1200"/>
              <a:buFont typeface="Open Sans SemiBold"/>
              <a:buAutoNum type="arabicPeriod"/>
              <a:defRPr sz="1600"/>
            </a:lvl1pPr>
            <a:lvl2pPr marL="1219170" lvl="1" indent="-406390">
              <a:spcBef>
                <a:spcPts val="2133"/>
              </a:spcBef>
              <a:spcAft>
                <a:spcPts val="0"/>
              </a:spcAft>
              <a:buClr>
                <a:srgbClr val="434343"/>
              </a:buClr>
              <a:buSzPts val="1200"/>
              <a:buFont typeface="Roboto Condensed Light"/>
              <a:buAutoNum type="alphaLcPeriod"/>
              <a:defRPr/>
            </a:lvl2pPr>
            <a:lvl3pPr marL="1828754" lvl="2" indent="-423323">
              <a:spcBef>
                <a:spcPts val="2133"/>
              </a:spcBef>
              <a:spcAft>
                <a:spcPts val="0"/>
              </a:spcAft>
              <a:buClr>
                <a:srgbClr val="434343"/>
              </a:buClr>
              <a:buSzPts val="1400"/>
              <a:buFont typeface="Roboto Condensed Light"/>
              <a:buAutoNum type="romanLcPeriod"/>
              <a:defRPr/>
            </a:lvl3pPr>
            <a:lvl4pPr marL="2438339" lvl="3" indent="-423323">
              <a:spcBef>
                <a:spcPts val="2133"/>
              </a:spcBef>
              <a:spcAft>
                <a:spcPts val="0"/>
              </a:spcAft>
              <a:buClr>
                <a:srgbClr val="434343"/>
              </a:buClr>
              <a:buSzPts val="1400"/>
              <a:buFont typeface="Roboto Condensed Light"/>
              <a:buAutoNum type="arabicPeriod"/>
              <a:defRPr/>
            </a:lvl4pPr>
            <a:lvl5pPr marL="3047924" lvl="4" indent="-423323">
              <a:spcBef>
                <a:spcPts val="2133"/>
              </a:spcBef>
              <a:spcAft>
                <a:spcPts val="0"/>
              </a:spcAft>
              <a:buClr>
                <a:srgbClr val="434343"/>
              </a:buClr>
              <a:buSzPts val="1400"/>
              <a:buFont typeface="Roboto Condensed Light"/>
              <a:buAutoNum type="alphaLcPeriod"/>
              <a:defRPr/>
            </a:lvl5pPr>
            <a:lvl6pPr marL="3657509" lvl="5" indent="-423323">
              <a:spcBef>
                <a:spcPts val="2133"/>
              </a:spcBef>
              <a:spcAft>
                <a:spcPts val="0"/>
              </a:spcAft>
              <a:buClr>
                <a:srgbClr val="434343"/>
              </a:buClr>
              <a:buSzPts val="1400"/>
              <a:buFont typeface="Roboto Condensed Light"/>
              <a:buAutoNum type="romanLcPeriod"/>
              <a:defRPr/>
            </a:lvl6pPr>
            <a:lvl7pPr marL="4267093" lvl="6" indent="-423323">
              <a:spcBef>
                <a:spcPts val="2133"/>
              </a:spcBef>
              <a:spcAft>
                <a:spcPts val="0"/>
              </a:spcAft>
              <a:buClr>
                <a:srgbClr val="434343"/>
              </a:buClr>
              <a:buSzPts val="1400"/>
              <a:buFont typeface="Roboto Condensed Light"/>
              <a:buAutoNum type="arabicPeriod"/>
              <a:defRPr/>
            </a:lvl7pPr>
            <a:lvl8pPr marL="4876678" lvl="7" indent="-423323">
              <a:spcBef>
                <a:spcPts val="2133"/>
              </a:spcBef>
              <a:spcAft>
                <a:spcPts val="0"/>
              </a:spcAft>
              <a:buClr>
                <a:srgbClr val="434343"/>
              </a:buClr>
              <a:buSzPts val="1400"/>
              <a:buFont typeface="Roboto Condensed Light"/>
              <a:buAutoNum type="alphaLcPeriod"/>
              <a:defRPr/>
            </a:lvl8pPr>
            <a:lvl9pPr marL="5486263" lvl="8" indent="-423323">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3" y="11"/>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2"/>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48630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16592950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wo columns" type="twoColTx" preserve="1">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33474344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only" type="titleOnly" preserve="1">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71119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One column text" preserve="1">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255841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Main point" preserve="1">
  <p:cSld name="Main point">
    <p:spTree>
      <p:nvGrpSpPr>
        <p:cNvPr id="1" name="Shape 74"/>
        <p:cNvGrpSpPr/>
        <p:nvPr/>
      </p:nvGrpSpPr>
      <p:grpSpPr>
        <a:xfrm>
          <a:off x="0" y="0"/>
          <a:ext cx="0" cy="0"/>
          <a:chOff x="0" y="0"/>
          <a:chExt cx="0" cy="0"/>
        </a:xfrm>
      </p:grpSpPr>
      <p:sp>
        <p:nvSpPr>
          <p:cNvPr id="75" name="Google Shape;75;p8"/>
          <p:cNvSpPr/>
          <p:nvPr/>
        </p:nvSpPr>
        <p:spPr>
          <a:xfrm rot="10800000">
            <a:off x="-1524004" y="-69"/>
            <a:ext cx="10588437" cy="7703401"/>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6" name="Google Shape;76;p8"/>
          <p:cNvGrpSpPr/>
          <p:nvPr/>
        </p:nvGrpSpPr>
        <p:grpSpPr>
          <a:xfrm>
            <a:off x="1207804" y="-30952"/>
            <a:ext cx="10984219" cy="6888968"/>
            <a:chOff x="5353050" y="0"/>
            <a:chExt cx="4407556" cy="5143580"/>
          </a:xfrm>
        </p:grpSpPr>
        <p:sp>
          <p:nvSpPr>
            <p:cNvPr id="77" name="Google Shape;77;p8"/>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8"/>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8"/>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8"/>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8"/>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82" name="Google Shape;82;p8"/>
          <p:cNvSpPr txBox="1">
            <a:spLocks noGrp="1"/>
          </p:cNvSpPr>
          <p:nvPr>
            <p:ph type="title"/>
          </p:nvPr>
        </p:nvSpPr>
        <p:spPr>
          <a:xfrm rot="-151">
            <a:off x="1536400" y="1746409"/>
            <a:ext cx="9119200" cy="3365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4800"/>
              <a:buNone/>
              <a:defRPr sz="8800"/>
            </a:lvl1pPr>
            <a:lvl2pPr lvl="1">
              <a:spcBef>
                <a:spcPts val="0"/>
              </a:spcBef>
              <a:spcAft>
                <a:spcPts val="0"/>
              </a:spcAft>
              <a:buClr>
                <a:schemeClr val="accent1"/>
              </a:buClr>
              <a:buSzPts val="4800"/>
              <a:buNone/>
              <a:defRPr sz="6400">
                <a:solidFill>
                  <a:schemeClr val="accent1"/>
                </a:solidFill>
              </a:defRPr>
            </a:lvl2pPr>
            <a:lvl3pPr lvl="2">
              <a:spcBef>
                <a:spcPts val="0"/>
              </a:spcBef>
              <a:spcAft>
                <a:spcPts val="0"/>
              </a:spcAft>
              <a:buClr>
                <a:schemeClr val="accent1"/>
              </a:buClr>
              <a:buSzPts val="4800"/>
              <a:buNone/>
              <a:defRPr sz="6400">
                <a:solidFill>
                  <a:schemeClr val="accent1"/>
                </a:solidFill>
              </a:defRPr>
            </a:lvl3pPr>
            <a:lvl4pPr lvl="3">
              <a:spcBef>
                <a:spcPts val="0"/>
              </a:spcBef>
              <a:spcAft>
                <a:spcPts val="0"/>
              </a:spcAft>
              <a:buClr>
                <a:schemeClr val="accent1"/>
              </a:buClr>
              <a:buSzPts val="4800"/>
              <a:buNone/>
              <a:defRPr sz="6400">
                <a:solidFill>
                  <a:schemeClr val="accent1"/>
                </a:solidFill>
              </a:defRPr>
            </a:lvl4pPr>
            <a:lvl5pPr lvl="4">
              <a:spcBef>
                <a:spcPts val="0"/>
              </a:spcBef>
              <a:spcAft>
                <a:spcPts val="0"/>
              </a:spcAft>
              <a:buClr>
                <a:schemeClr val="accent1"/>
              </a:buClr>
              <a:buSzPts val="4800"/>
              <a:buNone/>
              <a:defRPr sz="6400">
                <a:solidFill>
                  <a:schemeClr val="accent1"/>
                </a:solidFill>
              </a:defRPr>
            </a:lvl5pPr>
            <a:lvl6pPr lvl="5">
              <a:spcBef>
                <a:spcPts val="0"/>
              </a:spcBef>
              <a:spcAft>
                <a:spcPts val="0"/>
              </a:spcAft>
              <a:buClr>
                <a:schemeClr val="accent1"/>
              </a:buClr>
              <a:buSzPts val="4800"/>
              <a:buNone/>
              <a:defRPr sz="6400">
                <a:solidFill>
                  <a:schemeClr val="accent1"/>
                </a:solidFill>
              </a:defRPr>
            </a:lvl6pPr>
            <a:lvl7pPr lvl="6">
              <a:spcBef>
                <a:spcPts val="0"/>
              </a:spcBef>
              <a:spcAft>
                <a:spcPts val="0"/>
              </a:spcAft>
              <a:buClr>
                <a:schemeClr val="accent1"/>
              </a:buClr>
              <a:buSzPts val="4800"/>
              <a:buNone/>
              <a:defRPr sz="6400">
                <a:solidFill>
                  <a:schemeClr val="accent1"/>
                </a:solidFill>
              </a:defRPr>
            </a:lvl7pPr>
            <a:lvl8pPr lvl="7">
              <a:spcBef>
                <a:spcPts val="0"/>
              </a:spcBef>
              <a:spcAft>
                <a:spcPts val="0"/>
              </a:spcAft>
              <a:buClr>
                <a:schemeClr val="accent1"/>
              </a:buClr>
              <a:buSzPts val="4800"/>
              <a:buNone/>
              <a:defRPr sz="6400">
                <a:solidFill>
                  <a:schemeClr val="accent1"/>
                </a:solidFill>
              </a:defRPr>
            </a:lvl8pPr>
            <a:lvl9pPr lvl="8">
              <a:spcBef>
                <a:spcPts val="0"/>
              </a:spcBef>
              <a:spcAft>
                <a:spcPts val="0"/>
              </a:spcAft>
              <a:buClr>
                <a:schemeClr val="accent1"/>
              </a:buClr>
              <a:buSzPts val="4800"/>
              <a:buNone/>
              <a:defRPr sz="6400">
                <a:solidFill>
                  <a:schemeClr val="accent1"/>
                </a:solidFill>
              </a:defRPr>
            </a:lvl9pPr>
          </a:lstStyle>
          <a:p>
            <a:endParaRPr/>
          </a:p>
        </p:txBody>
      </p:sp>
    </p:spTree>
    <p:extLst>
      <p:ext uri="{BB962C8B-B14F-4D97-AF65-F5344CB8AC3E}">
        <p14:creationId xmlns:p14="http://schemas.microsoft.com/office/powerpoint/2010/main" val="26958108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Section title and description" preserve="1">
  <p:cSld name="Section title and description">
    <p:spTree>
      <p:nvGrpSpPr>
        <p:cNvPr id="1" name="Shape 83"/>
        <p:cNvGrpSpPr/>
        <p:nvPr/>
      </p:nvGrpSpPr>
      <p:grpSpPr>
        <a:xfrm>
          <a:off x="0" y="0"/>
          <a:ext cx="0" cy="0"/>
          <a:chOff x="0" y="0"/>
          <a:chExt cx="0" cy="0"/>
        </a:xfrm>
      </p:grpSpPr>
      <p:sp>
        <p:nvSpPr>
          <p:cNvPr id="84" name="Google Shape;84;p9"/>
          <p:cNvSpPr txBox="1">
            <a:spLocks noGrp="1"/>
          </p:cNvSpPr>
          <p:nvPr>
            <p:ph type="title"/>
          </p:nvPr>
        </p:nvSpPr>
        <p:spPr>
          <a:xfrm>
            <a:off x="1426433" y="1389339"/>
            <a:ext cx="3666400" cy="14952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80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85" name="Google Shape;85;p9"/>
          <p:cNvSpPr txBox="1">
            <a:spLocks noGrp="1"/>
          </p:cNvSpPr>
          <p:nvPr>
            <p:ph type="subTitle" idx="1"/>
          </p:nvPr>
        </p:nvSpPr>
        <p:spPr>
          <a:xfrm>
            <a:off x="1468000" y="2668733"/>
            <a:ext cx="3947200" cy="1804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867"/>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Tree>
    <p:extLst>
      <p:ext uri="{BB962C8B-B14F-4D97-AF65-F5344CB8AC3E}">
        <p14:creationId xmlns:p14="http://schemas.microsoft.com/office/powerpoint/2010/main" val="41583316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aption" preserve="1">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2170355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Big number" preserve="1">
  <p:cSld name="Big number">
    <p:spTree>
      <p:nvGrpSpPr>
        <p:cNvPr id="1" name="Shape 95"/>
        <p:cNvGrpSpPr/>
        <p:nvPr/>
      </p:nvGrpSpPr>
      <p:grpSpPr>
        <a:xfrm>
          <a:off x="0" y="0"/>
          <a:ext cx="0" cy="0"/>
          <a:chOff x="0" y="0"/>
          <a:chExt cx="0" cy="0"/>
        </a:xfrm>
      </p:grpSpPr>
      <p:grpSp>
        <p:nvGrpSpPr>
          <p:cNvPr id="96" name="Google Shape;96;p11"/>
          <p:cNvGrpSpPr/>
          <p:nvPr/>
        </p:nvGrpSpPr>
        <p:grpSpPr>
          <a:xfrm>
            <a:off x="9" y="3779033"/>
            <a:ext cx="2766825" cy="3079023"/>
            <a:chOff x="6" y="2834274"/>
            <a:chExt cx="2075119" cy="2309267"/>
          </a:xfrm>
        </p:grpSpPr>
        <p:sp>
          <p:nvSpPr>
            <p:cNvPr id="97" name="Google Shape;97;p1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1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1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 name="Google Shape;100;p11"/>
          <p:cNvGrpSpPr/>
          <p:nvPr/>
        </p:nvGrpSpPr>
        <p:grpSpPr>
          <a:xfrm>
            <a:off x="10670207" y="12"/>
            <a:ext cx="1521789" cy="1692593"/>
            <a:chOff x="8002655" y="8"/>
            <a:chExt cx="1141342" cy="1269445"/>
          </a:xfrm>
        </p:grpSpPr>
        <p:sp>
          <p:nvSpPr>
            <p:cNvPr id="101" name="Google Shape;101;p1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1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 name="Google Shape;103;p11"/>
          <p:cNvSpPr txBox="1">
            <a:spLocks noGrp="1"/>
          </p:cNvSpPr>
          <p:nvPr>
            <p:ph type="title" hasCustomPrompt="1"/>
          </p:nvPr>
        </p:nvSpPr>
        <p:spPr>
          <a:xfrm>
            <a:off x="6854431" y="4036219"/>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4" name="Google Shape;104;p11"/>
          <p:cNvSpPr txBox="1">
            <a:spLocks noGrp="1"/>
          </p:cNvSpPr>
          <p:nvPr>
            <p:ph type="subTitle" idx="1"/>
          </p:nvPr>
        </p:nvSpPr>
        <p:spPr>
          <a:xfrm flipH="1">
            <a:off x="6873349" y="4603337"/>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5" name="Google Shape;105;p11"/>
          <p:cNvSpPr txBox="1">
            <a:spLocks noGrp="1"/>
          </p:cNvSpPr>
          <p:nvPr>
            <p:ph type="title" idx="2" hasCustomPrompt="1"/>
          </p:nvPr>
        </p:nvSpPr>
        <p:spPr>
          <a:xfrm>
            <a:off x="2726217" y="3086767"/>
            <a:ext cx="2321200" cy="585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7200"/>
              <a:buNone/>
              <a:defRPr sz="5333"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06" name="Google Shape;106;p11"/>
          <p:cNvSpPr txBox="1">
            <a:spLocks noGrp="1"/>
          </p:cNvSpPr>
          <p:nvPr>
            <p:ph type="subTitle" idx="3"/>
          </p:nvPr>
        </p:nvSpPr>
        <p:spPr>
          <a:xfrm flipH="1">
            <a:off x="6873452" y="2655393"/>
            <a:ext cx="3598000" cy="13216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400"/>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07" name="Google Shape;107;p11"/>
          <p:cNvSpPr txBox="1">
            <a:spLocks noGrp="1"/>
          </p:cNvSpPr>
          <p:nvPr>
            <p:ph type="title" idx="4"/>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5436506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only 2" preserve="1">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0351344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Small numbers" preserve="1">
  <p:cSld name="Small numbers">
    <p:spTree>
      <p:nvGrpSpPr>
        <p:cNvPr id="1" name="Shape 117"/>
        <p:cNvGrpSpPr/>
        <p:nvPr/>
      </p:nvGrpSpPr>
      <p:grpSpPr>
        <a:xfrm>
          <a:off x="0" y="0"/>
          <a:ext cx="0" cy="0"/>
          <a:chOff x="0" y="0"/>
          <a:chExt cx="0" cy="0"/>
        </a:xfrm>
      </p:grpSpPr>
      <p:grpSp>
        <p:nvGrpSpPr>
          <p:cNvPr id="118" name="Google Shape;118;p13"/>
          <p:cNvGrpSpPr/>
          <p:nvPr/>
        </p:nvGrpSpPr>
        <p:grpSpPr>
          <a:xfrm>
            <a:off x="9" y="3779033"/>
            <a:ext cx="2766825" cy="3079023"/>
            <a:chOff x="6" y="2834274"/>
            <a:chExt cx="2075119" cy="2309267"/>
          </a:xfrm>
        </p:grpSpPr>
        <p:sp>
          <p:nvSpPr>
            <p:cNvPr id="119" name="Google Shape;119;p13"/>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13"/>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13"/>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 name="Google Shape;122;p13"/>
          <p:cNvGrpSpPr/>
          <p:nvPr/>
        </p:nvGrpSpPr>
        <p:grpSpPr>
          <a:xfrm>
            <a:off x="10670207" y="12"/>
            <a:ext cx="1521789" cy="1692593"/>
            <a:chOff x="8002655" y="8"/>
            <a:chExt cx="1141342" cy="1269445"/>
          </a:xfrm>
        </p:grpSpPr>
        <p:sp>
          <p:nvSpPr>
            <p:cNvPr id="123" name="Google Shape;123;p13"/>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13"/>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5" name="Google Shape;125;p13"/>
          <p:cNvSpPr txBox="1">
            <a:spLocks noGrp="1"/>
          </p:cNvSpPr>
          <p:nvPr>
            <p:ph type="title" hasCustomPrompt="1"/>
          </p:nvPr>
        </p:nvSpPr>
        <p:spPr>
          <a:xfrm>
            <a:off x="3036717"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6" name="Google Shape;126;p13"/>
          <p:cNvSpPr txBox="1">
            <a:spLocks noGrp="1"/>
          </p:cNvSpPr>
          <p:nvPr>
            <p:ph type="subTitle" idx="1"/>
          </p:nvPr>
        </p:nvSpPr>
        <p:spPr>
          <a:xfrm flipH="1">
            <a:off x="3036751" y="4667300"/>
            <a:ext cx="1912000" cy="742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7" name="Google Shape;127;p13"/>
          <p:cNvSpPr txBox="1">
            <a:spLocks noGrp="1"/>
          </p:cNvSpPr>
          <p:nvPr>
            <p:ph type="title" idx="2" hasCustomPrompt="1"/>
          </p:nvPr>
        </p:nvSpPr>
        <p:spPr>
          <a:xfrm>
            <a:off x="3036717" y="2109548"/>
            <a:ext cx="1407200" cy="60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28" name="Google Shape;128;p13"/>
          <p:cNvSpPr txBox="1">
            <a:spLocks noGrp="1"/>
          </p:cNvSpPr>
          <p:nvPr>
            <p:ph type="subTitle" idx="3"/>
          </p:nvPr>
        </p:nvSpPr>
        <p:spPr>
          <a:xfrm flipH="1">
            <a:off x="3036717" y="2709500"/>
            <a:ext cx="1959200" cy="650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29" name="Google Shape;129;p13"/>
          <p:cNvSpPr txBox="1">
            <a:spLocks noGrp="1"/>
          </p:cNvSpPr>
          <p:nvPr>
            <p:ph type="title" idx="4" hasCustomPrompt="1"/>
          </p:nvPr>
        </p:nvSpPr>
        <p:spPr>
          <a:xfrm>
            <a:off x="8121329" y="4017300"/>
            <a:ext cx="1407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0" name="Google Shape;130;p13"/>
          <p:cNvSpPr txBox="1">
            <a:spLocks noGrp="1"/>
          </p:cNvSpPr>
          <p:nvPr>
            <p:ph type="subTitle" idx="5"/>
          </p:nvPr>
        </p:nvSpPr>
        <p:spPr>
          <a:xfrm flipH="1">
            <a:off x="8121329" y="4667308"/>
            <a:ext cx="20256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1" name="Google Shape;131;p13"/>
          <p:cNvSpPr txBox="1">
            <a:spLocks noGrp="1"/>
          </p:cNvSpPr>
          <p:nvPr>
            <p:ph type="title" idx="6" hasCustomPrompt="1"/>
          </p:nvPr>
        </p:nvSpPr>
        <p:spPr>
          <a:xfrm>
            <a:off x="8121313" y="2018600"/>
            <a:ext cx="2321200" cy="650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dk1"/>
              </a:buClr>
              <a:buSzPts val="7200"/>
              <a:buNone/>
              <a:defRPr b="0"/>
            </a:lvl1pPr>
            <a:lvl2pPr lvl="1" algn="ctr" rtl="0">
              <a:spcBef>
                <a:spcPts val="0"/>
              </a:spcBef>
              <a:spcAft>
                <a:spcPts val="0"/>
              </a:spcAft>
              <a:buClr>
                <a:schemeClr val="dk1"/>
              </a:buClr>
              <a:buSzPts val="7200"/>
              <a:buNone/>
              <a:defRPr sz="9600">
                <a:solidFill>
                  <a:schemeClr val="dk1"/>
                </a:solidFill>
              </a:defRPr>
            </a:lvl2pPr>
            <a:lvl3pPr lvl="2" algn="ctr" rtl="0">
              <a:spcBef>
                <a:spcPts val="0"/>
              </a:spcBef>
              <a:spcAft>
                <a:spcPts val="0"/>
              </a:spcAft>
              <a:buClr>
                <a:schemeClr val="dk1"/>
              </a:buClr>
              <a:buSzPts val="7200"/>
              <a:buNone/>
              <a:defRPr sz="9600">
                <a:solidFill>
                  <a:schemeClr val="dk1"/>
                </a:solidFill>
              </a:defRPr>
            </a:lvl3pPr>
            <a:lvl4pPr lvl="3" algn="ctr" rtl="0">
              <a:spcBef>
                <a:spcPts val="0"/>
              </a:spcBef>
              <a:spcAft>
                <a:spcPts val="0"/>
              </a:spcAft>
              <a:buClr>
                <a:schemeClr val="dk1"/>
              </a:buClr>
              <a:buSzPts val="7200"/>
              <a:buNone/>
              <a:defRPr sz="9600">
                <a:solidFill>
                  <a:schemeClr val="dk1"/>
                </a:solidFill>
              </a:defRPr>
            </a:lvl4pPr>
            <a:lvl5pPr lvl="4" algn="ctr" rtl="0">
              <a:spcBef>
                <a:spcPts val="0"/>
              </a:spcBef>
              <a:spcAft>
                <a:spcPts val="0"/>
              </a:spcAft>
              <a:buClr>
                <a:schemeClr val="dk1"/>
              </a:buClr>
              <a:buSzPts val="7200"/>
              <a:buNone/>
              <a:defRPr sz="9600">
                <a:solidFill>
                  <a:schemeClr val="dk1"/>
                </a:solidFill>
              </a:defRPr>
            </a:lvl5pPr>
            <a:lvl6pPr lvl="5" algn="ctr" rtl="0">
              <a:spcBef>
                <a:spcPts val="0"/>
              </a:spcBef>
              <a:spcAft>
                <a:spcPts val="0"/>
              </a:spcAft>
              <a:buClr>
                <a:schemeClr val="dk1"/>
              </a:buClr>
              <a:buSzPts val="7200"/>
              <a:buNone/>
              <a:defRPr sz="9600">
                <a:solidFill>
                  <a:schemeClr val="dk1"/>
                </a:solidFill>
              </a:defRPr>
            </a:lvl6pPr>
            <a:lvl7pPr lvl="6" algn="ctr" rtl="0">
              <a:spcBef>
                <a:spcPts val="0"/>
              </a:spcBef>
              <a:spcAft>
                <a:spcPts val="0"/>
              </a:spcAft>
              <a:buClr>
                <a:schemeClr val="dk1"/>
              </a:buClr>
              <a:buSzPts val="7200"/>
              <a:buNone/>
              <a:defRPr sz="9600">
                <a:solidFill>
                  <a:schemeClr val="dk1"/>
                </a:solidFill>
              </a:defRPr>
            </a:lvl7pPr>
            <a:lvl8pPr lvl="7" algn="ctr" rtl="0">
              <a:spcBef>
                <a:spcPts val="0"/>
              </a:spcBef>
              <a:spcAft>
                <a:spcPts val="0"/>
              </a:spcAft>
              <a:buClr>
                <a:schemeClr val="dk1"/>
              </a:buClr>
              <a:buSzPts val="7200"/>
              <a:buNone/>
              <a:defRPr sz="9600">
                <a:solidFill>
                  <a:schemeClr val="dk1"/>
                </a:solidFill>
              </a:defRPr>
            </a:lvl8pPr>
            <a:lvl9pPr lvl="8" algn="ctr" rtl="0">
              <a:spcBef>
                <a:spcPts val="0"/>
              </a:spcBef>
              <a:spcAft>
                <a:spcPts val="0"/>
              </a:spcAft>
              <a:buClr>
                <a:schemeClr val="dk1"/>
              </a:buClr>
              <a:buSzPts val="7200"/>
              <a:buNone/>
              <a:defRPr sz="9600">
                <a:solidFill>
                  <a:schemeClr val="dk1"/>
                </a:solidFill>
              </a:defRPr>
            </a:lvl9pPr>
          </a:lstStyle>
          <a:p>
            <a:r>
              <a:t>xx%</a:t>
            </a:r>
          </a:p>
        </p:txBody>
      </p:sp>
      <p:sp>
        <p:nvSpPr>
          <p:cNvPr id="132" name="Google Shape;132;p13"/>
          <p:cNvSpPr txBox="1">
            <a:spLocks noGrp="1"/>
          </p:cNvSpPr>
          <p:nvPr>
            <p:ph type="subTitle" idx="7"/>
          </p:nvPr>
        </p:nvSpPr>
        <p:spPr>
          <a:xfrm flipH="1">
            <a:off x="8121329" y="2671441"/>
            <a:ext cx="1694000" cy="1028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33" name="Google Shape;133;p13"/>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4108527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Table of contents" preserve="1">
  <p:cSld name="Table of contents">
    <p:spTree>
      <p:nvGrpSpPr>
        <p:cNvPr id="1" name="Shape 134"/>
        <p:cNvGrpSpPr/>
        <p:nvPr/>
      </p:nvGrpSpPr>
      <p:grpSpPr>
        <a:xfrm>
          <a:off x="0" y="0"/>
          <a:ext cx="0" cy="0"/>
          <a:chOff x="0" y="0"/>
          <a:chExt cx="0" cy="0"/>
        </a:xfrm>
      </p:grpSpPr>
      <p:sp>
        <p:nvSpPr>
          <p:cNvPr id="135" name="Google Shape;135;p14"/>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14"/>
          <p:cNvSpPr txBox="1">
            <a:spLocks noGrp="1"/>
          </p:cNvSpPr>
          <p:nvPr>
            <p:ph type="subTitle" idx="1"/>
          </p:nvPr>
        </p:nvSpPr>
        <p:spPr>
          <a:xfrm flipH="1">
            <a:off x="2199400" y="1790201"/>
            <a:ext cx="4379200" cy="832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4"/>
          <p:cNvSpPr txBox="1">
            <a:spLocks noGrp="1"/>
          </p:cNvSpPr>
          <p:nvPr>
            <p:ph type="subTitle" idx="2"/>
          </p:nvPr>
        </p:nvSpPr>
        <p:spPr>
          <a:xfrm flipH="1">
            <a:off x="2199400" y="4176643"/>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 name="Google Shape;138;p14"/>
          <p:cNvSpPr txBox="1">
            <a:spLocks noGrp="1"/>
          </p:cNvSpPr>
          <p:nvPr>
            <p:ph type="title" hasCustomPrompt="1"/>
          </p:nvPr>
        </p:nvSpPr>
        <p:spPr>
          <a:xfrm>
            <a:off x="993997" y="1677577"/>
            <a:ext cx="933600" cy="7704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2400"/>
              <a:buFont typeface="Fira Sans Extra Condensed Medium"/>
              <a:buNone/>
              <a:defRPr sz="3200">
                <a:latin typeface="Fira Sans Extra Condensed Medium"/>
                <a:ea typeface="Fira Sans Extra Condensed Medium"/>
                <a:cs typeface="Fira Sans Extra Condensed Medium"/>
                <a:sym typeface="Fira Sans Extra Condensed Medium"/>
              </a:defRPr>
            </a:lvl9pPr>
          </a:lstStyle>
          <a:p>
            <a:r>
              <a:t>xx%</a:t>
            </a:r>
          </a:p>
        </p:txBody>
      </p:sp>
      <p:sp>
        <p:nvSpPr>
          <p:cNvPr id="139" name="Google Shape;139;p14"/>
          <p:cNvSpPr txBox="1">
            <a:spLocks noGrp="1"/>
          </p:cNvSpPr>
          <p:nvPr>
            <p:ph type="subTitle" idx="3"/>
          </p:nvPr>
        </p:nvSpPr>
        <p:spPr>
          <a:xfrm flipH="1">
            <a:off x="2199400" y="2984801"/>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14"/>
          <p:cNvSpPr txBox="1">
            <a:spLocks noGrp="1"/>
          </p:cNvSpPr>
          <p:nvPr>
            <p:ph type="subTitle" idx="4"/>
          </p:nvPr>
        </p:nvSpPr>
        <p:spPr>
          <a:xfrm flipH="1">
            <a:off x="2199596" y="126628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1" name="Google Shape;141;p14"/>
          <p:cNvSpPr txBox="1">
            <a:spLocks noGrp="1"/>
          </p:cNvSpPr>
          <p:nvPr>
            <p:ph type="subTitle" idx="5"/>
          </p:nvPr>
        </p:nvSpPr>
        <p:spPr>
          <a:xfrm flipH="1">
            <a:off x="2199600" y="3653244"/>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2" name="Google Shape;142;p14"/>
          <p:cNvSpPr txBox="1">
            <a:spLocks noGrp="1"/>
          </p:cNvSpPr>
          <p:nvPr>
            <p:ph type="subTitle" idx="6"/>
          </p:nvPr>
        </p:nvSpPr>
        <p:spPr>
          <a:xfrm flipH="1">
            <a:off x="2199333" y="2459133"/>
            <a:ext cx="3608400" cy="7584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3" name="Google Shape;143;p14"/>
          <p:cNvSpPr txBox="1">
            <a:spLocks noGrp="1"/>
          </p:cNvSpPr>
          <p:nvPr>
            <p:ph type="title" idx="7" hasCustomPrompt="1"/>
          </p:nvPr>
        </p:nvSpPr>
        <p:spPr>
          <a:xfrm>
            <a:off x="1044600" y="2985200"/>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4" name="Google Shape;144;p14"/>
          <p:cNvSpPr txBox="1">
            <a:spLocks noGrp="1"/>
          </p:cNvSpPr>
          <p:nvPr>
            <p:ph type="title" idx="8" hasCustomPrompt="1"/>
          </p:nvPr>
        </p:nvSpPr>
        <p:spPr>
          <a:xfrm>
            <a:off x="1044600" y="4124667"/>
            <a:ext cx="832400" cy="471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4"/>
          <p:cNvSpPr txBox="1">
            <a:spLocks noGrp="1"/>
          </p:cNvSpPr>
          <p:nvPr>
            <p:ph type="subTitle" idx="9"/>
          </p:nvPr>
        </p:nvSpPr>
        <p:spPr>
          <a:xfrm flipH="1">
            <a:off x="2199400" y="5355817"/>
            <a:ext cx="4379200" cy="856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 name="Google Shape;146;p14"/>
          <p:cNvSpPr txBox="1">
            <a:spLocks noGrp="1"/>
          </p:cNvSpPr>
          <p:nvPr>
            <p:ph type="subTitle" idx="13"/>
          </p:nvPr>
        </p:nvSpPr>
        <p:spPr>
          <a:xfrm flipH="1">
            <a:off x="2199600" y="5047015"/>
            <a:ext cx="3608400" cy="54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400"/>
              <a:buFont typeface="Oswald"/>
              <a:buNone/>
              <a:defRPr sz="2667">
                <a:latin typeface="Poppins Medium"/>
                <a:ea typeface="Poppins Medium"/>
                <a:cs typeface="Poppins Medium"/>
                <a:sym typeface="Poppins Medium"/>
              </a:defRPr>
            </a:lvl1pPr>
            <a:lvl2pPr lvl="1" algn="ctr" rtl="0">
              <a:lnSpc>
                <a:spcPct val="100000"/>
              </a:lnSpc>
              <a:spcBef>
                <a:spcPts val="0"/>
              </a:spcBef>
              <a:spcAft>
                <a:spcPts val="0"/>
              </a:spcAft>
              <a:buSzPts val="1400"/>
              <a:buFont typeface="Oswald"/>
              <a:buNone/>
              <a:defRPr>
                <a:latin typeface="Oswald"/>
                <a:ea typeface="Oswald"/>
                <a:cs typeface="Oswald"/>
                <a:sym typeface="Oswald"/>
              </a:defRPr>
            </a:lvl2pPr>
            <a:lvl3pPr lvl="2" algn="ctr" rtl="0">
              <a:lnSpc>
                <a:spcPct val="100000"/>
              </a:lnSpc>
              <a:spcBef>
                <a:spcPts val="0"/>
              </a:spcBef>
              <a:spcAft>
                <a:spcPts val="0"/>
              </a:spcAft>
              <a:buSzPts val="1400"/>
              <a:buFont typeface="Oswald"/>
              <a:buNone/>
              <a:defRPr>
                <a:latin typeface="Oswald"/>
                <a:ea typeface="Oswald"/>
                <a:cs typeface="Oswald"/>
                <a:sym typeface="Oswald"/>
              </a:defRPr>
            </a:lvl3pPr>
            <a:lvl4pPr lvl="3" algn="ctr" rtl="0">
              <a:lnSpc>
                <a:spcPct val="100000"/>
              </a:lnSpc>
              <a:spcBef>
                <a:spcPts val="0"/>
              </a:spcBef>
              <a:spcAft>
                <a:spcPts val="0"/>
              </a:spcAft>
              <a:buSzPts val="1400"/>
              <a:buFont typeface="Oswald"/>
              <a:buNone/>
              <a:defRPr>
                <a:latin typeface="Oswald"/>
                <a:ea typeface="Oswald"/>
                <a:cs typeface="Oswald"/>
                <a:sym typeface="Oswald"/>
              </a:defRPr>
            </a:lvl4pPr>
            <a:lvl5pPr lvl="4" algn="ctr" rtl="0">
              <a:lnSpc>
                <a:spcPct val="100000"/>
              </a:lnSpc>
              <a:spcBef>
                <a:spcPts val="0"/>
              </a:spcBef>
              <a:spcAft>
                <a:spcPts val="0"/>
              </a:spcAft>
              <a:buSzPts val="1400"/>
              <a:buFont typeface="Oswald"/>
              <a:buNone/>
              <a:defRPr>
                <a:latin typeface="Oswald"/>
                <a:ea typeface="Oswald"/>
                <a:cs typeface="Oswald"/>
                <a:sym typeface="Oswald"/>
              </a:defRPr>
            </a:lvl5pPr>
            <a:lvl6pPr lvl="5" algn="ctr" rtl="0">
              <a:lnSpc>
                <a:spcPct val="100000"/>
              </a:lnSpc>
              <a:spcBef>
                <a:spcPts val="0"/>
              </a:spcBef>
              <a:spcAft>
                <a:spcPts val="0"/>
              </a:spcAft>
              <a:buSzPts val="1400"/>
              <a:buFont typeface="Oswald"/>
              <a:buNone/>
              <a:defRPr>
                <a:latin typeface="Oswald"/>
                <a:ea typeface="Oswald"/>
                <a:cs typeface="Oswald"/>
                <a:sym typeface="Oswald"/>
              </a:defRPr>
            </a:lvl6pPr>
            <a:lvl7pPr lvl="6" algn="ctr" rtl="0">
              <a:lnSpc>
                <a:spcPct val="100000"/>
              </a:lnSpc>
              <a:spcBef>
                <a:spcPts val="0"/>
              </a:spcBef>
              <a:spcAft>
                <a:spcPts val="0"/>
              </a:spcAft>
              <a:buSzPts val="1400"/>
              <a:buFont typeface="Oswald"/>
              <a:buNone/>
              <a:defRPr>
                <a:latin typeface="Oswald"/>
                <a:ea typeface="Oswald"/>
                <a:cs typeface="Oswald"/>
                <a:sym typeface="Oswald"/>
              </a:defRPr>
            </a:lvl7pPr>
            <a:lvl8pPr lvl="7" algn="ctr" rtl="0">
              <a:lnSpc>
                <a:spcPct val="100000"/>
              </a:lnSpc>
              <a:spcBef>
                <a:spcPts val="0"/>
              </a:spcBef>
              <a:spcAft>
                <a:spcPts val="0"/>
              </a:spcAft>
              <a:buSzPts val="1400"/>
              <a:buFont typeface="Oswald"/>
              <a:buNone/>
              <a:defRPr>
                <a:latin typeface="Oswald"/>
                <a:ea typeface="Oswald"/>
                <a:cs typeface="Oswald"/>
                <a:sym typeface="Oswald"/>
              </a:defRPr>
            </a:lvl8pPr>
            <a:lvl9pPr lvl="8" algn="ctr" rtl="0">
              <a:lnSpc>
                <a:spcPct val="100000"/>
              </a:lnSpc>
              <a:spcBef>
                <a:spcPts val="0"/>
              </a:spcBef>
              <a:spcAft>
                <a:spcPts val="0"/>
              </a:spcAft>
              <a:buSzPts val="1400"/>
              <a:buFont typeface="Oswald"/>
              <a:buNone/>
              <a:defRPr>
                <a:latin typeface="Oswald"/>
                <a:ea typeface="Oswald"/>
                <a:cs typeface="Oswald"/>
                <a:sym typeface="Oswald"/>
              </a:defRPr>
            </a:lvl9pPr>
          </a:lstStyle>
          <a:p>
            <a:endParaRPr/>
          </a:p>
        </p:txBody>
      </p:sp>
      <p:sp>
        <p:nvSpPr>
          <p:cNvPr id="147" name="Google Shape;147;p14"/>
          <p:cNvSpPr txBox="1">
            <a:spLocks noGrp="1"/>
          </p:cNvSpPr>
          <p:nvPr>
            <p:ph type="title" idx="14" hasCustomPrompt="1"/>
          </p:nvPr>
        </p:nvSpPr>
        <p:spPr>
          <a:xfrm>
            <a:off x="1044600" y="5347333"/>
            <a:ext cx="832400" cy="3880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200" b="0">
                <a:solidFill>
                  <a:schemeClr val="lt1"/>
                </a:solidFill>
              </a:defRPr>
            </a:lvl1pPr>
            <a:lvl2pPr lvl="1"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434343"/>
              </a:buClr>
              <a:buSzPts val="5500"/>
              <a:buFont typeface="Fira Sans Extra Condensed Medium"/>
              <a:buNone/>
              <a:defRPr sz="7333">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48" name="Google Shape;148;p14"/>
          <p:cNvGrpSpPr/>
          <p:nvPr/>
        </p:nvGrpSpPr>
        <p:grpSpPr>
          <a:xfrm>
            <a:off x="7137400" y="0"/>
            <a:ext cx="5876741" cy="6858107"/>
            <a:chOff x="5353050" y="0"/>
            <a:chExt cx="4407556" cy="5143580"/>
          </a:xfrm>
        </p:grpSpPr>
        <p:sp>
          <p:nvSpPr>
            <p:cNvPr id="149" name="Google Shape;149;p14"/>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14"/>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14"/>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 name="Google Shape;152;p14"/>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 name="Google Shape;153;p14"/>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54" name="Google Shape;154;p14"/>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1263591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reserve="1">
  <p:cSld name="Title slide">
    <p:spTree>
      <p:nvGrpSpPr>
        <p:cNvPr id="1" name="Shape 8"/>
        <p:cNvGrpSpPr/>
        <p:nvPr/>
      </p:nvGrpSpPr>
      <p:grpSpPr>
        <a:xfrm>
          <a:off x="0" y="0"/>
          <a:ext cx="0" cy="0"/>
          <a:chOff x="0" y="0"/>
          <a:chExt cx="0" cy="0"/>
        </a:xfrm>
      </p:grpSpPr>
      <p:sp>
        <p:nvSpPr>
          <p:cNvPr id="9" name="Google Shape;9;p2"/>
          <p:cNvSpPr/>
          <p:nvPr/>
        </p:nvSpPr>
        <p:spPr>
          <a:xfrm>
            <a:off x="7599170" y="1749380"/>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2"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1"/>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30283230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three columns" preserve="1">
  <p:cSld name="Title and three columns">
    <p:spTree>
      <p:nvGrpSpPr>
        <p:cNvPr id="1" name="Shape 155"/>
        <p:cNvGrpSpPr/>
        <p:nvPr/>
      </p:nvGrpSpPr>
      <p:grpSpPr>
        <a:xfrm>
          <a:off x="0" y="0"/>
          <a:ext cx="0" cy="0"/>
          <a:chOff x="0" y="0"/>
          <a:chExt cx="0" cy="0"/>
        </a:xfrm>
      </p:grpSpPr>
      <p:sp>
        <p:nvSpPr>
          <p:cNvPr id="156" name="Google Shape;156;p15"/>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7" name="Google Shape;157;p15"/>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58" name="Google Shape;158;p15"/>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59" name="Google Shape;159;p15"/>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60" name="Google Shape;160;p15"/>
          <p:cNvSpPr txBox="1">
            <a:spLocks noGrp="1"/>
          </p:cNvSpPr>
          <p:nvPr>
            <p:ph type="ctrTitle" idx="4"/>
          </p:nvPr>
        </p:nvSpPr>
        <p:spPr>
          <a:xfrm flipH="1">
            <a:off x="1461600" y="2063033"/>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667"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61" name="Google Shape;161;p15"/>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162" name="Google Shape;162;p15"/>
          <p:cNvGrpSpPr/>
          <p:nvPr/>
        </p:nvGrpSpPr>
        <p:grpSpPr>
          <a:xfrm>
            <a:off x="10670207" y="12"/>
            <a:ext cx="1521789" cy="1692593"/>
            <a:chOff x="8002655" y="8"/>
            <a:chExt cx="1141342" cy="1269445"/>
          </a:xfrm>
        </p:grpSpPr>
        <p:sp>
          <p:nvSpPr>
            <p:cNvPr id="163" name="Google Shape;163;p15"/>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15"/>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 name="Google Shape;165;p15"/>
          <p:cNvGrpSpPr/>
          <p:nvPr/>
        </p:nvGrpSpPr>
        <p:grpSpPr>
          <a:xfrm>
            <a:off x="-28" y="3881234"/>
            <a:ext cx="2939995" cy="2976761"/>
            <a:chOff x="-21" y="2910925"/>
            <a:chExt cx="2204996" cy="2232571"/>
          </a:xfrm>
        </p:grpSpPr>
        <p:sp>
          <p:nvSpPr>
            <p:cNvPr id="166" name="Google Shape;166;p15"/>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15"/>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15"/>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9" name="Google Shape;169;p15"/>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4501661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and four columns " preserve="1">
  <p:cSld name="Title and four columns ">
    <p:spTree>
      <p:nvGrpSpPr>
        <p:cNvPr id="1" name="Shape 170"/>
        <p:cNvGrpSpPr/>
        <p:nvPr/>
      </p:nvGrpSpPr>
      <p:grpSpPr>
        <a:xfrm>
          <a:off x="0" y="0"/>
          <a:ext cx="0" cy="0"/>
          <a:chOff x="0" y="0"/>
          <a:chExt cx="0" cy="0"/>
        </a:xfrm>
      </p:grpSpPr>
      <p:sp>
        <p:nvSpPr>
          <p:cNvPr id="171" name="Google Shape;171;p16"/>
          <p:cNvSpPr txBox="1">
            <a:spLocks noGrp="1"/>
          </p:cNvSpPr>
          <p:nvPr>
            <p:ph type="ctrTitle"/>
          </p:nvPr>
        </p:nvSpPr>
        <p:spPr>
          <a:xfrm flipH="1">
            <a:off x="7046004"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2" name="Google Shape;172;p16"/>
          <p:cNvSpPr txBox="1">
            <a:spLocks noGrp="1"/>
          </p:cNvSpPr>
          <p:nvPr>
            <p:ph type="subTitle" idx="1"/>
          </p:nvPr>
        </p:nvSpPr>
        <p:spPr>
          <a:xfrm flipH="1">
            <a:off x="7452404" y="1677184"/>
            <a:ext cx="297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3" name="Google Shape;173;p16"/>
          <p:cNvSpPr txBox="1">
            <a:spLocks noGrp="1"/>
          </p:cNvSpPr>
          <p:nvPr>
            <p:ph type="ctrTitle" idx="2"/>
          </p:nvPr>
        </p:nvSpPr>
        <p:spPr>
          <a:xfrm flipH="1">
            <a:off x="7046171" y="5092904"/>
            <a:ext cx="30980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4" name="Google Shape;174;p16"/>
          <p:cNvSpPr txBox="1">
            <a:spLocks noGrp="1"/>
          </p:cNvSpPr>
          <p:nvPr>
            <p:ph type="subTitle" idx="3"/>
          </p:nvPr>
        </p:nvSpPr>
        <p:spPr>
          <a:xfrm flipH="1">
            <a:off x="7452404"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5" name="Google Shape;175;p16"/>
          <p:cNvSpPr txBox="1">
            <a:spLocks noGrp="1"/>
          </p:cNvSpPr>
          <p:nvPr>
            <p:ph type="ctrTitle" idx="4"/>
          </p:nvPr>
        </p:nvSpPr>
        <p:spPr>
          <a:xfrm flipH="1">
            <a:off x="2397825" y="2643487"/>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6" name="Google Shape;176;p16"/>
          <p:cNvSpPr txBox="1">
            <a:spLocks noGrp="1"/>
          </p:cNvSpPr>
          <p:nvPr>
            <p:ph type="subTitle" idx="5"/>
          </p:nvPr>
        </p:nvSpPr>
        <p:spPr>
          <a:xfrm flipH="1">
            <a:off x="2702625" y="1677184"/>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7" name="Google Shape;177;p16"/>
          <p:cNvSpPr txBox="1">
            <a:spLocks noGrp="1"/>
          </p:cNvSpPr>
          <p:nvPr>
            <p:ph type="ctrTitle" idx="6"/>
          </p:nvPr>
        </p:nvSpPr>
        <p:spPr>
          <a:xfrm flipH="1">
            <a:off x="2397832" y="5092904"/>
            <a:ext cx="3042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178" name="Google Shape;178;p16"/>
          <p:cNvSpPr txBox="1">
            <a:spLocks noGrp="1"/>
          </p:cNvSpPr>
          <p:nvPr>
            <p:ph type="subTitle" idx="7"/>
          </p:nvPr>
        </p:nvSpPr>
        <p:spPr>
          <a:xfrm flipH="1">
            <a:off x="2702625" y="4126567"/>
            <a:ext cx="3042800" cy="1167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179" name="Google Shape;179;p16"/>
          <p:cNvSpPr txBox="1">
            <a:spLocks noGrp="1"/>
          </p:cNvSpPr>
          <p:nvPr>
            <p:ph type="title" idx="8"/>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180" name="Google Shape;180;p16"/>
          <p:cNvGrpSpPr/>
          <p:nvPr/>
        </p:nvGrpSpPr>
        <p:grpSpPr>
          <a:xfrm>
            <a:off x="9" y="3779033"/>
            <a:ext cx="2766825" cy="3079023"/>
            <a:chOff x="6" y="2834274"/>
            <a:chExt cx="2075119" cy="2309267"/>
          </a:xfrm>
        </p:grpSpPr>
        <p:sp>
          <p:nvSpPr>
            <p:cNvPr id="181" name="Google Shape;181;p1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1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1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4" name="Google Shape;184;p16"/>
          <p:cNvGrpSpPr/>
          <p:nvPr/>
        </p:nvGrpSpPr>
        <p:grpSpPr>
          <a:xfrm>
            <a:off x="10670207" y="12"/>
            <a:ext cx="1521789" cy="1692593"/>
            <a:chOff x="8002655" y="8"/>
            <a:chExt cx="1141342" cy="1269445"/>
          </a:xfrm>
        </p:grpSpPr>
        <p:sp>
          <p:nvSpPr>
            <p:cNvPr id="185" name="Google Shape;185;p1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1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595402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Title and three columns 2" preserve="1">
  <p:cSld name="Title and three columns 2">
    <p:spTree>
      <p:nvGrpSpPr>
        <p:cNvPr id="1" name="Shape 187"/>
        <p:cNvGrpSpPr/>
        <p:nvPr/>
      </p:nvGrpSpPr>
      <p:grpSpPr>
        <a:xfrm>
          <a:off x="0" y="0"/>
          <a:ext cx="0" cy="0"/>
          <a:chOff x="0" y="0"/>
          <a:chExt cx="0" cy="0"/>
        </a:xfrm>
      </p:grpSpPr>
      <p:sp>
        <p:nvSpPr>
          <p:cNvPr id="188" name="Google Shape;188;p17"/>
          <p:cNvSpPr txBox="1">
            <a:spLocks noGrp="1"/>
          </p:cNvSpPr>
          <p:nvPr>
            <p:ph type="ctrTitle"/>
          </p:nvPr>
        </p:nvSpPr>
        <p:spPr>
          <a:xfrm>
            <a:off x="2472068" y="1564403"/>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89" name="Google Shape;189;p17"/>
          <p:cNvSpPr txBox="1">
            <a:spLocks noGrp="1"/>
          </p:cNvSpPr>
          <p:nvPr>
            <p:ph type="subTitle" idx="1"/>
          </p:nvPr>
        </p:nvSpPr>
        <p:spPr>
          <a:xfrm>
            <a:off x="5054933" y="1794767"/>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0" name="Google Shape;190;p17"/>
          <p:cNvSpPr txBox="1">
            <a:spLocks noGrp="1"/>
          </p:cNvSpPr>
          <p:nvPr>
            <p:ph type="ctrTitle" idx="2"/>
          </p:nvPr>
        </p:nvSpPr>
        <p:spPr>
          <a:xfrm>
            <a:off x="2472068" y="3060121"/>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1" name="Google Shape;191;p17"/>
          <p:cNvSpPr txBox="1">
            <a:spLocks noGrp="1"/>
          </p:cNvSpPr>
          <p:nvPr>
            <p:ph type="subTitle" idx="3"/>
          </p:nvPr>
        </p:nvSpPr>
        <p:spPr>
          <a:xfrm>
            <a:off x="5054933" y="32816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2" name="Google Shape;192;p17"/>
          <p:cNvSpPr txBox="1">
            <a:spLocks noGrp="1"/>
          </p:cNvSpPr>
          <p:nvPr>
            <p:ph type="ctrTitle" idx="4"/>
          </p:nvPr>
        </p:nvSpPr>
        <p:spPr>
          <a:xfrm>
            <a:off x="2472068" y="4671025"/>
            <a:ext cx="2536800" cy="770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3"/>
              </a:buClr>
              <a:buSzPts val="2400"/>
              <a:buFont typeface="Montserrat SemiBold"/>
              <a:buNone/>
              <a:defRPr sz="2400" b="0">
                <a:latin typeface="Poppins Medium"/>
                <a:ea typeface="Poppins Medium"/>
                <a:cs typeface="Poppins Medium"/>
                <a:sym typeface="Poppins Medium"/>
              </a:defRPr>
            </a:lvl1pPr>
            <a:lvl2pPr lvl="1"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2pPr>
            <a:lvl3pPr lvl="2"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3pPr>
            <a:lvl4pPr lvl="3"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4pPr>
            <a:lvl5pPr lvl="4"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5pPr>
            <a:lvl6pPr lvl="5"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6pPr>
            <a:lvl7pPr lvl="6"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7pPr>
            <a:lvl8pPr lvl="7"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8pPr>
            <a:lvl9pPr lvl="8" rtl="0">
              <a:spcBef>
                <a:spcPts val="0"/>
              </a:spcBef>
              <a:spcAft>
                <a:spcPts val="0"/>
              </a:spcAft>
              <a:buClr>
                <a:schemeClr val="accent3"/>
              </a:buClr>
              <a:buSzPts val="1800"/>
              <a:buFont typeface="Montserrat SemiBold"/>
              <a:buNone/>
              <a:defRPr sz="2400" b="0">
                <a:solidFill>
                  <a:schemeClr val="accent3"/>
                </a:solidFill>
                <a:latin typeface="Montserrat SemiBold"/>
                <a:ea typeface="Montserrat SemiBold"/>
                <a:cs typeface="Montserrat SemiBold"/>
                <a:sym typeface="Montserrat SemiBold"/>
              </a:defRPr>
            </a:lvl9pPr>
          </a:lstStyle>
          <a:p>
            <a:endParaRPr/>
          </a:p>
        </p:txBody>
      </p:sp>
      <p:sp>
        <p:nvSpPr>
          <p:cNvPr id="193" name="Google Shape;193;p17"/>
          <p:cNvSpPr txBox="1">
            <a:spLocks noGrp="1"/>
          </p:cNvSpPr>
          <p:nvPr>
            <p:ph type="subTitle" idx="5"/>
          </p:nvPr>
        </p:nvSpPr>
        <p:spPr>
          <a:xfrm>
            <a:off x="5054933" y="4900800"/>
            <a:ext cx="2319600" cy="116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rtl="0">
              <a:lnSpc>
                <a:spcPct val="100000"/>
              </a:lnSpc>
              <a:spcBef>
                <a:spcPts val="0"/>
              </a:spcBef>
              <a:spcAft>
                <a:spcPts val="0"/>
              </a:spcAft>
              <a:buSzPts val="1200"/>
              <a:buNone/>
              <a:defRPr sz="1600"/>
            </a:lvl2pPr>
            <a:lvl3pPr lvl="2" rtl="0">
              <a:lnSpc>
                <a:spcPct val="100000"/>
              </a:lnSpc>
              <a:spcBef>
                <a:spcPts val="0"/>
              </a:spcBef>
              <a:spcAft>
                <a:spcPts val="0"/>
              </a:spcAft>
              <a:buSzPts val="1200"/>
              <a:buNone/>
              <a:defRPr sz="1600"/>
            </a:lvl3pPr>
            <a:lvl4pPr lvl="3" rtl="0">
              <a:lnSpc>
                <a:spcPct val="100000"/>
              </a:lnSpc>
              <a:spcBef>
                <a:spcPts val="0"/>
              </a:spcBef>
              <a:spcAft>
                <a:spcPts val="0"/>
              </a:spcAft>
              <a:buSzPts val="1200"/>
              <a:buNone/>
              <a:defRPr sz="1600"/>
            </a:lvl4pPr>
            <a:lvl5pPr lvl="4" rtl="0">
              <a:lnSpc>
                <a:spcPct val="100000"/>
              </a:lnSpc>
              <a:spcBef>
                <a:spcPts val="0"/>
              </a:spcBef>
              <a:spcAft>
                <a:spcPts val="0"/>
              </a:spcAft>
              <a:buSzPts val="1200"/>
              <a:buNone/>
              <a:defRPr sz="1600"/>
            </a:lvl5pPr>
            <a:lvl6pPr lvl="5" rtl="0">
              <a:lnSpc>
                <a:spcPct val="100000"/>
              </a:lnSpc>
              <a:spcBef>
                <a:spcPts val="0"/>
              </a:spcBef>
              <a:spcAft>
                <a:spcPts val="0"/>
              </a:spcAft>
              <a:buSzPts val="1200"/>
              <a:buNone/>
              <a:defRPr sz="1600"/>
            </a:lvl6pPr>
            <a:lvl7pPr lvl="6" rtl="0">
              <a:lnSpc>
                <a:spcPct val="100000"/>
              </a:lnSpc>
              <a:spcBef>
                <a:spcPts val="0"/>
              </a:spcBef>
              <a:spcAft>
                <a:spcPts val="0"/>
              </a:spcAft>
              <a:buSzPts val="1200"/>
              <a:buNone/>
              <a:defRPr sz="1600"/>
            </a:lvl7pPr>
            <a:lvl8pPr lvl="7" rtl="0">
              <a:lnSpc>
                <a:spcPct val="100000"/>
              </a:lnSpc>
              <a:spcBef>
                <a:spcPts val="0"/>
              </a:spcBef>
              <a:spcAft>
                <a:spcPts val="0"/>
              </a:spcAft>
              <a:buSzPts val="1200"/>
              <a:buNone/>
              <a:defRPr sz="1600"/>
            </a:lvl8pPr>
            <a:lvl9pPr lvl="8" rtl="0">
              <a:lnSpc>
                <a:spcPct val="100000"/>
              </a:lnSpc>
              <a:spcBef>
                <a:spcPts val="0"/>
              </a:spcBef>
              <a:spcAft>
                <a:spcPts val="0"/>
              </a:spcAft>
              <a:buSzPts val="1200"/>
              <a:buNone/>
              <a:defRPr sz="1600"/>
            </a:lvl9pPr>
          </a:lstStyle>
          <a:p>
            <a:endParaRPr/>
          </a:p>
        </p:txBody>
      </p:sp>
      <p:sp>
        <p:nvSpPr>
          <p:cNvPr id="194" name="Google Shape;194;p17"/>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
        <p:nvSpPr>
          <p:cNvPr id="195" name="Google Shape;195;p17"/>
          <p:cNvSpPr/>
          <p:nvPr/>
        </p:nvSpPr>
        <p:spPr>
          <a:xfrm rot="10800000">
            <a:off x="6610745"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6" name="Google Shape;196;p17"/>
          <p:cNvGrpSpPr/>
          <p:nvPr/>
        </p:nvGrpSpPr>
        <p:grpSpPr>
          <a:xfrm>
            <a:off x="7137400" y="0"/>
            <a:ext cx="5876741" cy="6858107"/>
            <a:chOff x="5353050" y="0"/>
            <a:chExt cx="4407556" cy="5143580"/>
          </a:xfrm>
        </p:grpSpPr>
        <p:sp>
          <p:nvSpPr>
            <p:cNvPr id="197" name="Google Shape;197;p17"/>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17"/>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17"/>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17"/>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17"/>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8643137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three columns 3" preserve="1">
  <p:cSld name="Title and three columns 3">
    <p:spTree>
      <p:nvGrpSpPr>
        <p:cNvPr id="1" name="Shape 202"/>
        <p:cNvGrpSpPr/>
        <p:nvPr/>
      </p:nvGrpSpPr>
      <p:grpSpPr>
        <a:xfrm>
          <a:off x="0" y="0"/>
          <a:ext cx="0" cy="0"/>
          <a:chOff x="0" y="0"/>
          <a:chExt cx="0" cy="0"/>
        </a:xfrm>
      </p:grpSpPr>
      <p:sp>
        <p:nvSpPr>
          <p:cNvPr id="203" name="Google Shape;203;p18"/>
          <p:cNvSpPr txBox="1">
            <a:spLocks noGrp="1"/>
          </p:cNvSpPr>
          <p:nvPr>
            <p:ph type="ctrTitle"/>
          </p:nvPr>
        </p:nvSpPr>
        <p:spPr>
          <a:xfrm flipH="1">
            <a:off x="5055600"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4" name="Google Shape;204;p18"/>
          <p:cNvSpPr txBox="1">
            <a:spLocks noGrp="1"/>
          </p:cNvSpPr>
          <p:nvPr>
            <p:ph type="subTitle" idx="1"/>
          </p:nvPr>
        </p:nvSpPr>
        <p:spPr>
          <a:xfrm flipH="1">
            <a:off x="4757200" y="441896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5" name="Google Shape;205;p18"/>
          <p:cNvSpPr txBox="1">
            <a:spLocks noGrp="1"/>
          </p:cNvSpPr>
          <p:nvPr>
            <p:ph type="ctrTitle" idx="2"/>
          </p:nvPr>
        </p:nvSpPr>
        <p:spPr>
          <a:xfrm flipH="1">
            <a:off x="8652415" y="2063025"/>
            <a:ext cx="2080800" cy="770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6" name="Google Shape;206;p18"/>
          <p:cNvSpPr txBox="1">
            <a:spLocks noGrp="1"/>
          </p:cNvSpPr>
          <p:nvPr>
            <p:ph type="subTitle" idx="3"/>
          </p:nvPr>
        </p:nvSpPr>
        <p:spPr>
          <a:xfrm flipH="1">
            <a:off x="8403415" y="4418957"/>
            <a:ext cx="25788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07" name="Google Shape;207;p18"/>
          <p:cNvSpPr txBox="1">
            <a:spLocks noGrp="1"/>
          </p:cNvSpPr>
          <p:nvPr>
            <p:ph type="ctrTitle" idx="4"/>
          </p:nvPr>
        </p:nvSpPr>
        <p:spPr>
          <a:xfrm flipH="1">
            <a:off x="927400" y="1987833"/>
            <a:ext cx="3149200" cy="845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933" b="0">
                <a:latin typeface="Poppins Medium"/>
                <a:ea typeface="Poppins Medium"/>
                <a:cs typeface="Poppins Medium"/>
                <a:sym typeface="Poppins Medium"/>
              </a:defRPr>
            </a:lvl1pPr>
            <a:lvl2pPr lvl="1" algn="ctr" rtl="0">
              <a:spcBef>
                <a:spcPts val="0"/>
              </a:spcBef>
              <a:spcAft>
                <a:spcPts val="0"/>
              </a:spcAft>
              <a:buClr>
                <a:srgbClr val="434343"/>
              </a:buClr>
              <a:buSzPts val="1800"/>
              <a:buNone/>
              <a:defRPr sz="2400">
                <a:solidFill>
                  <a:srgbClr val="434343"/>
                </a:solidFill>
              </a:defRPr>
            </a:lvl2pPr>
            <a:lvl3pPr lvl="2" algn="ctr" rtl="0">
              <a:spcBef>
                <a:spcPts val="0"/>
              </a:spcBef>
              <a:spcAft>
                <a:spcPts val="0"/>
              </a:spcAft>
              <a:buClr>
                <a:srgbClr val="434343"/>
              </a:buClr>
              <a:buSzPts val="1800"/>
              <a:buNone/>
              <a:defRPr sz="2400">
                <a:solidFill>
                  <a:srgbClr val="434343"/>
                </a:solidFill>
              </a:defRPr>
            </a:lvl3pPr>
            <a:lvl4pPr lvl="3" algn="ctr" rtl="0">
              <a:spcBef>
                <a:spcPts val="0"/>
              </a:spcBef>
              <a:spcAft>
                <a:spcPts val="0"/>
              </a:spcAft>
              <a:buClr>
                <a:srgbClr val="434343"/>
              </a:buClr>
              <a:buSzPts val="1800"/>
              <a:buNone/>
              <a:defRPr sz="2400">
                <a:solidFill>
                  <a:srgbClr val="434343"/>
                </a:solidFill>
              </a:defRPr>
            </a:lvl4pPr>
            <a:lvl5pPr lvl="4" algn="ctr" rtl="0">
              <a:spcBef>
                <a:spcPts val="0"/>
              </a:spcBef>
              <a:spcAft>
                <a:spcPts val="0"/>
              </a:spcAft>
              <a:buClr>
                <a:srgbClr val="434343"/>
              </a:buClr>
              <a:buSzPts val="1800"/>
              <a:buNone/>
              <a:defRPr sz="2400">
                <a:solidFill>
                  <a:srgbClr val="434343"/>
                </a:solidFill>
              </a:defRPr>
            </a:lvl5pPr>
            <a:lvl6pPr lvl="5" algn="ctr" rtl="0">
              <a:spcBef>
                <a:spcPts val="0"/>
              </a:spcBef>
              <a:spcAft>
                <a:spcPts val="0"/>
              </a:spcAft>
              <a:buClr>
                <a:srgbClr val="434343"/>
              </a:buClr>
              <a:buSzPts val="1800"/>
              <a:buNone/>
              <a:defRPr sz="2400">
                <a:solidFill>
                  <a:srgbClr val="434343"/>
                </a:solidFill>
              </a:defRPr>
            </a:lvl6pPr>
            <a:lvl7pPr lvl="6" algn="ctr" rtl="0">
              <a:spcBef>
                <a:spcPts val="0"/>
              </a:spcBef>
              <a:spcAft>
                <a:spcPts val="0"/>
              </a:spcAft>
              <a:buClr>
                <a:srgbClr val="434343"/>
              </a:buClr>
              <a:buSzPts val="1800"/>
              <a:buNone/>
              <a:defRPr sz="2400">
                <a:solidFill>
                  <a:srgbClr val="434343"/>
                </a:solidFill>
              </a:defRPr>
            </a:lvl7pPr>
            <a:lvl8pPr lvl="7" algn="ctr" rtl="0">
              <a:spcBef>
                <a:spcPts val="0"/>
              </a:spcBef>
              <a:spcAft>
                <a:spcPts val="0"/>
              </a:spcAft>
              <a:buClr>
                <a:srgbClr val="434343"/>
              </a:buClr>
              <a:buSzPts val="1800"/>
              <a:buNone/>
              <a:defRPr sz="2400">
                <a:solidFill>
                  <a:srgbClr val="434343"/>
                </a:solidFill>
              </a:defRPr>
            </a:lvl8pPr>
            <a:lvl9pPr lvl="8" algn="ctr" rtl="0">
              <a:spcBef>
                <a:spcPts val="0"/>
              </a:spcBef>
              <a:spcAft>
                <a:spcPts val="0"/>
              </a:spcAft>
              <a:buClr>
                <a:srgbClr val="434343"/>
              </a:buClr>
              <a:buSzPts val="1800"/>
              <a:buNone/>
              <a:defRPr sz="2400">
                <a:solidFill>
                  <a:srgbClr val="434343"/>
                </a:solidFill>
              </a:defRPr>
            </a:lvl9pPr>
          </a:lstStyle>
          <a:p>
            <a:endParaRPr/>
          </a:p>
        </p:txBody>
      </p:sp>
      <p:sp>
        <p:nvSpPr>
          <p:cNvPr id="208" name="Google Shape;208;p18"/>
          <p:cNvSpPr txBox="1">
            <a:spLocks noGrp="1"/>
          </p:cNvSpPr>
          <p:nvPr>
            <p:ph type="subTitle" idx="5"/>
          </p:nvPr>
        </p:nvSpPr>
        <p:spPr>
          <a:xfrm flipH="1">
            <a:off x="1163200" y="4418957"/>
            <a:ext cx="2677600" cy="1167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grpSp>
        <p:nvGrpSpPr>
          <p:cNvPr id="209" name="Google Shape;209;p18"/>
          <p:cNvGrpSpPr/>
          <p:nvPr/>
        </p:nvGrpSpPr>
        <p:grpSpPr>
          <a:xfrm>
            <a:off x="10670207" y="12"/>
            <a:ext cx="1521789" cy="1692593"/>
            <a:chOff x="8002655" y="8"/>
            <a:chExt cx="1141342" cy="1269445"/>
          </a:xfrm>
        </p:grpSpPr>
        <p:sp>
          <p:nvSpPr>
            <p:cNvPr id="210" name="Google Shape;210;p18"/>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18"/>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2" name="Google Shape;212;p18"/>
          <p:cNvGrpSpPr/>
          <p:nvPr/>
        </p:nvGrpSpPr>
        <p:grpSpPr>
          <a:xfrm>
            <a:off x="-28" y="3881234"/>
            <a:ext cx="2939995" cy="2976761"/>
            <a:chOff x="-21" y="2910925"/>
            <a:chExt cx="2204996" cy="2232571"/>
          </a:xfrm>
        </p:grpSpPr>
        <p:sp>
          <p:nvSpPr>
            <p:cNvPr id="213" name="Google Shape;213;p18"/>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18"/>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18"/>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6" name="Google Shape;216;p18"/>
          <p:cNvSpPr txBox="1">
            <a:spLocks noGrp="1"/>
          </p:cNvSpPr>
          <p:nvPr>
            <p:ph type="title" idx="6"/>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00742562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and six columns" preserve="1">
  <p:cSld name="Title and six columns">
    <p:spTree>
      <p:nvGrpSpPr>
        <p:cNvPr id="1" name="Shape 217"/>
        <p:cNvGrpSpPr/>
        <p:nvPr/>
      </p:nvGrpSpPr>
      <p:grpSpPr>
        <a:xfrm>
          <a:off x="0" y="0"/>
          <a:ext cx="0" cy="0"/>
          <a:chOff x="0" y="0"/>
          <a:chExt cx="0" cy="0"/>
        </a:xfrm>
      </p:grpSpPr>
      <p:sp>
        <p:nvSpPr>
          <p:cNvPr id="218" name="Google Shape;218;p19"/>
          <p:cNvSpPr txBox="1">
            <a:spLocks noGrp="1"/>
          </p:cNvSpPr>
          <p:nvPr>
            <p:ph type="ctrTitle"/>
          </p:nvPr>
        </p:nvSpPr>
        <p:spPr>
          <a:xfrm flipH="1">
            <a:off x="1965300" y="3248500"/>
            <a:ext cx="3144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19" name="Google Shape;219;p19"/>
          <p:cNvSpPr txBox="1">
            <a:spLocks noGrp="1"/>
          </p:cNvSpPr>
          <p:nvPr>
            <p:ph type="subTitle" idx="1"/>
          </p:nvPr>
        </p:nvSpPr>
        <p:spPr>
          <a:xfrm flipH="1">
            <a:off x="1917955" y="3721279"/>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0" name="Google Shape;220;p19"/>
          <p:cNvSpPr txBox="1">
            <a:spLocks noGrp="1"/>
          </p:cNvSpPr>
          <p:nvPr>
            <p:ph type="ctrTitle" idx="2"/>
          </p:nvPr>
        </p:nvSpPr>
        <p:spPr>
          <a:xfrm flipH="1">
            <a:off x="7569233" y="3248497"/>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1" name="Google Shape;221;p19"/>
          <p:cNvSpPr txBox="1">
            <a:spLocks noGrp="1"/>
          </p:cNvSpPr>
          <p:nvPr>
            <p:ph type="subTitle" idx="3"/>
          </p:nvPr>
        </p:nvSpPr>
        <p:spPr>
          <a:xfrm flipH="1">
            <a:off x="7540852" y="3721279"/>
            <a:ext cx="32460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2" name="Google Shape;222;p19"/>
          <p:cNvSpPr txBox="1">
            <a:spLocks noGrp="1"/>
          </p:cNvSpPr>
          <p:nvPr>
            <p:ph type="ctrTitle" idx="4"/>
          </p:nvPr>
        </p:nvSpPr>
        <p:spPr>
          <a:xfrm flipH="1">
            <a:off x="1965267" y="1867633"/>
            <a:ext cx="25304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3" name="Google Shape;223;p19"/>
          <p:cNvSpPr txBox="1">
            <a:spLocks noGrp="1"/>
          </p:cNvSpPr>
          <p:nvPr>
            <p:ph type="subTitle" idx="5"/>
          </p:nvPr>
        </p:nvSpPr>
        <p:spPr>
          <a:xfrm flipH="1">
            <a:off x="1917955" y="2336300"/>
            <a:ext cx="3635200" cy="84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4" name="Google Shape;224;p19"/>
          <p:cNvSpPr txBox="1">
            <a:spLocks noGrp="1"/>
          </p:cNvSpPr>
          <p:nvPr>
            <p:ph type="ctrTitle" idx="6"/>
          </p:nvPr>
        </p:nvSpPr>
        <p:spPr>
          <a:xfrm flipH="1">
            <a:off x="1965267" y="4709167"/>
            <a:ext cx="20808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5" name="Google Shape;225;p19"/>
          <p:cNvSpPr txBox="1">
            <a:spLocks noGrp="1"/>
          </p:cNvSpPr>
          <p:nvPr>
            <p:ph type="subTitle" idx="7"/>
          </p:nvPr>
        </p:nvSpPr>
        <p:spPr>
          <a:xfrm flipH="1">
            <a:off x="1918000" y="5180333"/>
            <a:ext cx="3754000" cy="99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6" name="Google Shape;226;p19"/>
          <p:cNvSpPr txBox="1">
            <a:spLocks noGrp="1"/>
          </p:cNvSpPr>
          <p:nvPr>
            <p:ph type="ctrTitle" idx="8"/>
          </p:nvPr>
        </p:nvSpPr>
        <p:spPr>
          <a:xfrm flipH="1">
            <a:off x="7522000" y="4709167"/>
            <a:ext cx="39132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7" name="Google Shape;227;p19"/>
          <p:cNvSpPr txBox="1">
            <a:spLocks noGrp="1"/>
          </p:cNvSpPr>
          <p:nvPr>
            <p:ph type="subTitle" idx="9"/>
          </p:nvPr>
        </p:nvSpPr>
        <p:spPr>
          <a:xfrm flipH="1">
            <a:off x="7521933" y="5180333"/>
            <a:ext cx="3514400" cy="6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28" name="Google Shape;228;p19"/>
          <p:cNvSpPr txBox="1">
            <a:spLocks noGrp="1"/>
          </p:cNvSpPr>
          <p:nvPr>
            <p:ph type="ctrTitle" idx="13"/>
          </p:nvPr>
        </p:nvSpPr>
        <p:spPr>
          <a:xfrm flipH="1">
            <a:off x="7569233" y="1867633"/>
            <a:ext cx="2432000" cy="670400"/>
          </a:xfrm>
          <a:prstGeom prst="rect">
            <a:avLst/>
          </a:prstGeom>
        </p:spPr>
        <p:txBody>
          <a:bodyPr spcFirstLastPara="1" wrap="square" lIns="91425" tIns="91425" rIns="91425" bIns="91425" anchor="b" anchorCtr="0">
            <a:noAutofit/>
          </a:bodyPr>
          <a:lstStyle>
            <a:lvl1pPr lvl="0" rtl="0">
              <a:spcBef>
                <a:spcPts val="0"/>
              </a:spcBef>
              <a:spcAft>
                <a:spcPts val="0"/>
              </a:spcAft>
              <a:buSzPts val="1400"/>
              <a:buNone/>
              <a:defRPr sz="2400" b="0">
                <a:latin typeface="Poppins Medium"/>
                <a:ea typeface="Poppins Medium"/>
                <a:cs typeface="Poppins Medium"/>
                <a:sym typeface="Poppins Medium"/>
              </a:defRPr>
            </a:lvl1pPr>
            <a:lvl2pPr lvl="1" algn="ctr" rtl="0">
              <a:spcBef>
                <a:spcPts val="0"/>
              </a:spcBef>
              <a:spcAft>
                <a:spcPts val="0"/>
              </a:spcAft>
              <a:buSzPts val="1400"/>
              <a:buNone/>
              <a:defRPr sz="1867"/>
            </a:lvl2pPr>
            <a:lvl3pPr lvl="2" algn="ctr" rtl="0">
              <a:spcBef>
                <a:spcPts val="0"/>
              </a:spcBef>
              <a:spcAft>
                <a:spcPts val="0"/>
              </a:spcAft>
              <a:buSzPts val="1400"/>
              <a:buNone/>
              <a:defRPr sz="1867"/>
            </a:lvl3pPr>
            <a:lvl4pPr lvl="3" algn="ctr" rtl="0">
              <a:spcBef>
                <a:spcPts val="0"/>
              </a:spcBef>
              <a:spcAft>
                <a:spcPts val="0"/>
              </a:spcAft>
              <a:buSzPts val="1400"/>
              <a:buNone/>
              <a:defRPr sz="1867"/>
            </a:lvl4pPr>
            <a:lvl5pPr lvl="4" algn="ctr" rtl="0">
              <a:spcBef>
                <a:spcPts val="0"/>
              </a:spcBef>
              <a:spcAft>
                <a:spcPts val="0"/>
              </a:spcAft>
              <a:buSzPts val="1400"/>
              <a:buNone/>
              <a:defRPr sz="1867"/>
            </a:lvl5pPr>
            <a:lvl6pPr lvl="5" algn="ctr" rtl="0">
              <a:spcBef>
                <a:spcPts val="0"/>
              </a:spcBef>
              <a:spcAft>
                <a:spcPts val="0"/>
              </a:spcAft>
              <a:buSzPts val="1400"/>
              <a:buNone/>
              <a:defRPr sz="1867"/>
            </a:lvl6pPr>
            <a:lvl7pPr lvl="6" algn="ctr" rtl="0">
              <a:spcBef>
                <a:spcPts val="0"/>
              </a:spcBef>
              <a:spcAft>
                <a:spcPts val="0"/>
              </a:spcAft>
              <a:buSzPts val="1400"/>
              <a:buNone/>
              <a:defRPr sz="1867"/>
            </a:lvl7pPr>
            <a:lvl8pPr lvl="7" algn="ctr" rtl="0">
              <a:spcBef>
                <a:spcPts val="0"/>
              </a:spcBef>
              <a:spcAft>
                <a:spcPts val="0"/>
              </a:spcAft>
              <a:buSzPts val="1400"/>
              <a:buNone/>
              <a:defRPr sz="1867"/>
            </a:lvl8pPr>
            <a:lvl9pPr lvl="8" algn="ctr" rtl="0">
              <a:spcBef>
                <a:spcPts val="0"/>
              </a:spcBef>
              <a:spcAft>
                <a:spcPts val="0"/>
              </a:spcAft>
              <a:buSzPts val="1400"/>
              <a:buNone/>
              <a:defRPr sz="1867"/>
            </a:lvl9pPr>
          </a:lstStyle>
          <a:p>
            <a:endParaRPr/>
          </a:p>
        </p:txBody>
      </p:sp>
      <p:sp>
        <p:nvSpPr>
          <p:cNvPr id="229" name="Google Shape;229;p19"/>
          <p:cNvSpPr txBox="1">
            <a:spLocks noGrp="1"/>
          </p:cNvSpPr>
          <p:nvPr>
            <p:ph type="subTitle" idx="14"/>
          </p:nvPr>
        </p:nvSpPr>
        <p:spPr>
          <a:xfrm flipH="1">
            <a:off x="7521933" y="2336300"/>
            <a:ext cx="3514400" cy="77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867"/>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30" name="Google Shape;230;p19"/>
          <p:cNvSpPr txBox="1">
            <a:spLocks noGrp="1"/>
          </p:cNvSpPr>
          <p:nvPr>
            <p:ph type="title" idx="15"/>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31" name="Google Shape;231;p19"/>
          <p:cNvGrpSpPr/>
          <p:nvPr/>
        </p:nvGrpSpPr>
        <p:grpSpPr>
          <a:xfrm>
            <a:off x="10670207" y="12"/>
            <a:ext cx="1521789" cy="1692593"/>
            <a:chOff x="8002655" y="8"/>
            <a:chExt cx="1141342" cy="1269445"/>
          </a:xfrm>
        </p:grpSpPr>
        <p:sp>
          <p:nvSpPr>
            <p:cNvPr id="232" name="Google Shape;232;p19"/>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19"/>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4" name="Google Shape;234;p19"/>
          <p:cNvGrpSpPr/>
          <p:nvPr/>
        </p:nvGrpSpPr>
        <p:grpSpPr>
          <a:xfrm>
            <a:off x="-28" y="3881234"/>
            <a:ext cx="2939995" cy="2976761"/>
            <a:chOff x="-21" y="2910925"/>
            <a:chExt cx="2204996" cy="2232571"/>
          </a:xfrm>
        </p:grpSpPr>
        <p:sp>
          <p:nvSpPr>
            <p:cNvPr id="235" name="Google Shape;235;p19"/>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19"/>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19"/>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374355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Title and list" preserve="1">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4526000" cy="31632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178459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Technology design" preserve="1">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3407453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Resources" preserve="1">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36960563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hanks" preserve="1">
  <p:cSld name="Thanks">
    <p:spTree>
      <p:nvGrpSpPr>
        <p:cNvPr id="1" name="Shape 266"/>
        <p:cNvGrpSpPr/>
        <p:nvPr/>
      </p:nvGrpSpPr>
      <p:grpSpPr>
        <a:xfrm>
          <a:off x="0" y="0"/>
          <a:ext cx="0" cy="0"/>
          <a:chOff x="0" y="0"/>
          <a:chExt cx="0" cy="0"/>
        </a:xfrm>
      </p:grpSpPr>
      <p:sp>
        <p:nvSpPr>
          <p:cNvPr id="267" name="Google Shape;267;p23"/>
          <p:cNvSpPr/>
          <p:nvPr/>
        </p:nvSpPr>
        <p:spPr>
          <a:xfrm rot="10800000" flipH="1">
            <a:off x="1607700" y="-1541575"/>
            <a:ext cx="9796856" cy="11883043"/>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8" name="Google Shape;268;p23"/>
          <p:cNvGrpSpPr/>
          <p:nvPr/>
        </p:nvGrpSpPr>
        <p:grpSpPr>
          <a:xfrm flipH="1">
            <a:off x="-139988" y="-2210603"/>
            <a:ext cx="8054075" cy="9399035"/>
            <a:chOff x="5353050" y="0"/>
            <a:chExt cx="4407556" cy="5143580"/>
          </a:xfrm>
        </p:grpSpPr>
        <p:sp>
          <p:nvSpPr>
            <p:cNvPr id="269" name="Google Shape;269;p2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2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2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2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2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74" name="Google Shape;274;p23"/>
          <p:cNvSpPr txBox="1">
            <a:spLocks noGrp="1"/>
          </p:cNvSpPr>
          <p:nvPr>
            <p:ph type="title"/>
          </p:nvPr>
        </p:nvSpPr>
        <p:spPr>
          <a:xfrm>
            <a:off x="5697667" y="1086633"/>
            <a:ext cx="5625200" cy="1128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None/>
              <a:defRPr sz="9600" b="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275" name="Google Shape;275;p23"/>
          <p:cNvSpPr txBox="1">
            <a:spLocks noGrp="1"/>
          </p:cNvSpPr>
          <p:nvPr>
            <p:ph type="subTitle" idx="1"/>
          </p:nvPr>
        </p:nvSpPr>
        <p:spPr>
          <a:xfrm>
            <a:off x="5905767" y="2129900"/>
            <a:ext cx="5208800" cy="180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sz="2133"/>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276" name="Google Shape;276;p23"/>
          <p:cNvSpPr txBox="1"/>
          <p:nvPr/>
        </p:nvSpPr>
        <p:spPr>
          <a:xfrm>
            <a:off x="6419833" y="4792933"/>
            <a:ext cx="4180800" cy="1242000"/>
          </a:xfrm>
          <a:prstGeom prst="rect">
            <a:avLst/>
          </a:prstGeom>
          <a:noFill/>
          <a:ln>
            <a:noFill/>
          </a:ln>
        </p:spPr>
        <p:txBody>
          <a:bodyPr spcFirstLastPara="1" wrap="square" lIns="121900" tIns="121900" rIns="121900" bIns="121900" anchor="b" anchorCtr="0">
            <a:noAutofit/>
          </a:bodyPr>
          <a:lstStyle/>
          <a:p>
            <a:pPr marL="0" lvl="0" indent="0" algn="ctr" rtl="0">
              <a:lnSpc>
                <a:spcPct val="115000"/>
              </a:lnSpc>
              <a:spcBef>
                <a:spcPts val="400"/>
              </a:spcBef>
              <a:spcAft>
                <a:spcPts val="0"/>
              </a:spcAft>
              <a:buNone/>
            </a:pPr>
            <a:r>
              <a:rPr lang="en" sz="1333">
                <a:solidFill>
                  <a:schemeClr val="lt1"/>
                </a:solidFill>
                <a:latin typeface="Hind Vadodara"/>
                <a:ea typeface="Hind Vadodara"/>
                <a:cs typeface="Hind Vadodara"/>
                <a:sym typeface="Hind Vadodara"/>
              </a:rPr>
              <a:t>CREDITS: This presentation template was created by </a:t>
            </a:r>
            <a:r>
              <a:rPr lang="en" sz="1333" b="1">
                <a:solidFill>
                  <a:schemeClr val="lt1"/>
                </a:solidFill>
                <a:uFill>
                  <a:noFill/>
                </a:uFill>
                <a:latin typeface="Hind Vadodara"/>
                <a:ea typeface="Hind Vadodara"/>
                <a:cs typeface="Hind Vadodara"/>
                <a:sym typeface="Hind Vadodara"/>
                <a:hlinkClick r:id="rId2"/>
              </a:rPr>
              <a:t>Slidesgo</a:t>
            </a:r>
            <a:r>
              <a:rPr lang="en" sz="1333">
                <a:solidFill>
                  <a:schemeClr val="lt1"/>
                </a:solidFill>
                <a:latin typeface="Hind Vadodara"/>
                <a:ea typeface="Hind Vadodara"/>
                <a:cs typeface="Hind Vadodara"/>
                <a:sym typeface="Hind Vadodara"/>
              </a:rPr>
              <a:t>, including icons by </a:t>
            </a:r>
            <a:r>
              <a:rPr lang="en" sz="1333" b="1">
                <a:solidFill>
                  <a:schemeClr val="lt1"/>
                </a:solidFill>
                <a:uFill>
                  <a:noFill/>
                </a:uFill>
                <a:latin typeface="Hind Vadodara"/>
                <a:ea typeface="Hind Vadodara"/>
                <a:cs typeface="Hind Vadodara"/>
                <a:sym typeface="Hind Vadodara"/>
                <a:hlinkClick r:id="rId3"/>
              </a:rPr>
              <a:t>Flaticon</a:t>
            </a:r>
            <a:r>
              <a:rPr lang="en" sz="1333">
                <a:solidFill>
                  <a:schemeClr val="lt1"/>
                </a:solidFill>
                <a:latin typeface="Hind Vadodara"/>
                <a:ea typeface="Hind Vadodara"/>
                <a:cs typeface="Hind Vadodara"/>
                <a:sym typeface="Hind Vadodara"/>
              </a:rPr>
              <a:t>, and infographics &amp; images by </a:t>
            </a:r>
            <a:r>
              <a:rPr lang="en" sz="1333" b="1">
                <a:solidFill>
                  <a:schemeClr val="lt1"/>
                </a:solidFill>
                <a:uFill>
                  <a:noFill/>
                </a:uFill>
                <a:latin typeface="Hind Vadodara"/>
                <a:ea typeface="Hind Vadodara"/>
                <a:cs typeface="Hind Vadodara"/>
                <a:sym typeface="Hind Vadodara"/>
                <a:hlinkClick r:id="rId4"/>
              </a:rPr>
              <a:t>Freepik</a:t>
            </a:r>
            <a:endParaRPr sz="1333" b="1">
              <a:solidFill>
                <a:schemeClr val="lt1"/>
              </a:solidFill>
              <a:latin typeface="Hind Vadodara"/>
              <a:ea typeface="Hind Vadodara"/>
              <a:cs typeface="Hind Vadodara"/>
              <a:sym typeface="Hind Vadodara"/>
            </a:endParaRPr>
          </a:p>
        </p:txBody>
      </p:sp>
    </p:spTree>
    <p:extLst>
      <p:ext uri="{BB962C8B-B14F-4D97-AF65-F5344CB8AC3E}">
        <p14:creationId xmlns:p14="http://schemas.microsoft.com/office/powerpoint/2010/main" val="144267731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Big text" preserve="1">
  <p:cSld name="Big text">
    <p:spTree>
      <p:nvGrpSpPr>
        <p:cNvPr id="1" name="Shape 277"/>
        <p:cNvGrpSpPr/>
        <p:nvPr/>
      </p:nvGrpSpPr>
      <p:grpSpPr>
        <a:xfrm>
          <a:off x="0" y="0"/>
          <a:ext cx="0" cy="0"/>
          <a:chOff x="0" y="0"/>
          <a:chExt cx="0" cy="0"/>
        </a:xfrm>
      </p:grpSpPr>
      <p:sp>
        <p:nvSpPr>
          <p:cNvPr id="278" name="Google Shape;278;p24"/>
          <p:cNvSpPr txBox="1">
            <a:spLocks noGrp="1"/>
          </p:cNvSpPr>
          <p:nvPr>
            <p:ph type="title"/>
          </p:nvPr>
        </p:nvSpPr>
        <p:spPr>
          <a:xfrm rot="-524">
            <a:off x="8763000" y="2984516"/>
            <a:ext cx="2624400" cy="33652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3200" b="1">
                <a:latin typeface="Poppins"/>
                <a:ea typeface="Poppins"/>
                <a:cs typeface="Poppins"/>
                <a:sym typeface="Poppins"/>
              </a:defRPr>
            </a:lvl1pPr>
            <a:lvl2pPr lvl="1" rtl="0">
              <a:spcBef>
                <a:spcPts val="0"/>
              </a:spcBef>
              <a:spcAft>
                <a:spcPts val="0"/>
              </a:spcAft>
              <a:buSzPts val="4800"/>
              <a:buNone/>
              <a:defRPr sz="6400"/>
            </a:lvl2pPr>
            <a:lvl3pPr lvl="2" rtl="0">
              <a:spcBef>
                <a:spcPts val="0"/>
              </a:spcBef>
              <a:spcAft>
                <a:spcPts val="0"/>
              </a:spcAft>
              <a:buSzPts val="4800"/>
              <a:buNone/>
              <a:defRPr sz="6400"/>
            </a:lvl3pPr>
            <a:lvl4pPr lvl="3" rtl="0">
              <a:spcBef>
                <a:spcPts val="0"/>
              </a:spcBef>
              <a:spcAft>
                <a:spcPts val="0"/>
              </a:spcAft>
              <a:buSzPts val="4800"/>
              <a:buNone/>
              <a:defRPr sz="6400"/>
            </a:lvl4pPr>
            <a:lvl5pPr lvl="4" rtl="0">
              <a:spcBef>
                <a:spcPts val="0"/>
              </a:spcBef>
              <a:spcAft>
                <a:spcPts val="0"/>
              </a:spcAft>
              <a:buSzPts val="4800"/>
              <a:buNone/>
              <a:defRPr sz="6400"/>
            </a:lvl5pPr>
            <a:lvl6pPr lvl="5" rtl="0">
              <a:spcBef>
                <a:spcPts val="0"/>
              </a:spcBef>
              <a:spcAft>
                <a:spcPts val="0"/>
              </a:spcAft>
              <a:buSzPts val="4800"/>
              <a:buNone/>
              <a:defRPr sz="6400"/>
            </a:lvl6pPr>
            <a:lvl7pPr lvl="6" rtl="0">
              <a:spcBef>
                <a:spcPts val="0"/>
              </a:spcBef>
              <a:spcAft>
                <a:spcPts val="0"/>
              </a:spcAft>
              <a:buSzPts val="4800"/>
              <a:buNone/>
              <a:defRPr sz="6400"/>
            </a:lvl7pPr>
            <a:lvl8pPr lvl="7" rtl="0">
              <a:spcBef>
                <a:spcPts val="0"/>
              </a:spcBef>
              <a:spcAft>
                <a:spcPts val="0"/>
              </a:spcAft>
              <a:buSzPts val="4800"/>
              <a:buNone/>
              <a:defRPr sz="6400"/>
            </a:lvl8pPr>
            <a:lvl9pPr lvl="8" rtl="0">
              <a:spcBef>
                <a:spcPts val="0"/>
              </a:spcBef>
              <a:spcAft>
                <a:spcPts val="0"/>
              </a:spcAft>
              <a:buSzPts val="4800"/>
              <a:buNone/>
              <a:defRPr sz="6400"/>
            </a:lvl9pPr>
          </a:lstStyle>
          <a:p>
            <a:endParaRPr/>
          </a:p>
        </p:txBody>
      </p:sp>
    </p:spTree>
    <p:extLst>
      <p:ext uri="{BB962C8B-B14F-4D97-AF65-F5344CB8AC3E}">
        <p14:creationId xmlns:p14="http://schemas.microsoft.com/office/powerpoint/2010/main" val="702679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reserve="1">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2"/>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3"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3084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Background" preserve="1">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105723100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Blank" type="blank" preserve="1">
  <p:cSld name="Blank">
    <p:bg>
      <p:bgPr>
        <a:noFill/>
        <a:effectLst/>
      </p:bgPr>
    </p:bg>
    <p:spTree>
      <p:nvGrpSpPr>
        <p:cNvPr id="1" name="Shape 280"/>
        <p:cNvGrpSpPr/>
        <p:nvPr/>
      </p:nvGrpSpPr>
      <p:grpSpPr>
        <a:xfrm>
          <a:off x="0" y="0"/>
          <a:ext cx="0" cy="0"/>
          <a:chOff x="0" y="0"/>
          <a:chExt cx="0" cy="0"/>
        </a:xfrm>
      </p:grpSpPr>
    </p:spTree>
    <p:extLst>
      <p:ext uri="{BB962C8B-B14F-4D97-AF65-F5344CB8AC3E}">
        <p14:creationId xmlns:p14="http://schemas.microsoft.com/office/powerpoint/2010/main" val="43979072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7599169" y="1749378"/>
            <a:ext cx="4592791" cy="5108729"/>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1" y="0"/>
            <a:ext cx="5876655" cy="6858107"/>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0" y="0"/>
            <a:ext cx="5876741" cy="6858107"/>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0" y="0"/>
            <a:ext cx="3138077" cy="6858107"/>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0" y="0"/>
            <a:ext cx="4108608" cy="6858107"/>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1" y="0"/>
            <a:ext cx="5654097" cy="6858107"/>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7712919" y="1875951"/>
            <a:ext cx="4479040" cy="498215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8920000" y="3161480"/>
            <a:ext cx="3271968" cy="369662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txBox="1">
            <a:spLocks noGrp="1"/>
          </p:cNvSpPr>
          <p:nvPr>
            <p:ph type="ctrTitle"/>
          </p:nvPr>
        </p:nvSpPr>
        <p:spPr>
          <a:xfrm>
            <a:off x="2724300" y="2180700"/>
            <a:ext cx="8751600" cy="1755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accent1"/>
              </a:buClr>
              <a:buSzPts val="5200"/>
              <a:buNone/>
              <a:defRPr sz="6667"/>
            </a:lvl1pPr>
            <a:lvl2pPr lvl="1" algn="ctr">
              <a:spcBef>
                <a:spcPts val="0"/>
              </a:spcBef>
              <a:spcAft>
                <a:spcPts val="0"/>
              </a:spcAft>
              <a:buClr>
                <a:schemeClr val="accent1"/>
              </a:buClr>
              <a:buSzPts val="5200"/>
              <a:buNone/>
              <a:defRPr sz="6933">
                <a:solidFill>
                  <a:schemeClr val="accent1"/>
                </a:solidFill>
              </a:defRPr>
            </a:lvl2pPr>
            <a:lvl3pPr lvl="2" algn="ctr">
              <a:spcBef>
                <a:spcPts val="0"/>
              </a:spcBef>
              <a:spcAft>
                <a:spcPts val="0"/>
              </a:spcAft>
              <a:buClr>
                <a:schemeClr val="accent1"/>
              </a:buClr>
              <a:buSzPts val="5200"/>
              <a:buNone/>
              <a:defRPr sz="6933">
                <a:solidFill>
                  <a:schemeClr val="accent1"/>
                </a:solidFill>
              </a:defRPr>
            </a:lvl3pPr>
            <a:lvl4pPr lvl="3" algn="ctr">
              <a:spcBef>
                <a:spcPts val="0"/>
              </a:spcBef>
              <a:spcAft>
                <a:spcPts val="0"/>
              </a:spcAft>
              <a:buClr>
                <a:schemeClr val="accent1"/>
              </a:buClr>
              <a:buSzPts val="5200"/>
              <a:buNone/>
              <a:defRPr sz="6933">
                <a:solidFill>
                  <a:schemeClr val="accent1"/>
                </a:solidFill>
              </a:defRPr>
            </a:lvl4pPr>
            <a:lvl5pPr lvl="4" algn="ctr">
              <a:spcBef>
                <a:spcPts val="0"/>
              </a:spcBef>
              <a:spcAft>
                <a:spcPts val="0"/>
              </a:spcAft>
              <a:buClr>
                <a:schemeClr val="accent1"/>
              </a:buClr>
              <a:buSzPts val="5200"/>
              <a:buNone/>
              <a:defRPr sz="6933">
                <a:solidFill>
                  <a:schemeClr val="accent1"/>
                </a:solidFill>
              </a:defRPr>
            </a:lvl5pPr>
            <a:lvl6pPr lvl="5" algn="ctr">
              <a:spcBef>
                <a:spcPts val="0"/>
              </a:spcBef>
              <a:spcAft>
                <a:spcPts val="0"/>
              </a:spcAft>
              <a:buClr>
                <a:schemeClr val="accent1"/>
              </a:buClr>
              <a:buSzPts val="5200"/>
              <a:buNone/>
              <a:defRPr sz="6933">
                <a:solidFill>
                  <a:schemeClr val="accent1"/>
                </a:solidFill>
              </a:defRPr>
            </a:lvl6pPr>
            <a:lvl7pPr lvl="6" algn="ctr">
              <a:spcBef>
                <a:spcPts val="0"/>
              </a:spcBef>
              <a:spcAft>
                <a:spcPts val="0"/>
              </a:spcAft>
              <a:buClr>
                <a:schemeClr val="accent1"/>
              </a:buClr>
              <a:buSzPts val="5200"/>
              <a:buNone/>
              <a:defRPr sz="6933">
                <a:solidFill>
                  <a:schemeClr val="accent1"/>
                </a:solidFill>
              </a:defRPr>
            </a:lvl7pPr>
            <a:lvl8pPr lvl="7" algn="ctr">
              <a:spcBef>
                <a:spcPts val="0"/>
              </a:spcBef>
              <a:spcAft>
                <a:spcPts val="0"/>
              </a:spcAft>
              <a:buClr>
                <a:schemeClr val="accent1"/>
              </a:buClr>
              <a:buSzPts val="5200"/>
              <a:buNone/>
              <a:defRPr sz="6933">
                <a:solidFill>
                  <a:schemeClr val="accent1"/>
                </a:solidFill>
              </a:defRPr>
            </a:lvl8pPr>
            <a:lvl9pPr lvl="8" algn="ctr">
              <a:spcBef>
                <a:spcPts val="0"/>
              </a:spcBef>
              <a:spcAft>
                <a:spcPts val="0"/>
              </a:spcAft>
              <a:buClr>
                <a:schemeClr val="accent1"/>
              </a:buClr>
              <a:buSzPts val="5200"/>
              <a:buNone/>
              <a:defRPr sz="6933">
                <a:solidFill>
                  <a:schemeClr val="accent1"/>
                </a:solidFill>
              </a:defRPr>
            </a:lvl9pPr>
          </a:lstStyle>
          <a:p>
            <a:endParaRPr/>
          </a:p>
        </p:txBody>
      </p:sp>
      <p:sp>
        <p:nvSpPr>
          <p:cNvPr id="18" name="Google Shape;18;p2"/>
          <p:cNvSpPr txBox="1">
            <a:spLocks noGrp="1"/>
          </p:cNvSpPr>
          <p:nvPr>
            <p:ph type="subTitle" idx="1"/>
          </p:nvPr>
        </p:nvSpPr>
        <p:spPr>
          <a:xfrm>
            <a:off x="5460100" y="4216600"/>
            <a:ext cx="32800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accent1"/>
              </a:buClr>
              <a:buSzPts val="2800"/>
              <a:buNone/>
              <a:defRPr sz="2400"/>
            </a:lvl1pPr>
            <a:lvl2pPr lvl="1" algn="ctr">
              <a:lnSpc>
                <a:spcPct val="100000"/>
              </a:lnSpc>
              <a:spcBef>
                <a:spcPts val="0"/>
              </a:spcBef>
              <a:spcAft>
                <a:spcPts val="0"/>
              </a:spcAft>
              <a:buClr>
                <a:schemeClr val="accent1"/>
              </a:buClr>
              <a:buSzPts val="2800"/>
              <a:buNone/>
              <a:defRPr sz="3733">
                <a:solidFill>
                  <a:schemeClr val="accent1"/>
                </a:solidFill>
              </a:defRPr>
            </a:lvl2pPr>
            <a:lvl3pPr lvl="2" algn="ctr">
              <a:lnSpc>
                <a:spcPct val="100000"/>
              </a:lnSpc>
              <a:spcBef>
                <a:spcPts val="0"/>
              </a:spcBef>
              <a:spcAft>
                <a:spcPts val="0"/>
              </a:spcAft>
              <a:buClr>
                <a:schemeClr val="accent1"/>
              </a:buClr>
              <a:buSzPts val="2800"/>
              <a:buNone/>
              <a:defRPr sz="3733">
                <a:solidFill>
                  <a:schemeClr val="accent1"/>
                </a:solidFill>
              </a:defRPr>
            </a:lvl3pPr>
            <a:lvl4pPr lvl="3" algn="ctr">
              <a:lnSpc>
                <a:spcPct val="100000"/>
              </a:lnSpc>
              <a:spcBef>
                <a:spcPts val="0"/>
              </a:spcBef>
              <a:spcAft>
                <a:spcPts val="0"/>
              </a:spcAft>
              <a:buClr>
                <a:schemeClr val="accent1"/>
              </a:buClr>
              <a:buSzPts val="2800"/>
              <a:buNone/>
              <a:defRPr sz="3733">
                <a:solidFill>
                  <a:schemeClr val="accent1"/>
                </a:solidFill>
              </a:defRPr>
            </a:lvl4pPr>
            <a:lvl5pPr lvl="4" algn="ctr">
              <a:lnSpc>
                <a:spcPct val="100000"/>
              </a:lnSpc>
              <a:spcBef>
                <a:spcPts val="0"/>
              </a:spcBef>
              <a:spcAft>
                <a:spcPts val="0"/>
              </a:spcAft>
              <a:buClr>
                <a:schemeClr val="accent1"/>
              </a:buClr>
              <a:buSzPts val="2800"/>
              <a:buNone/>
              <a:defRPr sz="3733">
                <a:solidFill>
                  <a:schemeClr val="accent1"/>
                </a:solidFill>
              </a:defRPr>
            </a:lvl5pPr>
            <a:lvl6pPr lvl="5" algn="ctr">
              <a:lnSpc>
                <a:spcPct val="100000"/>
              </a:lnSpc>
              <a:spcBef>
                <a:spcPts val="0"/>
              </a:spcBef>
              <a:spcAft>
                <a:spcPts val="0"/>
              </a:spcAft>
              <a:buClr>
                <a:schemeClr val="accent1"/>
              </a:buClr>
              <a:buSzPts val="2800"/>
              <a:buNone/>
              <a:defRPr sz="3733">
                <a:solidFill>
                  <a:schemeClr val="accent1"/>
                </a:solidFill>
              </a:defRPr>
            </a:lvl6pPr>
            <a:lvl7pPr lvl="6" algn="ctr">
              <a:lnSpc>
                <a:spcPct val="100000"/>
              </a:lnSpc>
              <a:spcBef>
                <a:spcPts val="0"/>
              </a:spcBef>
              <a:spcAft>
                <a:spcPts val="0"/>
              </a:spcAft>
              <a:buClr>
                <a:schemeClr val="accent1"/>
              </a:buClr>
              <a:buSzPts val="2800"/>
              <a:buNone/>
              <a:defRPr sz="3733">
                <a:solidFill>
                  <a:schemeClr val="accent1"/>
                </a:solidFill>
              </a:defRPr>
            </a:lvl7pPr>
            <a:lvl8pPr lvl="7" algn="ctr">
              <a:lnSpc>
                <a:spcPct val="100000"/>
              </a:lnSpc>
              <a:spcBef>
                <a:spcPts val="0"/>
              </a:spcBef>
              <a:spcAft>
                <a:spcPts val="0"/>
              </a:spcAft>
              <a:buClr>
                <a:schemeClr val="accent1"/>
              </a:buClr>
              <a:buSzPts val="2800"/>
              <a:buNone/>
              <a:defRPr sz="3733">
                <a:solidFill>
                  <a:schemeClr val="accent1"/>
                </a:solidFill>
              </a:defRPr>
            </a:lvl8pPr>
            <a:lvl9pPr lvl="8" algn="ctr">
              <a:lnSpc>
                <a:spcPct val="100000"/>
              </a:lnSpc>
              <a:spcBef>
                <a:spcPts val="0"/>
              </a:spcBef>
              <a:spcAft>
                <a:spcPts val="0"/>
              </a:spcAft>
              <a:buClr>
                <a:schemeClr val="accent1"/>
              </a:buClr>
              <a:buSzPts val="2800"/>
              <a:buNone/>
              <a:defRPr sz="3733">
                <a:solidFill>
                  <a:schemeClr val="accent1"/>
                </a:solidFill>
              </a:defRPr>
            </a:lvl9pPr>
          </a:lstStyle>
          <a:p>
            <a:endParaRPr/>
          </a:p>
        </p:txBody>
      </p:sp>
    </p:spTree>
    <p:extLst>
      <p:ext uri="{BB962C8B-B14F-4D97-AF65-F5344CB8AC3E}">
        <p14:creationId xmlns:p14="http://schemas.microsoft.com/office/powerpoint/2010/main" val="5625853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9"/>
        <p:cNvGrpSpPr/>
        <p:nvPr/>
      </p:nvGrpSpPr>
      <p:grpSpPr>
        <a:xfrm>
          <a:off x="0" y="0"/>
          <a:ext cx="0" cy="0"/>
          <a:chOff x="0" y="0"/>
          <a:chExt cx="0" cy="0"/>
        </a:xfrm>
      </p:grpSpPr>
      <p:grpSp>
        <p:nvGrpSpPr>
          <p:cNvPr id="20" name="Google Shape;20;p3"/>
          <p:cNvGrpSpPr/>
          <p:nvPr/>
        </p:nvGrpSpPr>
        <p:grpSpPr>
          <a:xfrm rot="10800000">
            <a:off x="-1448045" y="-36983"/>
            <a:ext cx="4029681" cy="4702604"/>
            <a:chOff x="5353050" y="0"/>
            <a:chExt cx="4407556" cy="5143580"/>
          </a:xfrm>
        </p:grpSpPr>
        <p:sp>
          <p:nvSpPr>
            <p:cNvPr id="21" name="Google Shape;21;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 name="Google Shape;26;p3"/>
          <p:cNvSpPr txBox="1">
            <a:spLocks noGrp="1"/>
          </p:cNvSpPr>
          <p:nvPr>
            <p:ph type="title"/>
          </p:nvPr>
        </p:nvSpPr>
        <p:spPr>
          <a:xfrm rot="-294">
            <a:off x="1869133" y="3789412"/>
            <a:ext cx="46700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64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27" name="Google Shape;27;p3"/>
          <p:cNvSpPr txBox="1">
            <a:spLocks noGrp="1"/>
          </p:cNvSpPr>
          <p:nvPr>
            <p:ph type="subTitle" idx="1"/>
          </p:nvPr>
        </p:nvSpPr>
        <p:spPr>
          <a:xfrm flipH="1">
            <a:off x="2175933" y="4636733"/>
            <a:ext cx="4056400" cy="14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400"/>
            </a:lvl1pPr>
            <a:lvl2pPr lvl="1" algn="ctr" rtl="0">
              <a:lnSpc>
                <a:spcPct val="100000"/>
              </a:lnSpc>
              <a:spcBef>
                <a:spcPts val="0"/>
              </a:spcBef>
              <a:spcAft>
                <a:spcPts val="0"/>
              </a:spcAft>
              <a:buSzPts val="1400"/>
              <a:buNone/>
              <a:defRPr sz="1867"/>
            </a:lvl2pPr>
            <a:lvl3pPr lvl="2" algn="ctr" rtl="0">
              <a:lnSpc>
                <a:spcPct val="100000"/>
              </a:lnSpc>
              <a:spcBef>
                <a:spcPts val="0"/>
              </a:spcBef>
              <a:spcAft>
                <a:spcPts val="0"/>
              </a:spcAft>
              <a:buSzPts val="1400"/>
              <a:buNone/>
              <a:defRPr sz="1867"/>
            </a:lvl3pPr>
            <a:lvl4pPr lvl="3" algn="ctr" rtl="0">
              <a:lnSpc>
                <a:spcPct val="100000"/>
              </a:lnSpc>
              <a:spcBef>
                <a:spcPts val="0"/>
              </a:spcBef>
              <a:spcAft>
                <a:spcPts val="0"/>
              </a:spcAft>
              <a:buSzPts val="1400"/>
              <a:buNone/>
              <a:defRPr sz="1867"/>
            </a:lvl4pPr>
            <a:lvl5pPr lvl="4" algn="ctr" rtl="0">
              <a:lnSpc>
                <a:spcPct val="100000"/>
              </a:lnSpc>
              <a:spcBef>
                <a:spcPts val="0"/>
              </a:spcBef>
              <a:spcAft>
                <a:spcPts val="0"/>
              </a:spcAft>
              <a:buSzPts val="1400"/>
              <a:buNone/>
              <a:defRPr sz="1867"/>
            </a:lvl5pPr>
            <a:lvl6pPr lvl="5" algn="ctr" rtl="0">
              <a:lnSpc>
                <a:spcPct val="100000"/>
              </a:lnSpc>
              <a:spcBef>
                <a:spcPts val="0"/>
              </a:spcBef>
              <a:spcAft>
                <a:spcPts val="0"/>
              </a:spcAft>
              <a:buSzPts val="1400"/>
              <a:buNone/>
              <a:defRPr sz="1867"/>
            </a:lvl6pPr>
            <a:lvl7pPr lvl="6" algn="ctr" rtl="0">
              <a:lnSpc>
                <a:spcPct val="100000"/>
              </a:lnSpc>
              <a:spcBef>
                <a:spcPts val="0"/>
              </a:spcBef>
              <a:spcAft>
                <a:spcPts val="0"/>
              </a:spcAft>
              <a:buSzPts val="1400"/>
              <a:buNone/>
              <a:defRPr sz="1867"/>
            </a:lvl7pPr>
            <a:lvl8pPr lvl="7" algn="ctr" rtl="0">
              <a:lnSpc>
                <a:spcPct val="100000"/>
              </a:lnSpc>
              <a:spcBef>
                <a:spcPts val="0"/>
              </a:spcBef>
              <a:spcAft>
                <a:spcPts val="0"/>
              </a:spcAft>
              <a:buSzPts val="1400"/>
              <a:buNone/>
              <a:defRPr sz="1867"/>
            </a:lvl8pPr>
            <a:lvl9pPr lvl="8" algn="ctr" rtl="0">
              <a:lnSpc>
                <a:spcPct val="100000"/>
              </a:lnSpc>
              <a:spcBef>
                <a:spcPts val="0"/>
              </a:spcBef>
              <a:spcAft>
                <a:spcPts val="0"/>
              </a:spcAft>
              <a:buSzPts val="1400"/>
              <a:buNone/>
              <a:defRPr sz="1867"/>
            </a:lvl9pPr>
          </a:lstStyle>
          <a:p>
            <a:endParaRPr/>
          </a:p>
        </p:txBody>
      </p:sp>
      <p:sp>
        <p:nvSpPr>
          <p:cNvPr id="28" name="Google Shape;28;p3"/>
          <p:cNvSpPr txBox="1">
            <a:spLocks noGrp="1"/>
          </p:cNvSpPr>
          <p:nvPr>
            <p:ph type="title" idx="2" hasCustomPrompt="1"/>
          </p:nvPr>
        </p:nvSpPr>
        <p:spPr>
          <a:xfrm>
            <a:off x="2950933" y="1564216"/>
            <a:ext cx="2506400" cy="164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96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grpSp>
        <p:nvGrpSpPr>
          <p:cNvPr id="29" name="Google Shape;29;p3"/>
          <p:cNvGrpSpPr/>
          <p:nvPr/>
        </p:nvGrpSpPr>
        <p:grpSpPr>
          <a:xfrm rot="10800000" flipH="1">
            <a:off x="2230012" y="-1214671"/>
            <a:ext cx="11525467" cy="8072677"/>
            <a:chOff x="5353050" y="0"/>
            <a:chExt cx="4407556" cy="5143580"/>
          </a:xfrm>
        </p:grpSpPr>
        <p:sp>
          <p:nvSpPr>
            <p:cNvPr id="30" name="Google Shape;30;p3"/>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274009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5"/>
        <p:cNvGrpSpPr/>
        <p:nvPr/>
      </p:nvGrpSpPr>
      <p:grpSpPr>
        <a:xfrm>
          <a:off x="0" y="0"/>
          <a:ext cx="0" cy="0"/>
          <a:chOff x="0" y="0"/>
          <a:chExt cx="0" cy="0"/>
        </a:xfrm>
      </p:grpSpPr>
      <p:grpSp>
        <p:nvGrpSpPr>
          <p:cNvPr id="46" name="Google Shape;46;p5"/>
          <p:cNvGrpSpPr/>
          <p:nvPr/>
        </p:nvGrpSpPr>
        <p:grpSpPr>
          <a:xfrm>
            <a:off x="-600" y="-4194019"/>
            <a:ext cx="14503799" cy="13112700"/>
            <a:chOff x="-450" y="-3145515"/>
            <a:chExt cx="10877849" cy="9834525"/>
          </a:xfrm>
        </p:grpSpPr>
        <p:sp>
          <p:nvSpPr>
            <p:cNvPr id="47" name="Google Shape;47;p5"/>
            <p:cNvSpPr/>
            <p:nvPr/>
          </p:nvSpPr>
          <p:spPr>
            <a:xfrm>
              <a:off x="2843508" y="-5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 name="Google Shape;48;p5"/>
            <p:cNvGrpSpPr/>
            <p:nvPr/>
          </p:nvGrpSpPr>
          <p:grpSpPr>
            <a:xfrm rot="10800000">
              <a:off x="-450" y="-3145515"/>
              <a:ext cx="10877849" cy="9834525"/>
              <a:chOff x="5353050" y="0"/>
              <a:chExt cx="4407556" cy="5143580"/>
            </a:xfrm>
          </p:grpSpPr>
          <p:sp>
            <p:nvSpPr>
              <p:cNvPr id="49" name="Google Shape;49;p5"/>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5"/>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5"/>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5"/>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5"/>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4" name="Google Shape;54;p5"/>
          <p:cNvSpPr txBox="1">
            <a:spLocks noGrp="1"/>
          </p:cNvSpPr>
          <p:nvPr>
            <p:ph type="ctrTitle"/>
          </p:nvPr>
        </p:nvSpPr>
        <p:spPr>
          <a:xfrm flipH="1">
            <a:off x="7919933" y="2514715"/>
            <a:ext cx="2572400" cy="6080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5" name="Google Shape;55;p5"/>
          <p:cNvSpPr txBox="1">
            <a:spLocks noGrp="1"/>
          </p:cNvSpPr>
          <p:nvPr>
            <p:ph type="subTitle" idx="1"/>
          </p:nvPr>
        </p:nvSpPr>
        <p:spPr>
          <a:xfrm flipH="1">
            <a:off x="7240100" y="3379700"/>
            <a:ext cx="3368000" cy="1547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56" name="Google Shape;56;p5"/>
          <p:cNvSpPr txBox="1">
            <a:spLocks noGrp="1"/>
          </p:cNvSpPr>
          <p:nvPr>
            <p:ph type="ctrTitle" idx="2"/>
          </p:nvPr>
        </p:nvSpPr>
        <p:spPr>
          <a:xfrm flipH="1">
            <a:off x="1468011" y="2514715"/>
            <a:ext cx="2850400" cy="6080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lt2"/>
              </a:buClr>
              <a:buSzPts val="2400"/>
              <a:buNone/>
              <a:defRPr sz="4000" b="0"/>
            </a:lvl1pPr>
            <a:lvl2pPr lvl="1" algn="ctr" rtl="0">
              <a:spcBef>
                <a:spcPts val="0"/>
              </a:spcBef>
              <a:spcAft>
                <a:spcPts val="0"/>
              </a:spcAft>
              <a:buClr>
                <a:schemeClr val="lt2"/>
              </a:buClr>
              <a:buSzPts val="1800"/>
              <a:buNone/>
              <a:defRPr sz="2400">
                <a:solidFill>
                  <a:schemeClr val="lt2"/>
                </a:solidFill>
              </a:defRPr>
            </a:lvl2pPr>
            <a:lvl3pPr lvl="2" algn="ctr" rtl="0">
              <a:spcBef>
                <a:spcPts val="0"/>
              </a:spcBef>
              <a:spcAft>
                <a:spcPts val="0"/>
              </a:spcAft>
              <a:buClr>
                <a:schemeClr val="lt2"/>
              </a:buClr>
              <a:buSzPts val="1800"/>
              <a:buNone/>
              <a:defRPr sz="2400">
                <a:solidFill>
                  <a:schemeClr val="lt2"/>
                </a:solidFill>
              </a:defRPr>
            </a:lvl3pPr>
            <a:lvl4pPr lvl="3" algn="ctr" rtl="0">
              <a:spcBef>
                <a:spcPts val="0"/>
              </a:spcBef>
              <a:spcAft>
                <a:spcPts val="0"/>
              </a:spcAft>
              <a:buClr>
                <a:schemeClr val="lt2"/>
              </a:buClr>
              <a:buSzPts val="1800"/>
              <a:buNone/>
              <a:defRPr sz="2400">
                <a:solidFill>
                  <a:schemeClr val="lt2"/>
                </a:solidFill>
              </a:defRPr>
            </a:lvl4pPr>
            <a:lvl5pPr lvl="4" algn="ctr" rtl="0">
              <a:spcBef>
                <a:spcPts val="0"/>
              </a:spcBef>
              <a:spcAft>
                <a:spcPts val="0"/>
              </a:spcAft>
              <a:buClr>
                <a:schemeClr val="lt2"/>
              </a:buClr>
              <a:buSzPts val="1800"/>
              <a:buNone/>
              <a:defRPr sz="2400">
                <a:solidFill>
                  <a:schemeClr val="lt2"/>
                </a:solidFill>
              </a:defRPr>
            </a:lvl5pPr>
            <a:lvl6pPr lvl="5" algn="ctr" rtl="0">
              <a:spcBef>
                <a:spcPts val="0"/>
              </a:spcBef>
              <a:spcAft>
                <a:spcPts val="0"/>
              </a:spcAft>
              <a:buClr>
                <a:schemeClr val="lt2"/>
              </a:buClr>
              <a:buSzPts val="1800"/>
              <a:buNone/>
              <a:defRPr sz="2400">
                <a:solidFill>
                  <a:schemeClr val="lt2"/>
                </a:solidFill>
              </a:defRPr>
            </a:lvl6pPr>
            <a:lvl7pPr lvl="6" algn="ctr" rtl="0">
              <a:spcBef>
                <a:spcPts val="0"/>
              </a:spcBef>
              <a:spcAft>
                <a:spcPts val="0"/>
              </a:spcAft>
              <a:buClr>
                <a:schemeClr val="lt2"/>
              </a:buClr>
              <a:buSzPts val="1800"/>
              <a:buNone/>
              <a:defRPr sz="2400">
                <a:solidFill>
                  <a:schemeClr val="lt2"/>
                </a:solidFill>
              </a:defRPr>
            </a:lvl7pPr>
            <a:lvl8pPr lvl="7" algn="ctr" rtl="0">
              <a:spcBef>
                <a:spcPts val="0"/>
              </a:spcBef>
              <a:spcAft>
                <a:spcPts val="0"/>
              </a:spcAft>
              <a:buClr>
                <a:schemeClr val="lt2"/>
              </a:buClr>
              <a:buSzPts val="1800"/>
              <a:buNone/>
              <a:defRPr sz="2400">
                <a:solidFill>
                  <a:schemeClr val="lt2"/>
                </a:solidFill>
              </a:defRPr>
            </a:lvl8pPr>
            <a:lvl9pPr lvl="8" algn="ctr" rtl="0">
              <a:spcBef>
                <a:spcPts val="0"/>
              </a:spcBef>
              <a:spcAft>
                <a:spcPts val="0"/>
              </a:spcAft>
              <a:buClr>
                <a:schemeClr val="lt2"/>
              </a:buClr>
              <a:buSzPts val="1800"/>
              <a:buNone/>
              <a:defRPr sz="2400">
                <a:solidFill>
                  <a:schemeClr val="lt2"/>
                </a:solidFill>
              </a:defRPr>
            </a:lvl9pPr>
          </a:lstStyle>
          <a:p>
            <a:endParaRPr/>
          </a:p>
        </p:txBody>
      </p:sp>
      <p:sp>
        <p:nvSpPr>
          <p:cNvPr id="57" name="Google Shape;57;p5"/>
          <p:cNvSpPr txBox="1">
            <a:spLocks noGrp="1"/>
          </p:cNvSpPr>
          <p:nvPr>
            <p:ph type="subTitle" idx="3"/>
          </p:nvPr>
        </p:nvSpPr>
        <p:spPr>
          <a:xfrm flipH="1">
            <a:off x="1583900" y="3379700"/>
            <a:ext cx="3368000" cy="154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2133"/>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Tree>
    <p:extLst>
      <p:ext uri="{BB962C8B-B14F-4D97-AF65-F5344CB8AC3E}">
        <p14:creationId xmlns:p14="http://schemas.microsoft.com/office/powerpoint/2010/main" val="10851130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60" name="Google Shape;60;p6"/>
          <p:cNvGrpSpPr/>
          <p:nvPr/>
        </p:nvGrpSpPr>
        <p:grpSpPr>
          <a:xfrm>
            <a:off x="9" y="3779033"/>
            <a:ext cx="2766825" cy="3079023"/>
            <a:chOff x="6" y="2834274"/>
            <a:chExt cx="2075119" cy="2309267"/>
          </a:xfrm>
        </p:grpSpPr>
        <p:sp>
          <p:nvSpPr>
            <p:cNvPr id="61" name="Google Shape;61;p6"/>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6"/>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6"/>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4" name="Google Shape;64;p6"/>
          <p:cNvGrpSpPr/>
          <p:nvPr/>
        </p:nvGrpSpPr>
        <p:grpSpPr>
          <a:xfrm>
            <a:off x="10670207" y="12"/>
            <a:ext cx="1521789" cy="1692593"/>
            <a:chOff x="8002655" y="8"/>
            <a:chExt cx="1141342" cy="1269445"/>
          </a:xfrm>
        </p:grpSpPr>
        <p:sp>
          <p:nvSpPr>
            <p:cNvPr id="65" name="Google Shape;65;p6"/>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6"/>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113776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67"/>
        <p:cNvGrpSpPr/>
        <p:nvPr/>
      </p:nvGrpSpPr>
      <p:grpSpPr>
        <a:xfrm>
          <a:off x="0" y="0"/>
          <a:ext cx="0" cy="0"/>
          <a:chOff x="0" y="0"/>
          <a:chExt cx="0" cy="0"/>
        </a:xfrm>
      </p:grpSpPr>
      <p:grpSp>
        <p:nvGrpSpPr>
          <p:cNvPr id="68" name="Google Shape;68;p7"/>
          <p:cNvGrpSpPr/>
          <p:nvPr/>
        </p:nvGrpSpPr>
        <p:grpSpPr>
          <a:xfrm>
            <a:off x="9405521" y="-17"/>
            <a:ext cx="2786500" cy="3101017"/>
            <a:chOff x="7054140" y="-13"/>
            <a:chExt cx="2089875" cy="2325763"/>
          </a:xfrm>
        </p:grpSpPr>
        <p:sp>
          <p:nvSpPr>
            <p:cNvPr id="69" name="Google Shape;69;p7"/>
            <p:cNvSpPr/>
            <p:nvPr/>
          </p:nvSpPr>
          <p:spPr>
            <a:xfrm rot="10800000" flipH="1">
              <a:off x="7054140" y="1027"/>
              <a:ext cx="2089855" cy="2324723"/>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7"/>
            <p:cNvSpPr/>
            <p:nvPr/>
          </p:nvSpPr>
          <p:spPr>
            <a:xfrm rot="10800000" flipH="1">
              <a:off x="7105902" y="-13"/>
              <a:ext cx="2038095" cy="226712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7"/>
            <p:cNvSpPr/>
            <p:nvPr/>
          </p:nvSpPr>
          <p:spPr>
            <a:xfrm rot="10800000" flipH="1">
              <a:off x="7655173" y="-13"/>
              <a:ext cx="1488842" cy="168214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 name="Google Shape;72;p7"/>
          <p:cNvSpPr txBox="1">
            <a:spLocks noGrp="1"/>
          </p:cNvSpPr>
          <p:nvPr>
            <p:ph type="subTitle" idx="1"/>
          </p:nvPr>
        </p:nvSpPr>
        <p:spPr>
          <a:xfrm flipH="1">
            <a:off x="6909000" y="2685633"/>
            <a:ext cx="4297600" cy="25076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Clr>
                <a:schemeClr val="accent1"/>
              </a:buClr>
              <a:buSzPts val="1200"/>
              <a:buChar char="●"/>
              <a:defRPr sz="2400"/>
            </a:lvl1pPr>
            <a:lvl2pPr lvl="1" algn="ctr" rtl="0">
              <a:lnSpc>
                <a:spcPct val="100000"/>
              </a:lnSpc>
              <a:spcBef>
                <a:spcPts val="0"/>
              </a:spcBef>
              <a:spcAft>
                <a:spcPts val="0"/>
              </a:spcAft>
              <a:buSzPts val="1200"/>
              <a:buChar char="○"/>
              <a:defRPr sz="1600"/>
            </a:lvl2pPr>
            <a:lvl3pPr lvl="2" algn="ctr" rtl="0">
              <a:lnSpc>
                <a:spcPct val="100000"/>
              </a:lnSpc>
              <a:spcBef>
                <a:spcPts val="0"/>
              </a:spcBef>
              <a:spcAft>
                <a:spcPts val="0"/>
              </a:spcAft>
              <a:buSzPts val="1200"/>
              <a:buChar char="■"/>
              <a:defRPr sz="1600"/>
            </a:lvl3pPr>
            <a:lvl4pPr lvl="3" algn="ctr" rtl="0">
              <a:lnSpc>
                <a:spcPct val="100000"/>
              </a:lnSpc>
              <a:spcBef>
                <a:spcPts val="0"/>
              </a:spcBef>
              <a:spcAft>
                <a:spcPts val="0"/>
              </a:spcAft>
              <a:buSzPts val="1200"/>
              <a:buChar char="●"/>
              <a:defRPr sz="1600"/>
            </a:lvl4pPr>
            <a:lvl5pPr lvl="4" algn="ctr" rtl="0">
              <a:lnSpc>
                <a:spcPct val="100000"/>
              </a:lnSpc>
              <a:spcBef>
                <a:spcPts val="0"/>
              </a:spcBef>
              <a:spcAft>
                <a:spcPts val="0"/>
              </a:spcAft>
              <a:buSzPts val="1200"/>
              <a:buChar char="○"/>
              <a:defRPr sz="1600"/>
            </a:lvl5pPr>
            <a:lvl6pPr lvl="5" algn="ctr" rtl="0">
              <a:lnSpc>
                <a:spcPct val="100000"/>
              </a:lnSpc>
              <a:spcBef>
                <a:spcPts val="0"/>
              </a:spcBef>
              <a:spcAft>
                <a:spcPts val="0"/>
              </a:spcAft>
              <a:buSzPts val="1200"/>
              <a:buChar char="■"/>
              <a:defRPr sz="1600"/>
            </a:lvl6pPr>
            <a:lvl7pPr lvl="6" algn="ctr" rtl="0">
              <a:lnSpc>
                <a:spcPct val="100000"/>
              </a:lnSpc>
              <a:spcBef>
                <a:spcPts val="0"/>
              </a:spcBef>
              <a:spcAft>
                <a:spcPts val="0"/>
              </a:spcAft>
              <a:buSzPts val="1200"/>
              <a:buChar char="●"/>
              <a:defRPr sz="1600"/>
            </a:lvl7pPr>
            <a:lvl8pPr lvl="7" algn="ctr" rtl="0">
              <a:lnSpc>
                <a:spcPct val="100000"/>
              </a:lnSpc>
              <a:spcBef>
                <a:spcPts val="0"/>
              </a:spcBef>
              <a:spcAft>
                <a:spcPts val="0"/>
              </a:spcAft>
              <a:buSzPts val="1200"/>
              <a:buChar char="○"/>
              <a:defRPr sz="1600"/>
            </a:lvl8pPr>
            <a:lvl9pPr lvl="8" algn="ctr" rtl="0">
              <a:lnSpc>
                <a:spcPct val="100000"/>
              </a:lnSpc>
              <a:spcBef>
                <a:spcPts val="0"/>
              </a:spcBef>
              <a:spcAft>
                <a:spcPts val="0"/>
              </a:spcAft>
              <a:buSzPts val="1200"/>
              <a:buChar char="■"/>
              <a:defRPr sz="1600"/>
            </a:lvl9pPr>
          </a:lstStyle>
          <a:p>
            <a:endParaRPr/>
          </a:p>
        </p:txBody>
      </p:sp>
      <p:sp>
        <p:nvSpPr>
          <p:cNvPr id="73" name="Google Shape;73;p7"/>
          <p:cNvSpPr txBox="1">
            <a:spLocks noGrp="1"/>
          </p:cNvSpPr>
          <p:nvPr>
            <p:ph type="title"/>
          </p:nvPr>
        </p:nvSpPr>
        <p:spPr>
          <a:xfrm>
            <a:off x="5926997" y="5262947"/>
            <a:ext cx="5279600" cy="8456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4000" b="0"/>
            </a:lvl1pPr>
            <a:lvl2pPr lvl="1" algn="r" rtl="0">
              <a:spcBef>
                <a:spcPts val="0"/>
              </a:spcBef>
              <a:spcAft>
                <a:spcPts val="0"/>
              </a:spcAft>
              <a:buNone/>
              <a:defRPr sz="4000" b="0"/>
            </a:lvl2pPr>
            <a:lvl3pPr lvl="2" algn="r" rtl="0">
              <a:spcBef>
                <a:spcPts val="0"/>
              </a:spcBef>
              <a:spcAft>
                <a:spcPts val="0"/>
              </a:spcAft>
              <a:buNone/>
              <a:defRPr sz="4000" b="0"/>
            </a:lvl3pPr>
            <a:lvl4pPr lvl="3" algn="r" rtl="0">
              <a:spcBef>
                <a:spcPts val="0"/>
              </a:spcBef>
              <a:spcAft>
                <a:spcPts val="0"/>
              </a:spcAft>
              <a:buNone/>
              <a:defRPr sz="4000" b="0"/>
            </a:lvl4pPr>
            <a:lvl5pPr lvl="4" algn="r" rtl="0">
              <a:spcBef>
                <a:spcPts val="0"/>
              </a:spcBef>
              <a:spcAft>
                <a:spcPts val="0"/>
              </a:spcAft>
              <a:buNone/>
              <a:defRPr sz="4000" b="0"/>
            </a:lvl5pPr>
            <a:lvl6pPr lvl="5" algn="r" rtl="0">
              <a:spcBef>
                <a:spcPts val="0"/>
              </a:spcBef>
              <a:spcAft>
                <a:spcPts val="0"/>
              </a:spcAft>
              <a:buNone/>
              <a:defRPr sz="4000" b="0"/>
            </a:lvl6pPr>
            <a:lvl7pPr lvl="6" algn="r" rtl="0">
              <a:spcBef>
                <a:spcPts val="0"/>
              </a:spcBef>
              <a:spcAft>
                <a:spcPts val="0"/>
              </a:spcAft>
              <a:buNone/>
              <a:defRPr sz="4000" b="0"/>
            </a:lvl7pPr>
            <a:lvl8pPr lvl="7" algn="r" rtl="0">
              <a:spcBef>
                <a:spcPts val="0"/>
              </a:spcBef>
              <a:spcAft>
                <a:spcPts val="0"/>
              </a:spcAft>
              <a:buNone/>
              <a:defRPr sz="4000" b="0"/>
            </a:lvl8pPr>
            <a:lvl9pPr lvl="8" algn="r" rtl="0">
              <a:spcBef>
                <a:spcPts val="0"/>
              </a:spcBef>
              <a:spcAft>
                <a:spcPts val="0"/>
              </a:spcAft>
              <a:buNone/>
              <a:defRPr sz="4000" b="0"/>
            </a:lvl9pPr>
          </a:lstStyle>
          <a:p>
            <a:endParaRPr/>
          </a:p>
        </p:txBody>
      </p:sp>
    </p:spTree>
    <p:extLst>
      <p:ext uri="{BB962C8B-B14F-4D97-AF65-F5344CB8AC3E}">
        <p14:creationId xmlns:p14="http://schemas.microsoft.com/office/powerpoint/2010/main" val="37837901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86"/>
        <p:cNvGrpSpPr/>
        <p:nvPr/>
      </p:nvGrpSpPr>
      <p:grpSpPr>
        <a:xfrm>
          <a:off x="0" y="0"/>
          <a:ext cx="0" cy="0"/>
          <a:chOff x="0" y="0"/>
          <a:chExt cx="0" cy="0"/>
        </a:xfrm>
      </p:grpSpPr>
      <p:sp>
        <p:nvSpPr>
          <p:cNvPr id="87" name="Google Shape;87;p10"/>
          <p:cNvSpPr txBox="1">
            <a:spLocks noGrp="1"/>
          </p:cNvSpPr>
          <p:nvPr>
            <p:ph type="ctrTitle"/>
          </p:nvPr>
        </p:nvSpPr>
        <p:spPr>
          <a:xfrm flipH="1">
            <a:off x="818881" y="5420100"/>
            <a:ext cx="4886400" cy="622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400" b="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endParaRPr/>
          </a:p>
        </p:txBody>
      </p:sp>
      <p:sp>
        <p:nvSpPr>
          <p:cNvPr id="88" name="Google Shape;88;p10"/>
          <p:cNvSpPr txBox="1">
            <a:spLocks noGrp="1"/>
          </p:cNvSpPr>
          <p:nvPr>
            <p:ph type="subTitle" idx="1"/>
          </p:nvPr>
        </p:nvSpPr>
        <p:spPr>
          <a:xfrm rot="-307" flipH="1">
            <a:off x="818881" y="3543500"/>
            <a:ext cx="4478800" cy="17748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None/>
              <a:defRPr sz="2667"/>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89" name="Google Shape;89;p10"/>
          <p:cNvGrpSpPr/>
          <p:nvPr/>
        </p:nvGrpSpPr>
        <p:grpSpPr>
          <a:xfrm rot="10800000">
            <a:off x="-1622820" y="2"/>
            <a:ext cx="5165656" cy="6028276"/>
            <a:chOff x="5353050" y="0"/>
            <a:chExt cx="4407556" cy="5143580"/>
          </a:xfrm>
        </p:grpSpPr>
        <p:sp>
          <p:nvSpPr>
            <p:cNvPr id="90" name="Google Shape;90;p10"/>
            <p:cNvSpPr/>
            <p:nvPr/>
          </p:nvSpPr>
          <p:spPr>
            <a:xfrm flipH="1">
              <a:off x="5353116" y="0"/>
              <a:ext cx="4407491" cy="5143580"/>
            </a:xfrm>
            <a:custGeom>
              <a:avLst/>
              <a:gdLst/>
              <a:ahLst/>
              <a:cxnLst/>
              <a:rect l="l" t="t" r="r" b="b"/>
              <a:pathLst>
                <a:path w="67254" h="78486" extrusionOk="0">
                  <a:moveTo>
                    <a:pt x="0" y="0"/>
                  </a:moveTo>
                  <a:lnTo>
                    <a:pt x="0" y="78486"/>
                  </a:lnTo>
                  <a:lnTo>
                    <a:pt x="67254" y="78486"/>
                  </a:lnTo>
                  <a:cubicBezTo>
                    <a:pt x="25231" y="63217"/>
                    <a:pt x="16815" y="0"/>
                    <a:pt x="16815" y="0"/>
                  </a:cubicBez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10"/>
            <p:cNvSpPr/>
            <p:nvPr/>
          </p:nvSpPr>
          <p:spPr>
            <a:xfrm flipH="1">
              <a:off x="5353050" y="0"/>
              <a:ext cx="4407556" cy="5143580"/>
            </a:xfrm>
            <a:custGeom>
              <a:avLst/>
              <a:gdLst/>
              <a:ahLst/>
              <a:cxnLst/>
              <a:rect l="l" t="t" r="r" b="b"/>
              <a:pathLst>
                <a:path w="67255" h="78486" extrusionOk="0">
                  <a:moveTo>
                    <a:pt x="67254" y="78486"/>
                  </a:moveTo>
                  <a:lnTo>
                    <a:pt x="1" y="78486"/>
                  </a:lnTo>
                  <a:lnTo>
                    <a:pt x="1" y="0"/>
                  </a:lnTo>
                  <a:lnTo>
                    <a:pt x="19446" y="0"/>
                  </a:lnTo>
                  <a:cubicBezTo>
                    <a:pt x="19446" y="0"/>
                    <a:pt x="21983" y="27742"/>
                    <a:pt x="35916" y="50908"/>
                  </a:cubicBezTo>
                  <a:cubicBezTo>
                    <a:pt x="43014" y="62714"/>
                    <a:pt x="53070" y="73331"/>
                    <a:pt x="67254" y="78486"/>
                  </a:cubicBez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10"/>
            <p:cNvSpPr/>
            <p:nvPr/>
          </p:nvSpPr>
          <p:spPr>
            <a:xfrm flipH="1">
              <a:off x="7407048" y="0"/>
              <a:ext cx="2353558" cy="5143580"/>
            </a:xfrm>
            <a:custGeom>
              <a:avLst/>
              <a:gdLst/>
              <a:ahLst/>
              <a:cxnLst/>
              <a:rect l="l" t="t" r="r" b="b"/>
              <a:pathLst>
                <a:path w="35913" h="78486" extrusionOk="0">
                  <a:moveTo>
                    <a:pt x="35913" y="50908"/>
                  </a:moveTo>
                  <a:cubicBezTo>
                    <a:pt x="26008" y="76791"/>
                    <a:pt x="0" y="78486"/>
                    <a:pt x="0" y="78486"/>
                  </a:cubicBezTo>
                  <a:lnTo>
                    <a:pt x="0" y="0"/>
                  </a:lnTo>
                  <a:lnTo>
                    <a:pt x="19443" y="0"/>
                  </a:lnTo>
                  <a:cubicBezTo>
                    <a:pt x="19443" y="0"/>
                    <a:pt x="21980" y="27742"/>
                    <a:pt x="35913" y="50908"/>
                  </a:cubicBez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10"/>
            <p:cNvSpPr/>
            <p:nvPr/>
          </p:nvSpPr>
          <p:spPr>
            <a:xfrm flipH="1">
              <a:off x="6679151" y="0"/>
              <a:ext cx="3081456" cy="5143580"/>
            </a:xfrm>
            <a:custGeom>
              <a:avLst/>
              <a:gdLst/>
              <a:ahLst/>
              <a:cxnLst/>
              <a:rect l="l" t="t" r="r" b="b"/>
              <a:pathLst>
                <a:path w="47020" h="78486" extrusionOk="0">
                  <a:moveTo>
                    <a:pt x="14986" y="0"/>
                  </a:moveTo>
                  <a:cubicBezTo>
                    <a:pt x="14986" y="0"/>
                    <a:pt x="11464" y="73192"/>
                    <a:pt x="47019" y="78486"/>
                  </a:cubicBezTo>
                  <a:lnTo>
                    <a:pt x="1" y="78486"/>
                  </a:lnTo>
                  <a:lnTo>
                    <a:pt x="1" y="0"/>
                  </a:lnTo>
                  <a:close/>
                </a:path>
              </a:pathLst>
            </a:custGeom>
            <a:gradFill>
              <a:gsLst>
                <a:gs pos="0">
                  <a:srgbClr val="FFFFFF">
                    <a:alpha val="0"/>
                  </a:srgbClr>
                </a:gs>
                <a:gs pos="100000">
                  <a:srgbClr val="FFFFFF">
                    <a:alpha val="17647"/>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10"/>
            <p:cNvSpPr/>
            <p:nvPr/>
          </p:nvSpPr>
          <p:spPr>
            <a:xfrm flipH="1">
              <a:off x="5520033" y="0"/>
              <a:ext cx="4240573" cy="5143580"/>
            </a:xfrm>
            <a:custGeom>
              <a:avLst/>
              <a:gdLst/>
              <a:ahLst/>
              <a:cxnLst/>
              <a:rect l="l" t="t" r="r" b="b"/>
              <a:pathLst>
                <a:path w="64707" h="78486" extrusionOk="0">
                  <a:moveTo>
                    <a:pt x="2631" y="0"/>
                  </a:moveTo>
                  <a:cubicBezTo>
                    <a:pt x="2631" y="0"/>
                    <a:pt x="10424" y="78486"/>
                    <a:pt x="64707" y="78486"/>
                  </a:cubicBezTo>
                  <a:lnTo>
                    <a:pt x="0" y="78486"/>
                  </a:lnTo>
                  <a:lnTo>
                    <a:pt x="0" y="0"/>
                  </a:lnTo>
                  <a:close/>
                </a:path>
              </a:pathLst>
            </a:custGeom>
            <a:gradFill>
              <a:gsLst>
                <a:gs pos="0">
                  <a:srgbClr val="8AAFDC">
                    <a:alpha val="18039"/>
                  </a:srgbClr>
                </a:gs>
                <a:gs pos="100000">
                  <a:srgbClr val="114CA0">
                    <a:alpha val="29019"/>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159721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108"/>
        <p:cNvGrpSpPr/>
        <p:nvPr/>
      </p:nvGrpSpPr>
      <p:grpSpPr>
        <a:xfrm>
          <a:off x="0" y="0"/>
          <a:ext cx="0" cy="0"/>
          <a:chOff x="0" y="0"/>
          <a:chExt cx="0" cy="0"/>
        </a:xfrm>
      </p:grpSpPr>
      <p:grpSp>
        <p:nvGrpSpPr>
          <p:cNvPr id="109" name="Google Shape;109;p12"/>
          <p:cNvGrpSpPr/>
          <p:nvPr/>
        </p:nvGrpSpPr>
        <p:grpSpPr>
          <a:xfrm rot="10800000">
            <a:off x="-28" y="5165401"/>
            <a:ext cx="1521789" cy="1692593"/>
            <a:chOff x="8002655" y="8"/>
            <a:chExt cx="1141342" cy="1269445"/>
          </a:xfrm>
        </p:grpSpPr>
        <p:sp>
          <p:nvSpPr>
            <p:cNvPr id="110" name="Google Shape;110;p1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1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2" name="Google Shape;112;p12"/>
          <p:cNvGrpSpPr/>
          <p:nvPr/>
        </p:nvGrpSpPr>
        <p:grpSpPr>
          <a:xfrm rot="10800000">
            <a:off x="9252001" y="12"/>
            <a:ext cx="2939995" cy="2976761"/>
            <a:chOff x="-21" y="2910925"/>
            <a:chExt cx="2204996" cy="2232571"/>
          </a:xfrm>
        </p:grpSpPr>
        <p:sp>
          <p:nvSpPr>
            <p:cNvPr id="113" name="Google Shape;113;p12"/>
            <p:cNvSpPr/>
            <p:nvPr/>
          </p:nvSpPr>
          <p:spPr>
            <a:xfrm flipH="1">
              <a:off x="-14" y="2910925"/>
              <a:ext cx="2204988" cy="2232571"/>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12"/>
            <p:cNvSpPr/>
            <p:nvPr/>
          </p:nvSpPr>
          <p:spPr>
            <a:xfrm flipH="1">
              <a:off x="-21" y="3611574"/>
              <a:ext cx="1377370" cy="1531890"/>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12"/>
            <p:cNvSpPr/>
            <p:nvPr/>
          </p:nvSpPr>
          <p:spPr>
            <a:xfrm flipH="1">
              <a:off x="14" y="3907145"/>
              <a:ext cx="1094322" cy="1236350"/>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16" name="Google Shape;116;p1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32506968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Title and list">
  <p:cSld name="Title and list">
    <p:spTree>
      <p:nvGrpSpPr>
        <p:cNvPr id="1" name="Shape 238"/>
        <p:cNvGrpSpPr/>
        <p:nvPr/>
      </p:nvGrpSpPr>
      <p:grpSpPr>
        <a:xfrm>
          <a:off x="0" y="0"/>
          <a:ext cx="0" cy="0"/>
          <a:chOff x="0" y="0"/>
          <a:chExt cx="0" cy="0"/>
        </a:xfrm>
      </p:grpSpPr>
      <p:sp>
        <p:nvSpPr>
          <p:cNvPr id="239" name="Google Shape;239;p20"/>
          <p:cNvSpPr txBox="1">
            <a:spLocks noGrp="1"/>
          </p:cNvSpPr>
          <p:nvPr>
            <p:ph type="body" idx="1"/>
          </p:nvPr>
        </p:nvSpPr>
        <p:spPr>
          <a:xfrm>
            <a:off x="693833" y="1847400"/>
            <a:ext cx="9497516" cy="4681869"/>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Clr>
                <a:schemeClr val="accent2"/>
              </a:buClr>
              <a:buSzPts val="1600"/>
              <a:buFont typeface="Raleway Thin"/>
              <a:buChar char="●"/>
              <a:defRPr sz="2400"/>
            </a:lvl1pPr>
            <a:lvl2pPr marL="1219170" lvl="1" indent="-440256" rtl="0">
              <a:spcBef>
                <a:spcPts val="2133"/>
              </a:spcBef>
              <a:spcAft>
                <a:spcPts val="0"/>
              </a:spcAft>
              <a:buSzPts val="1600"/>
              <a:buFont typeface="Nunito Light"/>
              <a:buChar char="○"/>
              <a:defRPr/>
            </a:lvl2pPr>
            <a:lvl3pPr marL="1828754" lvl="2" indent="-431789" rtl="0">
              <a:spcBef>
                <a:spcPts val="2133"/>
              </a:spcBef>
              <a:spcAft>
                <a:spcPts val="0"/>
              </a:spcAft>
              <a:buSzPts val="1500"/>
              <a:buFont typeface="Nunito Light"/>
              <a:buChar char="■"/>
              <a:defRPr/>
            </a:lvl3pPr>
            <a:lvl4pPr marL="2438339" lvl="3" indent="-431789" rtl="0">
              <a:spcBef>
                <a:spcPts val="2133"/>
              </a:spcBef>
              <a:spcAft>
                <a:spcPts val="0"/>
              </a:spcAft>
              <a:buSzPts val="1500"/>
              <a:buFont typeface="Nunito Light"/>
              <a:buChar char="●"/>
              <a:defRPr/>
            </a:lvl4pPr>
            <a:lvl5pPr marL="3047924" lvl="4" indent="-423323" rtl="0">
              <a:spcBef>
                <a:spcPts val="2133"/>
              </a:spcBef>
              <a:spcAft>
                <a:spcPts val="0"/>
              </a:spcAft>
              <a:buSzPts val="1400"/>
              <a:buFont typeface="Nunito Light"/>
              <a:buChar char="○"/>
              <a:defRPr/>
            </a:lvl5pPr>
            <a:lvl6pPr marL="3657509" lvl="5" indent="-423323" rtl="0">
              <a:spcBef>
                <a:spcPts val="2133"/>
              </a:spcBef>
              <a:spcAft>
                <a:spcPts val="0"/>
              </a:spcAft>
              <a:buSzPts val="1400"/>
              <a:buFont typeface="Nunito Light"/>
              <a:buChar char="■"/>
              <a:defRPr/>
            </a:lvl6pPr>
            <a:lvl7pPr marL="4267093" lvl="6" indent="-414856" rtl="0">
              <a:spcBef>
                <a:spcPts val="2133"/>
              </a:spcBef>
              <a:spcAft>
                <a:spcPts val="0"/>
              </a:spcAft>
              <a:buSzPts val="1300"/>
              <a:buFont typeface="Nunito Light"/>
              <a:buChar char="●"/>
              <a:defRPr/>
            </a:lvl7pPr>
            <a:lvl8pPr marL="4876678" lvl="7" indent="-414856" rtl="0">
              <a:spcBef>
                <a:spcPts val="2133"/>
              </a:spcBef>
              <a:spcAft>
                <a:spcPts val="0"/>
              </a:spcAft>
              <a:buSzPts val="1300"/>
              <a:buFont typeface="Nunito Light"/>
              <a:buChar char="○"/>
              <a:defRPr/>
            </a:lvl8pPr>
            <a:lvl9pPr marL="5486263" lvl="8" indent="-423323" rtl="0">
              <a:spcBef>
                <a:spcPts val="2133"/>
              </a:spcBef>
              <a:spcAft>
                <a:spcPts val="2133"/>
              </a:spcAft>
              <a:buSzPts val="1400"/>
              <a:buFont typeface="Nunito Light"/>
              <a:buChar char="■"/>
              <a:defRPr/>
            </a:lvl9pPr>
          </a:lstStyle>
          <a:p>
            <a:endParaRPr dirty="0"/>
          </a:p>
        </p:txBody>
      </p:sp>
      <p:sp>
        <p:nvSpPr>
          <p:cNvPr id="240" name="Google Shape;240;p20"/>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1" name="Google Shape;241;p20"/>
          <p:cNvGrpSpPr/>
          <p:nvPr/>
        </p:nvGrpSpPr>
        <p:grpSpPr>
          <a:xfrm>
            <a:off x="9" y="3779033"/>
            <a:ext cx="2766825" cy="3079023"/>
            <a:chOff x="6" y="2834274"/>
            <a:chExt cx="2075119" cy="2309267"/>
          </a:xfrm>
        </p:grpSpPr>
        <p:sp>
          <p:nvSpPr>
            <p:cNvPr id="242" name="Google Shape;242;p20"/>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20"/>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20"/>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15177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type="tx" preserve="1">
  <p:cSld name="Title and body">
    <p:spTree>
      <p:nvGrpSpPr>
        <p:cNvPr id="1" name="Shape 35"/>
        <p:cNvGrpSpPr/>
        <p:nvPr/>
      </p:nvGrpSpPr>
      <p:grpSpPr>
        <a:xfrm>
          <a:off x="0" y="0"/>
          <a:ext cx="0" cy="0"/>
          <a:chOff x="0" y="0"/>
          <a:chExt cx="0" cy="0"/>
        </a:xfrm>
      </p:grpSpPr>
      <p:sp>
        <p:nvSpPr>
          <p:cNvPr id="36" name="Google Shape;36;p4"/>
          <p:cNvSpPr txBox="1">
            <a:spLocks noGrp="1"/>
          </p:cNvSpPr>
          <p:nvPr>
            <p:ph type="body" idx="1"/>
          </p:nvPr>
        </p:nvSpPr>
        <p:spPr>
          <a:xfrm>
            <a:off x="960000" y="1578400"/>
            <a:ext cx="10272000" cy="4559600"/>
          </a:xfrm>
          <a:prstGeom prst="rect">
            <a:avLst/>
          </a:prstGeom>
        </p:spPr>
        <p:txBody>
          <a:bodyPr spcFirstLastPara="1" wrap="square" lIns="91425" tIns="91425" rIns="91425" bIns="91425" anchor="t" anchorCtr="0">
            <a:noAutofit/>
          </a:bodyPr>
          <a:lstStyle>
            <a:lvl1pPr marL="609570" lvl="0" indent="-406381">
              <a:lnSpc>
                <a:spcPct val="100000"/>
              </a:lnSpc>
              <a:spcBef>
                <a:spcPts val="0"/>
              </a:spcBef>
              <a:spcAft>
                <a:spcPts val="0"/>
              </a:spcAft>
              <a:buClr>
                <a:srgbClr val="434343"/>
              </a:buClr>
              <a:buSzPts val="1200"/>
              <a:buFont typeface="Open Sans SemiBold"/>
              <a:buAutoNum type="arabicPeriod"/>
              <a:defRPr sz="1600"/>
            </a:lvl1pPr>
            <a:lvl2pPr marL="1219140" lvl="1" indent="-406381">
              <a:spcBef>
                <a:spcPts val="2133"/>
              </a:spcBef>
              <a:spcAft>
                <a:spcPts val="0"/>
              </a:spcAft>
              <a:buClr>
                <a:srgbClr val="434343"/>
              </a:buClr>
              <a:buSzPts val="1200"/>
              <a:buFont typeface="Roboto Condensed Light"/>
              <a:buAutoNum type="alphaLcPeriod"/>
              <a:defRPr/>
            </a:lvl2pPr>
            <a:lvl3pPr marL="1828709" lvl="2" indent="-423312">
              <a:spcBef>
                <a:spcPts val="2133"/>
              </a:spcBef>
              <a:spcAft>
                <a:spcPts val="0"/>
              </a:spcAft>
              <a:buClr>
                <a:srgbClr val="434343"/>
              </a:buClr>
              <a:buSzPts val="1400"/>
              <a:buFont typeface="Roboto Condensed Light"/>
              <a:buAutoNum type="romanLcPeriod"/>
              <a:defRPr/>
            </a:lvl3pPr>
            <a:lvl4pPr marL="2438278" lvl="3" indent="-423312">
              <a:spcBef>
                <a:spcPts val="2133"/>
              </a:spcBef>
              <a:spcAft>
                <a:spcPts val="0"/>
              </a:spcAft>
              <a:buClr>
                <a:srgbClr val="434343"/>
              </a:buClr>
              <a:buSzPts val="1400"/>
              <a:buFont typeface="Roboto Condensed Light"/>
              <a:buAutoNum type="arabicPeriod"/>
              <a:defRPr/>
            </a:lvl4pPr>
            <a:lvl5pPr marL="3047848" lvl="4" indent="-423312">
              <a:spcBef>
                <a:spcPts val="2133"/>
              </a:spcBef>
              <a:spcAft>
                <a:spcPts val="0"/>
              </a:spcAft>
              <a:buClr>
                <a:srgbClr val="434343"/>
              </a:buClr>
              <a:buSzPts val="1400"/>
              <a:buFont typeface="Roboto Condensed Light"/>
              <a:buAutoNum type="alphaLcPeriod"/>
              <a:defRPr/>
            </a:lvl5pPr>
            <a:lvl6pPr marL="3657418" lvl="5" indent="-423312">
              <a:spcBef>
                <a:spcPts val="2133"/>
              </a:spcBef>
              <a:spcAft>
                <a:spcPts val="0"/>
              </a:spcAft>
              <a:buClr>
                <a:srgbClr val="434343"/>
              </a:buClr>
              <a:buSzPts val="1400"/>
              <a:buFont typeface="Roboto Condensed Light"/>
              <a:buAutoNum type="romanLcPeriod"/>
              <a:defRPr/>
            </a:lvl6pPr>
            <a:lvl7pPr marL="4266987" lvl="6" indent="-423312">
              <a:spcBef>
                <a:spcPts val="2133"/>
              </a:spcBef>
              <a:spcAft>
                <a:spcPts val="0"/>
              </a:spcAft>
              <a:buClr>
                <a:srgbClr val="434343"/>
              </a:buClr>
              <a:buSzPts val="1400"/>
              <a:buFont typeface="Roboto Condensed Light"/>
              <a:buAutoNum type="arabicPeriod"/>
              <a:defRPr/>
            </a:lvl7pPr>
            <a:lvl8pPr marL="4876557" lvl="7" indent="-423312">
              <a:spcBef>
                <a:spcPts val="2133"/>
              </a:spcBef>
              <a:spcAft>
                <a:spcPts val="0"/>
              </a:spcAft>
              <a:buClr>
                <a:srgbClr val="434343"/>
              </a:buClr>
              <a:buSzPts val="1400"/>
              <a:buFont typeface="Roboto Condensed Light"/>
              <a:buAutoNum type="alphaLcPeriod"/>
              <a:defRPr/>
            </a:lvl8pPr>
            <a:lvl9pPr marL="5486126" lvl="8" indent="-423312">
              <a:spcBef>
                <a:spcPts val="2133"/>
              </a:spcBef>
              <a:spcAft>
                <a:spcPts val="2133"/>
              </a:spcAft>
              <a:buClr>
                <a:srgbClr val="434343"/>
              </a:buClr>
              <a:buSzPts val="1400"/>
              <a:buFont typeface="Roboto Condensed Light"/>
              <a:buAutoNum type="romanLcPeriod"/>
              <a:defRPr/>
            </a:lvl9pPr>
          </a:lstStyle>
          <a:p>
            <a:endParaRPr/>
          </a:p>
        </p:txBody>
      </p:sp>
      <p:grpSp>
        <p:nvGrpSpPr>
          <p:cNvPr id="37" name="Google Shape;37;p4"/>
          <p:cNvGrpSpPr/>
          <p:nvPr/>
        </p:nvGrpSpPr>
        <p:grpSpPr>
          <a:xfrm rot="10800000">
            <a:off x="9425174" y="13"/>
            <a:ext cx="2766825" cy="3079023"/>
            <a:chOff x="6" y="2834274"/>
            <a:chExt cx="2075119" cy="2309267"/>
          </a:xfrm>
        </p:grpSpPr>
        <p:sp>
          <p:nvSpPr>
            <p:cNvPr id="38" name="Google Shape;38;p4"/>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4"/>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4"/>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4"/>
          <p:cNvGrpSpPr/>
          <p:nvPr/>
        </p:nvGrpSpPr>
        <p:grpSpPr>
          <a:xfrm rot="10800000">
            <a:off x="8" y="5165464"/>
            <a:ext cx="1521789" cy="1692593"/>
            <a:chOff x="8002655" y="8"/>
            <a:chExt cx="1141342" cy="1269445"/>
          </a:xfrm>
        </p:grpSpPr>
        <p:sp>
          <p:nvSpPr>
            <p:cNvPr id="42" name="Google Shape;42;p4"/>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4"/>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 name="Google Shape;44;p4"/>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spTree>
    <p:extLst>
      <p:ext uri="{BB962C8B-B14F-4D97-AF65-F5344CB8AC3E}">
        <p14:creationId xmlns:p14="http://schemas.microsoft.com/office/powerpoint/2010/main" val="29395929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Technology design">
  <p:cSld name="Technology design">
    <p:spTree>
      <p:nvGrpSpPr>
        <p:cNvPr id="1" name="Shape 245"/>
        <p:cNvGrpSpPr/>
        <p:nvPr/>
      </p:nvGrpSpPr>
      <p:grpSpPr>
        <a:xfrm>
          <a:off x="0" y="0"/>
          <a:ext cx="0" cy="0"/>
          <a:chOff x="0" y="0"/>
          <a:chExt cx="0" cy="0"/>
        </a:xfrm>
      </p:grpSpPr>
      <p:sp>
        <p:nvSpPr>
          <p:cNvPr id="246" name="Google Shape;246;p21"/>
          <p:cNvSpPr txBox="1">
            <a:spLocks noGrp="1"/>
          </p:cNvSpPr>
          <p:nvPr>
            <p:ph type="subTitle" idx="1"/>
          </p:nvPr>
        </p:nvSpPr>
        <p:spPr>
          <a:xfrm flipH="1">
            <a:off x="6899167" y="3486917"/>
            <a:ext cx="2562400" cy="11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600"/>
            </a:lvl2pPr>
            <a:lvl3pPr lvl="2" algn="ctr" rtl="0">
              <a:lnSpc>
                <a:spcPct val="100000"/>
              </a:lnSpc>
              <a:spcBef>
                <a:spcPts val="0"/>
              </a:spcBef>
              <a:spcAft>
                <a:spcPts val="0"/>
              </a:spcAft>
              <a:buSzPts val="1200"/>
              <a:buNone/>
              <a:defRPr sz="1600"/>
            </a:lvl3pPr>
            <a:lvl4pPr lvl="3" algn="ctr" rtl="0">
              <a:lnSpc>
                <a:spcPct val="100000"/>
              </a:lnSpc>
              <a:spcBef>
                <a:spcPts val="0"/>
              </a:spcBef>
              <a:spcAft>
                <a:spcPts val="0"/>
              </a:spcAft>
              <a:buSzPts val="1200"/>
              <a:buNone/>
              <a:defRPr sz="1600"/>
            </a:lvl4pPr>
            <a:lvl5pPr lvl="4" algn="ctr" rtl="0">
              <a:lnSpc>
                <a:spcPct val="100000"/>
              </a:lnSpc>
              <a:spcBef>
                <a:spcPts val="0"/>
              </a:spcBef>
              <a:spcAft>
                <a:spcPts val="0"/>
              </a:spcAft>
              <a:buSzPts val="1200"/>
              <a:buNone/>
              <a:defRPr sz="1600"/>
            </a:lvl5pPr>
            <a:lvl6pPr lvl="5" algn="ctr" rtl="0">
              <a:lnSpc>
                <a:spcPct val="100000"/>
              </a:lnSpc>
              <a:spcBef>
                <a:spcPts val="0"/>
              </a:spcBef>
              <a:spcAft>
                <a:spcPts val="0"/>
              </a:spcAft>
              <a:buSzPts val="1200"/>
              <a:buNone/>
              <a:defRPr sz="1600"/>
            </a:lvl6pPr>
            <a:lvl7pPr lvl="6" algn="ctr" rtl="0">
              <a:lnSpc>
                <a:spcPct val="100000"/>
              </a:lnSpc>
              <a:spcBef>
                <a:spcPts val="0"/>
              </a:spcBef>
              <a:spcAft>
                <a:spcPts val="0"/>
              </a:spcAft>
              <a:buSzPts val="1200"/>
              <a:buNone/>
              <a:defRPr sz="1600"/>
            </a:lvl7pPr>
            <a:lvl8pPr lvl="7" algn="ctr" rtl="0">
              <a:lnSpc>
                <a:spcPct val="100000"/>
              </a:lnSpc>
              <a:spcBef>
                <a:spcPts val="0"/>
              </a:spcBef>
              <a:spcAft>
                <a:spcPts val="0"/>
              </a:spcAft>
              <a:buSzPts val="1200"/>
              <a:buNone/>
              <a:defRPr sz="1600"/>
            </a:lvl8pPr>
            <a:lvl9pPr lvl="8" algn="ctr" rtl="0">
              <a:lnSpc>
                <a:spcPct val="100000"/>
              </a:lnSpc>
              <a:spcBef>
                <a:spcPts val="0"/>
              </a:spcBef>
              <a:spcAft>
                <a:spcPts val="0"/>
              </a:spcAft>
              <a:buSzPts val="1200"/>
              <a:buNone/>
              <a:defRPr sz="1600"/>
            </a:lvl9pPr>
          </a:lstStyle>
          <a:p>
            <a:endParaRPr/>
          </a:p>
        </p:txBody>
      </p:sp>
      <p:sp>
        <p:nvSpPr>
          <p:cNvPr id="247" name="Google Shape;247;p21"/>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48" name="Google Shape;248;p21"/>
          <p:cNvGrpSpPr/>
          <p:nvPr/>
        </p:nvGrpSpPr>
        <p:grpSpPr>
          <a:xfrm>
            <a:off x="3" y="4738023"/>
            <a:ext cx="1904959" cy="2119907"/>
            <a:chOff x="6" y="2834274"/>
            <a:chExt cx="2075119" cy="2309267"/>
          </a:xfrm>
        </p:grpSpPr>
        <p:sp>
          <p:nvSpPr>
            <p:cNvPr id="249" name="Google Shape;249;p21"/>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21"/>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21"/>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 name="Google Shape;252;p21"/>
          <p:cNvGrpSpPr/>
          <p:nvPr/>
        </p:nvGrpSpPr>
        <p:grpSpPr>
          <a:xfrm>
            <a:off x="8031955" y="-23"/>
            <a:ext cx="4160116" cy="4627044"/>
            <a:chOff x="8002655" y="8"/>
            <a:chExt cx="1141342" cy="1269445"/>
          </a:xfrm>
        </p:grpSpPr>
        <p:sp>
          <p:nvSpPr>
            <p:cNvPr id="253" name="Google Shape;253;p21"/>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21"/>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1542927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Resources">
  <p:cSld name="Resources">
    <p:spTree>
      <p:nvGrpSpPr>
        <p:cNvPr id="1" name="Shape 255"/>
        <p:cNvGrpSpPr/>
        <p:nvPr/>
      </p:nvGrpSpPr>
      <p:grpSpPr>
        <a:xfrm>
          <a:off x="0" y="0"/>
          <a:ext cx="0" cy="0"/>
          <a:chOff x="0" y="0"/>
          <a:chExt cx="0" cy="0"/>
        </a:xfrm>
      </p:grpSpPr>
      <p:sp>
        <p:nvSpPr>
          <p:cNvPr id="256" name="Google Shape;256;p22"/>
          <p:cNvSpPr txBox="1">
            <a:spLocks noGrp="1"/>
          </p:cNvSpPr>
          <p:nvPr>
            <p:ph type="body" idx="1"/>
          </p:nvPr>
        </p:nvSpPr>
        <p:spPr>
          <a:xfrm>
            <a:off x="1657565" y="1809100"/>
            <a:ext cx="4651600" cy="4555200"/>
          </a:xfrm>
          <a:prstGeom prst="rect">
            <a:avLst/>
          </a:prstGeom>
        </p:spPr>
        <p:txBody>
          <a:bodyPr spcFirstLastPara="1" wrap="square" lIns="0"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7" name="Google Shape;257;p22"/>
          <p:cNvSpPr txBox="1">
            <a:spLocks noGrp="1"/>
          </p:cNvSpPr>
          <p:nvPr>
            <p:ph type="body" idx="2"/>
          </p:nvPr>
        </p:nvSpPr>
        <p:spPr>
          <a:xfrm>
            <a:off x="6580399" y="1809100"/>
            <a:ext cx="4651600" cy="4555200"/>
          </a:xfrm>
          <a:prstGeom prst="rect">
            <a:avLst/>
          </a:prstGeom>
        </p:spPr>
        <p:txBody>
          <a:bodyPr spcFirstLastPara="1" wrap="square" lIns="91425" tIns="91425" rIns="91425" bIns="91425" anchor="b" anchorCtr="0">
            <a:noAutofit/>
          </a:bodyPr>
          <a:lstStyle>
            <a:lvl1pPr marL="609585" lvl="0" indent="-397923" rtl="0">
              <a:lnSpc>
                <a:spcPct val="100000"/>
              </a:lnSpc>
              <a:spcBef>
                <a:spcPts val="0"/>
              </a:spcBef>
              <a:spcAft>
                <a:spcPts val="0"/>
              </a:spcAft>
              <a:buClr>
                <a:schemeClr val="accent2"/>
              </a:buClr>
              <a:buSzPts val="1100"/>
              <a:buFont typeface="Raleway Thin"/>
              <a:buChar char="■"/>
              <a:defRPr sz="1333"/>
            </a:lvl1pPr>
            <a:lvl2pPr marL="1219170" lvl="1" indent="-406390" rtl="0">
              <a:spcBef>
                <a:spcPts val="2133"/>
              </a:spcBef>
              <a:spcAft>
                <a:spcPts val="0"/>
              </a:spcAft>
              <a:buClr>
                <a:srgbClr val="434343"/>
              </a:buClr>
              <a:buSzPts val="1200"/>
              <a:buFont typeface="Roboto Condensed Light"/>
              <a:buChar char="○"/>
              <a:defRPr/>
            </a:lvl2pPr>
            <a:lvl3pPr marL="1828754" lvl="2" indent="-423323" rtl="0">
              <a:spcBef>
                <a:spcPts val="2133"/>
              </a:spcBef>
              <a:spcAft>
                <a:spcPts val="0"/>
              </a:spcAft>
              <a:buClr>
                <a:srgbClr val="434343"/>
              </a:buClr>
              <a:buSzPts val="1400"/>
              <a:buFont typeface="Roboto Condensed Light"/>
              <a:buChar char="■"/>
              <a:defRPr/>
            </a:lvl3pPr>
            <a:lvl4pPr marL="2438339" lvl="3" indent="-423323" rtl="0">
              <a:spcBef>
                <a:spcPts val="2133"/>
              </a:spcBef>
              <a:spcAft>
                <a:spcPts val="0"/>
              </a:spcAft>
              <a:buClr>
                <a:srgbClr val="434343"/>
              </a:buClr>
              <a:buSzPts val="1400"/>
              <a:buFont typeface="Roboto Condensed Light"/>
              <a:buChar char="●"/>
              <a:defRPr/>
            </a:lvl4pPr>
            <a:lvl5pPr marL="3047924" lvl="4" indent="-423323" rtl="0">
              <a:spcBef>
                <a:spcPts val="2133"/>
              </a:spcBef>
              <a:spcAft>
                <a:spcPts val="0"/>
              </a:spcAft>
              <a:buClr>
                <a:srgbClr val="434343"/>
              </a:buClr>
              <a:buSzPts val="1400"/>
              <a:buFont typeface="Roboto Condensed Light"/>
              <a:buChar char="○"/>
              <a:defRPr/>
            </a:lvl5pPr>
            <a:lvl6pPr marL="3657509" lvl="5" indent="-423323" rtl="0">
              <a:spcBef>
                <a:spcPts val="2133"/>
              </a:spcBef>
              <a:spcAft>
                <a:spcPts val="0"/>
              </a:spcAft>
              <a:buClr>
                <a:srgbClr val="434343"/>
              </a:buClr>
              <a:buSzPts val="1400"/>
              <a:buFont typeface="Roboto Condensed Light"/>
              <a:buChar char="■"/>
              <a:defRPr/>
            </a:lvl6pPr>
            <a:lvl7pPr marL="4267093" lvl="6" indent="-423323" rtl="0">
              <a:spcBef>
                <a:spcPts val="2133"/>
              </a:spcBef>
              <a:spcAft>
                <a:spcPts val="0"/>
              </a:spcAft>
              <a:buClr>
                <a:srgbClr val="434343"/>
              </a:buClr>
              <a:buSzPts val="1400"/>
              <a:buFont typeface="Roboto Condensed Light"/>
              <a:buChar char="●"/>
              <a:defRPr/>
            </a:lvl7pPr>
            <a:lvl8pPr marL="4876678" lvl="7" indent="-423323" rtl="0">
              <a:spcBef>
                <a:spcPts val="2133"/>
              </a:spcBef>
              <a:spcAft>
                <a:spcPts val="0"/>
              </a:spcAft>
              <a:buClr>
                <a:srgbClr val="434343"/>
              </a:buClr>
              <a:buSzPts val="1400"/>
              <a:buFont typeface="Roboto Condensed Light"/>
              <a:buChar char="○"/>
              <a:defRPr/>
            </a:lvl8pPr>
            <a:lvl9pPr marL="5486263" lvl="8" indent="-423323" rtl="0">
              <a:spcBef>
                <a:spcPts val="2133"/>
              </a:spcBef>
              <a:spcAft>
                <a:spcPts val="2133"/>
              </a:spcAft>
              <a:buClr>
                <a:srgbClr val="434343"/>
              </a:buClr>
              <a:buSzPts val="1400"/>
              <a:buFont typeface="Roboto Condensed Light"/>
              <a:buChar char="■"/>
              <a:defRPr/>
            </a:lvl9pPr>
          </a:lstStyle>
          <a:p>
            <a:endParaRPr/>
          </a:p>
        </p:txBody>
      </p:sp>
      <p:sp>
        <p:nvSpPr>
          <p:cNvPr id="258" name="Google Shape;258;p22"/>
          <p:cNvSpPr txBox="1">
            <a:spLocks noGrp="1"/>
          </p:cNvSpPr>
          <p:nvPr>
            <p:ph type="title"/>
          </p:nvPr>
        </p:nvSpPr>
        <p:spPr>
          <a:xfrm>
            <a:off x="813349" y="467463"/>
            <a:ext cx="9378000" cy="845600"/>
          </a:xfrm>
          <a:prstGeom prst="rect">
            <a:avLst/>
          </a:prstGeom>
        </p:spPr>
        <p:txBody>
          <a:bodyPr spcFirstLastPara="1" wrap="square" lIns="91425" tIns="91425" rIns="91425" bIns="91425" anchor="t" anchorCtr="0">
            <a:noAutofit/>
          </a:bodyPr>
          <a:lstStyle>
            <a:lvl1pPr lvl="0" rtl="0">
              <a:spcBef>
                <a:spcPts val="0"/>
              </a:spcBef>
              <a:spcAft>
                <a:spcPts val="0"/>
              </a:spcAft>
              <a:buNone/>
              <a:defRPr sz="4000" b="0"/>
            </a:lvl1pPr>
            <a:lvl2pPr lvl="1" rtl="0">
              <a:spcBef>
                <a:spcPts val="0"/>
              </a:spcBef>
              <a:spcAft>
                <a:spcPts val="0"/>
              </a:spcAft>
              <a:buNone/>
              <a:defRPr sz="4000" b="0"/>
            </a:lvl2pPr>
            <a:lvl3pPr lvl="2" rtl="0">
              <a:spcBef>
                <a:spcPts val="0"/>
              </a:spcBef>
              <a:spcAft>
                <a:spcPts val="0"/>
              </a:spcAft>
              <a:buNone/>
              <a:defRPr sz="4000" b="0"/>
            </a:lvl3pPr>
            <a:lvl4pPr lvl="3" rtl="0">
              <a:spcBef>
                <a:spcPts val="0"/>
              </a:spcBef>
              <a:spcAft>
                <a:spcPts val="0"/>
              </a:spcAft>
              <a:buNone/>
              <a:defRPr sz="4000" b="0"/>
            </a:lvl4pPr>
            <a:lvl5pPr lvl="4" rtl="0">
              <a:spcBef>
                <a:spcPts val="0"/>
              </a:spcBef>
              <a:spcAft>
                <a:spcPts val="0"/>
              </a:spcAft>
              <a:buNone/>
              <a:defRPr sz="4000" b="0"/>
            </a:lvl5pPr>
            <a:lvl6pPr lvl="5" rtl="0">
              <a:spcBef>
                <a:spcPts val="0"/>
              </a:spcBef>
              <a:spcAft>
                <a:spcPts val="0"/>
              </a:spcAft>
              <a:buNone/>
              <a:defRPr sz="4000" b="0"/>
            </a:lvl6pPr>
            <a:lvl7pPr lvl="6" rtl="0">
              <a:spcBef>
                <a:spcPts val="0"/>
              </a:spcBef>
              <a:spcAft>
                <a:spcPts val="0"/>
              </a:spcAft>
              <a:buNone/>
              <a:defRPr sz="4000" b="0"/>
            </a:lvl7pPr>
            <a:lvl8pPr lvl="7" rtl="0">
              <a:spcBef>
                <a:spcPts val="0"/>
              </a:spcBef>
              <a:spcAft>
                <a:spcPts val="0"/>
              </a:spcAft>
              <a:buNone/>
              <a:defRPr sz="4000" b="0"/>
            </a:lvl8pPr>
            <a:lvl9pPr lvl="8" rtl="0">
              <a:spcBef>
                <a:spcPts val="0"/>
              </a:spcBef>
              <a:spcAft>
                <a:spcPts val="0"/>
              </a:spcAft>
              <a:buNone/>
              <a:defRPr sz="4000" b="0"/>
            </a:lvl9pPr>
          </a:lstStyle>
          <a:p>
            <a:endParaRPr/>
          </a:p>
        </p:txBody>
      </p:sp>
      <p:grpSp>
        <p:nvGrpSpPr>
          <p:cNvPr id="259" name="Google Shape;259;p22"/>
          <p:cNvGrpSpPr/>
          <p:nvPr/>
        </p:nvGrpSpPr>
        <p:grpSpPr>
          <a:xfrm>
            <a:off x="9" y="3779033"/>
            <a:ext cx="2766825" cy="3079023"/>
            <a:chOff x="6" y="2834274"/>
            <a:chExt cx="2075119" cy="2309267"/>
          </a:xfrm>
        </p:grpSpPr>
        <p:sp>
          <p:nvSpPr>
            <p:cNvPr id="260" name="Google Shape;260;p22"/>
            <p:cNvSpPr/>
            <p:nvPr/>
          </p:nvSpPr>
          <p:spPr>
            <a:xfrm flipH="1">
              <a:off x="12" y="2834274"/>
              <a:ext cx="2075113" cy="2308224"/>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solidFill>
              <a:srgbClr val="12102F">
                <a:alpha val="5418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22"/>
            <p:cNvSpPr/>
            <p:nvPr/>
          </p:nvSpPr>
          <p:spPr>
            <a:xfrm flipH="1">
              <a:off x="11" y="2892496"/>
              <a:ext cx="2023718" cy="22510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22"/>
            <p:cNvSpPr/>
            <p:nvPr/>
          </p:nvSpPr>
          <p:spPr>
            <a:xfrm flipH="1">
              <a:off x="6" y="3473332"/>
              <a:ext cx="1478339" cy="1670208"/>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3" name="Google Shape;263;p22"/>
          <p:cNvGrpSpPr/>
          <p:nvPr/>
        </p:nvGrpSpPr>
        <p:grpSpPr>
          <a:xfrm>
            <a:off x="10670207" y="12"/>
            <a:ext cx="1521789" cy="1692593"/>
            <a:chOff x="8002655" y="8"/>
            <a:chExt cx="1141342" cy="1269445"/>
          </a:xfrm>
        </p:grpSpPr>
        <p:sp>
          <p:nvSpPr>
            <p:cNvPr id="264" name="Google Shape;264;p22"/>
            <p:cNvSpPr/>
            <p:nvPr/>
          </p:nvSpPr>
          <p:spPr>
            <a:xfrm rot="10800000" flipH="1">
              <a:off x="8002655" y="8"/>
              <a:ext cx="1141340" cy="1269445"/>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22"/>
            <p:cNvSpPr/>
            <p:nvPr/>
          </p:nvSpPr>
          <p:spPr>
            <a:xfrm rot="10800000" flipH="1">
              <a:off x="8237174" y="9"/>
              <a:ext cx="906823" cy="10245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666574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79"/>
        <p:cNvGrpSpPr/>
        <p:nvPr/>
      </p:nvGrpSpPr>
      <p:grpSpPr>
        <a:xfrm>
          <a:off x="0" y="0"/>
          <a:ext cx="0" cy="0"/>
          <a:chOff x="0" y="0"/>
          <a:chExt cx="0" cy="0"/>
        </a:xfrm>
      </p:grpSpPr>
    </p:spTree>
    <p:extLst>
      <p:ext uri="{BB962C8B-B14F-4D97-AF65-F5344CB8AC3E}">
        <p14:creationId xmlns:p14="http://schemas.microsoft.com/office/powerpoint/2010/main" val="242192215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586ED7-CF97-B548-871F-2729E14D2B01}" type="slidenum">
              <a:rPr lang="en-US"/>
              <a:pPr>
                <a:defRPr/>
              </a:pPr>
              <a:t>‹#›</a:t>
            </a:fld>
            <a:endParaRPr lang="en-US"/>
          </a:p>
        </p:txBody>
      </p:sp>
    </p:spTree>
    <p:extLst>
      <p:ext uri="{BB962C8B-B14F-4D97-AF65-F5344CB8AC3E}">
        <p14:creationId xmlns:p14="http://schemas.microsoft.com/office/powerpoint/2010/main" val="137465057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B985C783-5E3A-544F-B084-B44361D3C5E1}" type="slidenum">
              <a:rPr lang="en-US"/>
              <a:pPr/>
              <a:t>‹#›</a:t>
            </a:fld>
            <a:endParaRPr lang="en-US"/>
          </a:p>
        </p:txBody>
      </p:sp>
    </p:spTree>
    <p:extLst>
      <p:ext uri="{BB962C8B-B14F-4D97-AF65-F5344CB8AC3E}">
        <p14:creationId xmlns:p14="http://schemas.microsoft.com/office/powerpoint/2010/main" val="31483488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D514A2-C9D6-0848-900D-9A371420AF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24807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994D5A-E2AC-4582-8E43-7EA027664A3B}" type="datetimeFigureOut">
              <a:rPr lang="en-US" smtClean="0"/>
              <a:t>10/12/2022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1B58DF-A9EF-4488-93EF-74A3A9C9747E}" type="slidenum">
              <a:rPr lang="en-US" smtClean="0"/>
              <a:t>‹#›</a:t>
            </a:fld>
            <a:endParaRPr lang="en-US"/>
          </a:p>
        </p:txBody>
      </p:sp>
    </p:spTree>
    <p:extLst>
      <p:ext uri="{BB962C8B-B14F-4D97-AF65-F5344CB8AC3E}">
        <p14:creationId xmlns:p14="http://schemas.microsoft.com/office/powerpoint/2010/main" val="101501052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0C0EE8-7DE5-934B-B0CC-78364372EDC7}" type="slidenum">
              <a:rPr lang="en-US"/>
              <a:pPr>
                <a:defRPr/>
              </a:pPr>
              <a:t>‹#›</a:t>
            </a:fld>
            <a:endParaRPr lang="en-US"/>
          </a:p>
        </p:txBody>
      </p:sp>
    </p:spTree>
    <p:extLst>
      <p:ext uri="{BB962C8B-B14F-4D97-AF65-F5344CB8AC3E}">
        <p14:creationId xmlns:p14="http://schemas.microsoft.com/office/powerpoint/2010/main" val="3655545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theme" Target="../theme/theme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26" Type="http://schemas.openxmlformats.org/officeDocument/2006/relationships/theme" Target="../theme/theme3.xml"/><Relationship Id="rId3" Type="http://schemas.openxmlformats.org/officeDocument/2006/relationships/slideLayout" Target="../slideLayouts/slideLayout34.xml"/><Relationship Id="rId21" Type="http://schemas.openxmlformats.org/officeDocument/2006/relationships/slideLayout" Target="../slideLayouts/slideLayout52.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5" Type="http://schemas.openxmlformats.org/officeDocument/2006/relationships/slideLayout" Target="../slideLayouts/slideLayout56.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slideLayout" Target="../slideLayouts/slideLayout51.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24" Type="http://schemas.openxmlformats.org/officeDocument/2006/relationships/slideLayout" Target="../slideLayouts/slideLayout55.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23" Type="http://schemas.openxmlformats.org/officeDocument/2006/relationships/slideLayout" Target="../slideLayouts/slideLayout54.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 Id="rId22"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18" Type="http://schemas.openxmlformats.org/officeDocument/2006/relationships/slideLayout" Target="../slideLayouts/slideLayout74.xml"/><Relationship Id="rId26" Type="http://schemas.openxmlformats.org/officeDocument/2006/relationships/theme" Target="../theme/theme4.xml"/><Relationship Id="rId3" Type="http://schemas.openxmlformats.org/officeDocument/2006/relationships/slideLayout" Target="../slideLayouts/slideLayout59.xml"/><Relationship Id="rId21" Type="http://schemas.openxmlformats.org/officeDocument/2006/relationships/slideLayout" Target="../slideLayouts/slideLayout77.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slideLayout" Target="../slideLayouts/slideLayout73.xml"/><Relationship Id="rId25" Type="http://schemas.openxmlformats.org/officeDocument/2006/relationships/slideLayout" Target="../slideLayouts/slideLayout81.xml"/><Relationship Id="rId2" Type="http://schemas.openxmlformats.org/officeDocument/2006/relationships/slideLayout" Target="../slideLayouts/slideLayout58.xml"/><Relationship Id="rId16" Type="http://schemas.openxmlformats.org/officeDocument/2006/relationships/slideLayout" Target="../slideLayouts/slideLayout72.xml"/><Relationship Id="rId20" Type="http://schemas.openxmlformats.org/officeDocument/2006/relationships/slideLayout" Target="../slideLayouts/slideLayout76.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24" Type="http://schemas.openxmlformats.org/officeDocument/2006/relationships/slideLayout" Target="../slideLayouts/slideLayout80.xml"/><Relationship Id="rId5" Type="http://schemas.openxmlformats.org/officeDocument/2006/relationships/slideLayout" Target="../slideLayouts/slideLayout61.xml"/><Relationship Id="rId15" Type="http://schemas.openxmlformats.org/officeDocument/2006/relationships/slideLayout" Target="../slideLayouts/slideLayout71.xml"/><Relationship Id="rId23" Type="http://schemas.openxmlformats.org/officeDocument/2006/relationships/slideLayout" Target="../slideLayouts/slideLayout79.xml"/><Relationship Id="rId10" Type="http://schemas.openxmlformats.org/officeDocument/2006/relationships/slideLayout" Target="../slideLayouts/slideLayout66.xml"/><Relationship Id="rId19" Type="http://schemas.openxmlformats.org/officeDocument/2006/relationships/slideLayout" Target="../slideLayouts/slideLayout75.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 Id="rId22" Type="http://schemas.openxmlformats.org/officeDocument/2006/relationships/slideLayout" Target="../slideLayouts/slideLayout7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5.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268230813"/>
      </p:ext>
    </p:extLst>
  </p:cSld>
  <p:clrMap bg1="lt1" tx1="dk1" bg2="dk2" tx2="lt2" accent1="accent1" accent2="accent2" accent3="accent3" accent4="accent4" accent5="accent5" accent6="accent6" hlink="hlink" folHlink="folHlink"/>
  <p:sldLayoutIdLst>
    <p:sldLayoutId id="2147483662" r:id="rId1"/>
    <p:sldLayoutId id="2147483666" r:id="rId2"/>
    <p:sldLayoutId id="2147483670" r:id="rId3"/>
    <p:sldLayoutId id="2147483671" r:id="rId4"/>
    <p:sldLayoutId id="2147483673" r:id="rId5"/>
    <p:sldLayoutId id="214748375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85289879"/>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700" r:id="rId23"/>
    <p:sldLayoutId id="2147483701" r:id="rId24"/>
    <p:sldLayoutId id="214748370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3152713220"/>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4234490398"/>
      </p:ext>
    </p:extLst>
  </p:cSld>
  <p:clrMap bg1="lt1" tx1="dk1" bg2="dk2" tx2="lt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 id="2147483741" r:id="rId12"/>
    <p:sldLayoutId id="2147483742" r:id="rId13"/>
    <p:sldLayoutId id="2147483743" r:id="rId14"/>
    <p:sldLayoutId id="2147483744" r:id="rId15"/>
    <p:sldLayoutId id="2147483745" r:id="rId16"/>
    <p:sldLayoutId id="2147483746" r:id="rId17"/>
    <p:sldLayoutId id="2147483747" r:id="rId18"/>
    <p:sldLayoutId id="2147483748" r:id="rId19"/>
    <p:sldLayoutId id="2147483749" r:id="rId20"/>
    <p:sldLayoutId id="2147483750" r:id="rId21"/>
    <p:sldLayoutId id="2147483751" r:id="rId22"/>
    <p:sldLayoutId id="2147483752" r:id="rId23"/>
    <p:sldLayoutId id="2147483753" r:id="rId24"/>
    <p:sldLayoutId id="2147483754"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1pPr>
            <a:lvl2pPr lvl="1">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2pPr>
            <a:lvl3pPr lvl="2">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3pPr>
            <a:lvl4pPr lvl="3">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4pPr>
            <a:lvl5pPr lvl="4">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5pPr>
            <a:lvl6pPr lvl="5">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6pPr>
            <a:lvl7pPr lvl="6">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7pPr>
            <a:lvl8pPr lvl="7">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8pPr>
            <a:lvl9pPr lvl="8">
              <a:spcBef>
                <a:spcPts val="0"/>
              </a:spcBef>
              <a:spcAft>
                <a:spcPts val="0"/>
              </a:spcAft>
              <a:buClr>
                <a:schemeClr val="lt1"/>
              </a:buClr>
              <a:buSzPts val="3000"/>
              <a:buFont typeface="Poppins SemiBold"/>
              <a:buNone/>
              <a:defRPr sz="3000">
                <a:solidFill>
                  <a:schemeClr val="lt1"/>
                </a:solidFill>
                <a:latin typeface="Poppins SemiBold"/>
                <a:ea typeface="Poppins SemiBold"/>
                <a:cs typeface="Poppins SemiBold"/>
                <a:sym typeface="Poppins SemiBold"/>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1pPr>
            <a:lvl2pPr marL="914400" lvl="1"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2pPr>
            <a:lvl3pPr marL="1371600" lvl="2"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3pPr>
            <a:lvl4pPr marL="1828800" lvl="3"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4pPr>
            <a:lvl5pPr marL="2286000" lvl="4"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5pPr>
            <a:lvl6pPr marL="2743200" lvl="5"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6pPr>
            <a:lvl7pPr marL="3200400" lvl="6"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7pPr>
            <a:lvl8pPr marL="3657600" lvl="7" indent="-317500">
              <a:lnSpc>
                <a:spcPct val="100000"/>
              </a:lnSpc>
              <a:spcBef>
                <a:spcPts val="1600"/>
              </a:spcBef>
              <a:spcAft>
                <a:spcPts val="0"/>
              </a:spcAft>
              <a:buClr>
                <a:schemeClr val="lt1"/>
              </a:buClr>
              <a:buSzPts val="1400"/>
              <a:buFont typeface="Hind Vadodara"/>
              <a:buChar char="○"/>
              <a:defRPr>
                <a:solidFill>
                  <a:schemeClr val="lt1"/>
                </a:solidFill>
                <a:latin typeface="Hind Vadodara"/>
                <a:ea typeface="Hind Vadodara"/>
                <a:cs typeface="Hind Vadodara"/>
                <a:sym typeface="Hind Vadodara"/>
              </a:defRPr>
            </a:lvl8pPr>
            <a:lvl9pPr marL="4114800" lvl="8" indent="-317500">
              <a:lnSpc>
                <a:spcPct val="100000"/>
              </a:lnSpc>
              <a:spcBef>
                <a:spcPts val="1600"/>
              </a:spcBef>
              <a:spcAft>
                <a:spcPts val="1600"/>
              </a:spcAft>
              <a:buClr>
                <a:schemeClr val="lt1"/>
              </a:buClr>
              <a:buSzPts val="1400"/>
              <a:buFont typeface="Hind Vadodara"/>
              <a:buChar char="■"/>
              <a:defRPr>
                <a:solidFill>
                  <a:schemeClr val="lt1"/>
                </a:solidFill>
                <a:latin typeface="Hind Vadodara"/>
                <a:ea typeface="Hind Vadodara"/>
                <a:cs typeface="Hind Vadodara"/>
                <a:sym typeface="Hind Vadodara"/>
              </a:defRPr>
            </a:lvl9pPr>
          </a:lstStyle>
          <a:p>
            <a:endParaRPr/>
          </a:p>
        </p:txBody>
      </p:sp>
    </p:spTree>
    <p:extLst>
      <p:ext uri="{BB962C8B-B14F-4D97-AF65-F5344CB8AC3E}">
        <p14:creationId xmlns:p14="http://schemas.microsoft.com/office/powerpoint/2010/main" val="2027129079"/>
      </p:ext>
    </p:extLst>
  </p:cSld>
  <p:clrMap bg1="lt1" tx1="dk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9" r:id="rId12"/>
    <p:sldLayoutId id="2147483770" r:id="rId13"/>
    <p:sldLayoutId id="2147483771" r:id="rId14"/>
    <p:sldLayoutId id="2147483773" r:id="rId15"/>
    <p:sldLayoutId id="2147483774"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8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8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89.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9.xml"/></Relationships>
</file>

<file path=ppt/slides/_rels/slide1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1.xml"/><Relationship Id="rId1" Type="http://schemas.openxmlformats.org/officeDocument/2006/relationships/slideLayout" Target="../slideLayouts/slideLayout8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8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1.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8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hyperlink" Target="https://commons.wikimedia.org/wiki/File:Hand_Gesture_-_Holding_a_Magnifying_Glass_Vector.sv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mailto:accounts@pbisassessment.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5.emf"/></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pbisapps.org/" TargetMode="External"/><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58.xml"/><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76.xml"/><Relationship Id="rId4" Type="http://schemas.openxmlformats.org/officeDocument/2006/relationships/image" Target="../media/image28.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81.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59.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5.xml.rels><?xml version="1.0" encoding="UTF-8" standalone="yes"?>
<Relationships xmlns="http://schemas.openxmlformats.org/package/2006/relationships"><Relationship Id="rId8" Type="http://schemas.openxmlformats.org/officeDocument/2006/relationships/hyperlink" Target="https://www.pbisapps.org/articles/consistent-process-reliable-data-better-results" TargetMode="External"/><Relationship Id="rId3" Type="http://schemas.openxmlformats.org/officeDocument/2006/relationships/hyperlink" Target="https://www.pbisapps.org/resource/pbis-assessment-users-manual" TargetMode="External"/><Relationship Id="rId7" Type="http://schemas.openxmlformats.org/officeDocument/2006/relationships/hyperlink" Target="https://www.pbisapps.org/articles/announcing-the-feedback-and-input-survey" TargetMode="External"/><Relationship Id="rId2" Type="http://schemas.openxmlformats.org/officeDocument/2006/relationships/notesSlide" Target="../notesSlides/notesSlide28.xml"/><Relationship Id="rId1" Type="http://schemas.openxmlformats.org/officeDocument/2006/relationships/slideLayout" Target="../slideLayouts/slideLayout90.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training.pbisapps.org/w/courses/cat-8-pbis-assessment/" TargetMode="External"/><Relationship Id="rId4" Type="http://schemas.openxmlformats.org/officeDocument/2006/relationships/hyperlink" Target="https://www.pbisapps.org/resource/feedback-input-surveys-fis-manual" TargetMode="External"/><Relationship Id="rId9" Type="http://schemas.openxmlformats.org/officeDocument/2006/relationships/image" Target="../media/image14.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5.xml"/><Relationship Id="rId4" Type="http://schemas.openxmlformats.org/officeDocument/2006/relationships/hyperlink" Target="mailto:sebacademy@edc.or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85.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hyperlink" Target="https://www.pbisapps.org/articles/consistent-process-reliable-data-better-results" TargetMode="External"/><Relationship Id="rId3" Type="http://schemas.openxmlformats.org/officeDocument/2006/relationships/hyperlink" Target="https://www.pbisapps.org/resource/pbis-assessment-users-manual" TargetMode="External"/><Relationship Id="rId7" Type="http://schemas.openxmlformats.org/officeDocument/2006/relationships/hyperlink" Target="https://www.pbisapps.org/articles/announcing-the-feedback-and-input-survey" TargetMode="External"/><Relationship Id="rId2" Type="http://schemas.openxmlformats.org/officeDocument/2006/relationships/notesSlide" Target="../notesSlides/notesSlide7.xml"/><Relationship Id="rId1" Type="http://schemas.openxmlformats.org/officeDocument/2006/relationships/slideLayout" Target="../slideLayouts/slideLayout90.xml"/><Relationship Id="rId6" Type="http://schemas.openxmlformats.org/officeDocument/2006/relationships/hyperlink" Target="https://sebacademy.edc.org/pbis-logic-model-activity-directions-samples-and-template" TargetMode="External"/><Relationship Id="rId5" Type="http://schemas.openxmlformats.org/officeDocument/2006/relationships/hyperlink" Target="https://training.pbisapps.org/w/courses/cat-8-pbis-assessment/" TargetMode="External"/><Relationship Id="rId4" Type="http://schemas.openxmlformats.org/officeDocument/2006/relationships/hyperlink" Target="https://www.pbisapps.org/resource/feedback-input-surveys-fis-manual" TargetMode="Externa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9"/>
          <p:cNvSpPr txBox="1">
            <a:spLocks noGrp="1"/>
          </p:cNvSpPr>
          <p:nvPr>
            <p:ph type="ctrTitle"/>
          </p:nvPr>
        </p:nvSpPr>
        <p:spPr>
          <a:xfrm>
            <a:off x="2283186" y="2430266"/>
            <a:ext cx="9258025" cy="1722008"/>
          </a:xfrm>
          <a:prstGeom prst="rect">
            <a:avLst/>
          </a:prstGeom>
        </p:spPr>
        <p:txBody>
          <a:bodyPr spcFirstLastPara="1" wrap="square" lIns="121900" tIns="121900" rIns="121900" bIns="121900" anchor="ctr" anchorCtr="0">
            <a:noAutofit/>
          </a:bodyPr>
          <a:lstStyle/>
          <a:p>
            <a:pPr lvl="0"/>
            <a:r>
              <a:rPr lang="en-US" sz="3733" b="1" dirty="0">
                <a:latin typeface="Arial" panose="020B0604020202020204" pitchFamily="34" charset="0"/>
                <a:cs typeface="Arial" panose="020B0604020202020204" pitchFamily="34" charset="0"/>
              </a:rPr>
              <a:t>PBIS School-Wide Coach Meeting</a:t>
            </a:r>
            <a:br>
              <a:rPr lang="en-US" sz="4267" dirty="0">
                <a:latin typeface="Arial" panose="020B0604020202020204" pitchFamily="34" charset="0"/>
                <a:cs typeface="Arial" panose="020B0604020202020204" pitchFamily="34" charset="0"/>
              </a:rPr>
            </a:br>
            <a:r>
              <a:rPr lang="en-US" sz="3733" dirty="0">
                <a:solidFill>
                  <a:srgbClr val="FC9204"/>
                </a:solidFill>
                <a:latin typeface="Arial" panose="020B0604020202020204" pitchFamily="34" charset="0"/>
                <a:cs typeface="Arial" panose="020B0604020202020204" pitchFamily="34" charset="0"/>
              </a:rPr>
              <a:t>Year 3:  October 2022</a:t>
            </a:r>
            <a:endParaRPr lang="en-US" sz="4267" dirty="0">
              <a:solidFill>
                <a:srgbClr val="FC9204"/>
              </a:solidFill>
              <a:latin typeface="Arial" panose="020B0604020202020204" pitchFamily="34" charset="0"/>
              <a:cs typeface="Arial" panose="020B0604020202020204" pitchFamily="34" charset="0"/>
            </a:endParaRPr>
          </a:p>
        </p:txBody>
      </p:sp>
      <p:sp>
        <p:nvSpPr>
          <p:cNvPr id="290" name="Google Shape;290;p29"/>
          <p:cNvSpPr txBox="1">
            <a:spLocks noGrp="1"/>
          </p:cNvSpPr>
          <p:nvPr>
            <p:ph type="subTitle" idx="1"/>
          </p:nvPr>
        </p:nvSpPr>
        <p:spPr>
          <a:xfrm>
            <a:off x="3866322" y="4153928"/>
            <a:ext cx="6042492" cy="1291281"/>
          </a:xfrm>
          <a:prstGeom prst="rect">
            <a:avLst/>
          </a:prstGeom>
        </p:spPr>
        <p:txBody>
          <a:bodyPr spcFirstLastPara="1" wrap="square" lIns="121900" tIns="121900" rIns="121900" bIns="121900" anchor="t" anchorCtr="0">
            <a:noAutofit/>
          </a:bodyPr>
          <a:lstStyle/>
          <a:p>
            <a:pPr marL="0" indent="0"/>
            <a:r>
              <a:rPr lang="en" sz="3200" dirty="0">
                <a:latin typeface="Arial" panose="020B0604020202020204" pitchFamily="34" charset="0"/>
                <a:cs typeface="Arial" panose="020B0604020202020204" pitchFamily="34" charset="0"/>
              </a:rPr>
              <a:t>TRAINER NAMES HERE</a:t>
            </a:r>
          </a:p>
          <a:p>
            <a:pPr marL="0" indent="0"/>
            <a:endParaRPr lang="en" sz="1867" dirty="0">
              <a:latin typeface="Arial" panose="020B0604020202020204" pitchFamily="34" charset="0"/>
              <a:cs typeface="Arial" panose="020B0604020202020204" pitchFamily="34" charset="0"/>
            </a:endParaRPr>
          </a:p>
          <a:p>
            <a:pPr marL="0" indent="0"/>
            <a:endParaRPr lang="en" sz="1867" dirty="0">
              <a:latin typeface="Arial" panose="020B0604020202020204" pitchFamily="34" charset="0"/>
              <a:cs typeface="Arial" panose="020B0604020202020204" pitchFamily="34" charset="0"/>
            </a:endParaRPr>
          </a:p>
        </p:txBody>
      </p:sp>
      <p:pic>
        <p:nvPicPr>
          <p:cNvPr id="2" name="Picture 1" descr="Center on Positive Behavior Interventions &amp; Supports (PBIS) Logo of three interconnected circles">
            <a:extLst>
              <a:ext uri="{FF2B5EF4-FFF2-40B4-BE49-F238E27FC236}">
                <a16:creationId xmlns:a16="http://schemas.microsoft.com/office/drawing/2014/main" id="{D704FE52-F119-4241-8F05-B0D641E4D1A5}"/>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413239" y="6154749"/>
            <a:ext cx="2833687" cy="703251"/>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9E2BF57E-0E90-56DC-6550-0BAE748F6F8F}"/>
              </a:ext>
            </a:extLst>
          </p:cNvPr>
          <p:cNvPicPr>
            <a:picLocks noChangeAspect="1"/>
          </p:cNvPicPr>
          <p:nvPr/>
        </p:nvPicPr>
        <p:blipFill>
          <a:blip r:embed="rId4"/>
          <a:stretch>
            <a:fillRect/>
          </a:stretch>
        </p:blipFill>
        <p:spPr>
          <a:xfrm>
            <a:off x="2707286" y="191049"/>
            <a:ext cx="7918720" cy="1389891"/>
          </a:xfrm>
          <a:prstGeom prst="rect">
            <a:avLst/>
          </a:prstGeom>
          <a:solidFill>
            <a:schemeClr val="bg1"/>
          </a:solidFill>
        </p:spPr>
      </p:pic>
      <p:sp>
        <p:nvSpPr>
          <p:cNvPr id="6" name="TextBox 5">
            <a:extLst>
              <a:ext uri="{FF2B5EF4-FFF2-40B4-BE49-F238E27FC236}">
                <a16:creationId xmlns:a16="http://schemas.microsoft.com/office/drawing/2014/main" id="{72EA5AA2-4687-116C-B7E0-AD3AA57868D5}"/>
              </a:ext>
            </a:extLst>
          </p:cNvPr>
          <p:cNvSpPr txBox="1"/>
          <p:nvPr/>
        </p:nvSpPr>
        <p:spPr>
          <a:xfrm>
            <a:off x="4386978" y="5294380"/>
            <a:ext cx="505044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Arial"/>
                <a:ea typeface="+mn-ea"/>
                <a:cs typeface="+mn-cs"/>
              </a:rPr>
              <a:t>with support from NEPBIS Network, May Institute &amp; Broad Reach Consulting</a:t>
            </a:r>
          </a:p>
        </p:txBody>
      </p:sp>
      <p:sp>
        <p:nvSpPr>
          <p:cNvPr id="8" name="TextBox 7">
            <a:extLst>
              <a:ext uri="{FF2B5EF4-FFF2-40B4-BE49-F238E27FC236}">
                <a16:creationId xmlns:a16="http://schemas.microsoft.com/office/drawing/2014/main" id="{4D934020-82F3-A7F1-8F64-964AB91CEBF7}"/>
              </a:ext>
            </a:extLst>
          </p:cNvPr>
          <p:cNvSpPr txBox="1"/>
          <p:nvPr/>
        </p:nvSpPr>
        <p:spPr>
          <a:xfrm>
            <a:off x="5374408" y="1681349"/>
            <a:ext cx="3076408"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w="0"/>
                <a:solidFill>
                  <a:srgbClr val="00A791">
                    <a:lumMod val="60000"/>
                    <a:lumOff val="40000"/>
                  </a:srgbClr>
                </a:solidFill>
                <a:effectLst>
                  <a:outerShdw blurRad="38100" dist="25400" dir="5400000" algn="ctr" rotWithShape="0">
                    <a:srgbClr val="6E747A">
                      <a:alpha val="43000"/>
                    </a:srgbClr>
                  </a:outerShdw>
                </a:effectLst>
                <a:uLnTx/>
                <a:uFillTx/>
                <a:latin typeface="Arial"/>
                <a:ea typeface="+mn-ea"/>
                <a:cs typeface="+mn-cs"/>
              </a:rPr>
              <a:t>PBIS Track</a:t>
            </a:r>
          </a:p>
        </p:txBody>
      </p:sp>
    </p:spTree>
    <p:extLst>
      <p:ext uri="{BB962C8B-B14F-4D97-AF65-F5344CB8AC3E}">
        <p14:creationId xmlns:p14="http://schemas.microsoft.com/office/powerpoint/2010/main" val="5916651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80" name="Google Shape;480;p38"/>
          <p:cNvSpPr txBox="1">
            <a:spLocks noGrp="1"/>
          </p:cNvSpPr>
          <p:nvPr>
            <p:ph type="ctrTitle"/>
          </p:nvPr>
        </p:nvSpPr>
        <p:spPr>
          <a:xfrm>
            <a:off x="2806581" y="2439914"/>
            <a:ext cx="8623419" cy="2242662"/>
          </a:xfrm>
          <a:prstGeom prst="rect">
            <a:avLst/>
          </a:prstGeom>
        </p:spPr>
        <p:txBody>
          <a:bodyPr spcFirstLastPara="1" wrap="square" lIns="121900" tIns="121900" rIns="121900" bIns="121900" anchor="ctr" anchorCtr="0">
            <a:noAutofit/>
          </a:bodyPr>
          <a:lstStyle/>
          <a:p>
            <a:r>
              <a:rPr lang="en-US" sz="4800" b="1" dirty="0">
                <a:latin typeface="Arial" panose="020B0604020202020204" pitchFamily="34" charset="0"/>
                <a:cs typeface="Arial" panose="020B0604020202020204" pitchFamily="34" charset="0"/>
              </a:rPr>
              <a:t>PBIS</a:t>
            </a:r>
            <a:br>
              <a:rPr lang="en-US" sz="4800" b="1" dirty="0">
                <a:latin typeface="Arial" panose="020B0604020202020204" pitchFamily="34" charset="0"/>
                <a:cs typeface="Arial" panose="020B0604020202020204" pitchFamily="34" charset="0"/>
              </a:rPr>
            </a:br>
            <a:r>
              <a:rPr lang="en-US" sz="4800" b="1" dirty="0">
                <a:latin typeface="Arial" panose="020B0604020202020204" pitchFamily="34" charset="0"/>
                <a:cs typeface="Arial" panose="020B0604020202020204" pitchFamily="34" charset="0"/>
              </a:rPr>
              <a:t>Resource Spotlight:</a:t>
            </a:r>
            <a:br>
              <a:rPr lang="en-US" sz="7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PBIS Assessment: Feedback and Input Surveys</a:t>
            </a:r>
            <a:br>
              <a:rPr lang="en-US" sz="3200" b="1" dirty="0">
                <a:latin typeface="Arial" panose="020B0604020202020204" pitchFamily="34" charset="0"/>
                <a:cs typeface="Arial" panose="020B0604020202020204" pitchFamily="34" charset="0"/>
              </a:rPr>
            </a:br>
            <a:endParaRPr sz="3200" b="1" dirty="0">
              <a:latin typeface="Arial" panose="020B0604020202020204" pitchFamily="34" charset="0"/>
              <a:cs typeface="Arial" panose="020B0604020202020204" pitchFamily="34" charset="0"/>
            </a:endParaRPr>
          </a:p>
        </p:txBody>
      </p:sp>
      <p:pic>
        <p:nvPicPr>
          <p:cNvPr id="6" name="Picture 5" descr="Center on Positive Behavior Interventions &amp; Supports (PBIS) Logo of three interconnected circles">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5765537" y="5300196"/>
            <a:ext cx="2833687" cy="703251"/>
          </a:xfrm>
          <a:prstGeom prst="rect">
            <a:avLst/>
          </a:prstGeom>
        </p:spPr>
      </p:pic>
      <p:pic>
        <p:nvPicPr>
          <p:cNvPr id="7" name="Picture 6" descr="Education Development Center Social, Emotional &amp; Behavior Academy logo with three arrows pointing to the right">
            <a:extLst>
              <a:ext uri="{FF2B5EF4-FFF2-40B4-BE49-F238E27FC236}">
                <a16:creationId xmlns:a16="http://schemas.microsoft.com/office/drawing/2014/main" id="{D25210F4-4EE2-29DE-4BFD-6BE5F6F9ED49}"/>
              </a:ext>
            </a:extLst>
          </p:cNvPr>
          <p:cNvPicPr>
            <a:picLocks noChangeAspect="1"/>
          </p:cNvPicPr>
          <p:nvPr/>
        </p:nvPicPr>
        <p:blipFill>
          <a:blip r:embed="rId4"/>
          <a:srcRect/>
          <a:stretch/>
        </p:blipFill>
        <p:spPr>
          <a:xfrm>
            <a:off x="2952553" y="432404"/>
            <a:ext cx="7918720" cy="1389890"/>
          </a:xfrm>
          <a:prstGeom prst="rect">
            <a:avLst/>
          </a:prstGeom>
        </p:spPr>
      </p:pic>
    </p:spTree>
    <p:extLst>
      <p:ext uri="{BB962C8B-B14F-4D97-AF65-F5344CB8AC3E}">
        <p14:creationId xmlns:p14="http://schemas.microsoft.com/office/powerpoint/2010/main" val="1722649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79CDB15-F60F-3A4F-BB3E-7CC6FD7D3308}"/>
              </a:ext>
            </a:extLst>
          </p:cNvPr>
          <p:cNvGraphicFramePr/>
          <p:nvPr>
            <p:extLst>
              <p:ext uri="{D42A27DB-BD31-4B8C-83A1-F6EECF244321}">
                <p14:modId xmlns:p14="http://schemas.microsoft.com/office/powerpoint/2010/main" val="3850322076"/>
              </p:ext>
            </p:extLst>
          </p:nvPr>
        </p:nvGraphicFramePr>
        <p:xfrm>
          <a:off x="1741424" y="2007371"/>
          <a:ext cx="8992837" cy="30615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098A2BA0-C9F9-3141-8165-F32448DDD195}"/>
              </a:ext>
            </a:extLst>
          </p:cNvPr>
          <p:cNvSpPr>
            <a:spLocks noGrp="1"/>
          </p:cNvSpPr>
          <p:nvPr>
            <p:ph type="title"/>
          </p:nvPr>
        </p:nvSpPr>
        <p:spPr>
          <a:xfrm>
            <a:off x="451777" y="331010"/>
            <a:ext cx="11630893" cy="845600"/>
          </a:xfrm>
        </p:spPr>
        <p:txBody>
          <a:bodyPr/>
          <a:lstStyle/>
          <a:p>
            <a:r>
              <a:rPr lang="en-US" dirty="0"/>
              <a:t>MONITORING &amp; EVALUATING PBIS PRACTICES</a:t>
            </a:r>
          </a:p>
        </p:txBody>
      </p:sp>
      <p:sp>
        <p:nvSpPr>
          <p:cNvPr id="3" name="TextBox 2">
            <a:extLst>
              <a:ext uri="{FF2B5EF4-FFF2-40B4-BE49-F238E27FC236}">
                <a16:creationId xmlns:a16="http://schemas.microsoft.com/office/drawing/2014/main" id="{758768DF-941E-0CC5-5B77-97F806480EF8}"/>
              </a:ext>
            </a:extLst>
          </p:cNvPr>
          <p:cNvSpPr txBox="1"/>
          <p:nvPr/>
        </p:nvSpPr>
        <p:spPr>
          <a:xfrm>
            <a:off x="1811814" y="5513984"/>
            <a:ext cx="8922447" cy="830997"/>
          </a:xfrm>
          <a:prstGeom prst="rect">
            <a:avLst/>
          </a:prstGeom>
          <a:noFill/>
        </p:spPr>
        <p:txBody>
          <a:bodyPr wrap="square" rtlCol="0">
            <a:spAutoFit/>
          </a:bodyPr>
          <a:lstStyle/>
          <a:p>
            <a:pPr algn="ctr"/>
            <a:r>
              <a:rPr lang="en-US" sz="2400" dirty="0">
                <a:solidFill>
                  <a:schemeClr val="bg1"/>
                </a:solidFill>
              </a:rPr>
              <a:t>It is important to collect both Qualitative (feedback) and Quantitative (outcome) data</a:t>
            </a:r>
          </a:p>
        </p:txBody>
      </p:sp>
    </p:spTree>
    <p:extLst>
      <p:ext uri="{BB962C8B-B14F-4D97-AF65-F5344CB8AC3E}">
        <p14:creationId xmlns:p14="http://schemas.microsoft.com/office/powerpoint/2010/main" val="1197654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DD2EE4-244A-254D-076E-1D97CBE479C9}"/>
              </a:ext>
            </a:extLst>
          </p:cNvPr>
          <p:cNvSpPr>
            <a:spLocks noGrp="1"/>
          </p:cNvSpPr>
          <p:nvPr>
            <p:ph type="body" idx="1"/>
          </p:nvPr>
        </p:nvSpPr>
        <p:spPr>
          <a:xfrm>
            <a:off x="1831312" y="4930626"/>
            <a:ext cx="4770783" cy="1365864"/>
          </a:xfrm>
        </p:spPr>
        <p:txBody>
          <a:bodyPr/>
          <a:lstStyle/>
          <a:p>
            <a:pPr marL="169329" indent="0">
              <a:buNone/>
            </a:pPr>
            <a:r>
              <a:rPr lang="en-US" dirty="0"/>
              <a:t>Staff Input (question 10)</a:t>
            </a:r>
          </a:p>
          <a:p>
            <a:r>
              <a:rPr lang="en-US" dirty="0"/>
              <a:t>3/10 Teams = 100%</a:t>
            </a:r>
          </a:p>
          <a:p>
            <a:r>
              <a:rPr lang="en-US" dirty="0"/>
              <a:t>7/10 Teams = 50% </a:t>
            </a:r>
            <a:r>
              <a:rPr lang="en-US" dirty="0" err="1"/>
              <a:t>ut</a:t>
            </a:r>
            <a:endParaRPr lang="en-US" dirty="0"/>
          </a:p>
        </p:txBody>
      </p:sp>
      <p:sp>
        <p:nvSpPr>
          <p:cNvPr id="3" name="Title 2">
            <a:extLst>
              <a:ext uri="{FF2B5EF4-FFF2-40B4-BE49-F238E27FC236}">
                <a16:creationId xmlns:a16="http://schemas.microsoft.com/office/drawing/2014/main" id="{68848580-1281-657F-BDFB-1B50F132110D}"/>
              </a:ext>
            </a:extLst>
          </p:cNvPr>
          <p:cNvSpPr>
            <a:spLocks noGrp="1"/>
          </p:cNvSpPr>
          <p:nvPr>
            <p:ph type="title"/>
          </p:nvPr>
        </p:nvSpPr>
        <p:spPr/>
        <p:txBody>
          <a:bodyPr/>
          <a:lstStyle/>
          <a:p>
            <a:r>
              <a:rPr lang="en-US" dirty="0"/>
              <a:t>TFI 7C – Feedback and Input</a:t>
            </a:r>
          </a:p>
        </p:txBody>
      </p:sp>
      <p:pic>
        <p:nvPicPr>
          <p:cNvPr id="5" name="Picture 4">
            <a:extLst>
              <a:ext uri="{FF2B5EF4-FFF2-40B4-BE49-F238E27FC236}">
                <a16:creationId xmlns:a16="http://schemas.microsoft.com/office/drawing/2014/main" id="{C148D40C-561A-0728-43FD-4DD0638BD1AD}"/>
              </a:ext>
            </a:extLst>
          </p:cNvPr>
          <p:cNvPicPr>
            <a:picLocks noChangeAspect="1"/>
          </p:cNvPicPr>
          <p:nvPr/>
        </p:nvPicPr>
        <p:blipFill>
          <a:blip r:embed="rId2"/>
          <a:stretch>
            <a:fillRect/>
          </a:stretch>
        </p:blipFill>
        <p:spPr>
          <a:xfrm>
            <a:off x="1831312" y="1991655"/>
            <a:ext cx="8234155" cy="2870265"/>
          </a:xfrm>
          <a:prstGeom prst="rect">
            <a:avLst/>
          </a:prstGeom>
        </p:spPr>
      </p:pic>
      <p:sp>
        <p:nvSpPr>
          <p:cNvPr id="7" name="TextBox 6">
            <a:extLst>
              <a:ext uri="{FF2B5EF4-FFF2-40B4-BE49-F238E27FC236}">
                <a16:creationId xmlns:a16="http://schemas.microsoft.com/office/drawing/2014/main" id="{97C9AB85-789C-81A2-E50D-52C4FC333302}"/>
              </a:ext>
            </a:extLst>
          </p:cNvPr>
          <p:cNvSpPr txBox="1"/>
          <p:nvPr/>
        </p:nvSpPr>
        <p:spPr>
          <a:xfrm>
            <a:off x="5411470" y="4991872"/>
            <a:ext cx="4972050" cy="830997"/>
          </a:xfrm>
          <a:prstGeom prst="rect">
            <a:avLst/>
          </a:prstGeom>
          <a:noFill/>
        </p:spPr>
        <p:txBody>
          <a:bodyPr wrap="square">
            <a:spAutoFit/>
          </a:bodyPr>
          <a:lstStyle/>
          <a:p>
            <a:pPr marL="169329" marR="0" lvl="0" algn="l" defTabSz="914400" rtl="0" eaLnBrk="1" fontAlgn="auto" latinLnBrk="0" hangingPunct="1">
              <a:lnSpc>
                <a:spcPct val="100000"/>
              </a:lnSpc>
              <a:spcBef>
                <a:spcPts val="0"/>
              </a:spcBef>
              <a:spcAft>
                <a:spcPts val="0"/>
              </a:spcAft>
              <a:buClr>
                <a:srgbClr val="00ACC2"/>
              </a:buClr>
              <a:buSzPts val="1600"/>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Student/Family Input (question 11)</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10/10 Teams = 0-50%</a:t>
            </a:r>
          </a:p>
        </p:txBody>
      </p:sp>
      <p:sp>
        <p:nvSpPr>
          <p:cNvPr id="8" name="Rectangle: Rounded Corners 7">
            <a:extLst>
              <a:ext uri="{FF2B5EF4-FFF2-40B4-BE49-F238E27FC236}">
                <a16:creationId xmlns:a16="http://schemas.microsoft.com/office/drawing/2014/main" id="{CB91EDAE-81A9-91A8-2DD5-D434AD6C5C87}"/>
              </a:ext>
            </a:extLst>
          </p:cNvPr>
          <p:cNvSpPr/>
          <p:nvPr/>
        </p:nvSpPr>
        <p:spPr>
          <a:xfrm>
            <a:off x="8859520" y="468822"/>
            <a:ext cx="3210560" cy="1209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TFI Questions 10 &amp; 11:  Teams typically report lower scores on these 2 questions  </a:t>
            </a:r>
          </a:p>
        </p:txBody>
      </p:sp>
    </p:spTree>
    <p:extLst>
      <p:ext uri="{BB962C8B-B14F-4D97-AF65-F5344CB8AC3E}">
        <p14:creationId xmlns:p14="http://schemas.microsoft.com/office/powerpoint/2010/main" val="602858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BDD2EE4-244A-254D-076E-1D97CBE479C9}"/>
              </a:ext>
            </a:extLst>
          </p:cNvPr>
          <p:cNvSpPr>
            <a:spLocks noGrp="1"/>
          </p:cNvSpPr>
          <p:nvPr>
            <p:ph type="body" idx="1"/>
          </p:nvPr>
        </p:nvSpPr>
        <p:spPr>
          <a:xfrm>
            <a:off x="1265582" y="4761289"/>
            <a:ext cx="4830418" cy="1365864"/>
          </a:xfrm>
        </p:spPr>
        <p:txBody>
          <a:bodyPr/>
          <a:lstStyle/>
          <a:p>
            <a:pPr marL="169329" indent="0">
              <a:buNone/>
            </a:pPr>
            <a:r>
              <a:rPr lang="en-US" dirty="0"/>
              <a:t>Staff Input (question 10)</a:t>
            </a:r>
          </a:p>
          <a:p>
            <a:r>
              <a:rPr lang="en-US" dirty="0"/>
              <a:t>2/6 Teams = 100%</a:t>
            </a:r>
          </a:p>
          <a:p>
            <a:r>
              <a:rPr lang="en-US" dirty="0"/>
              <a:t>4/8 Teams = 50% </a:t>
            </a:r>
          </a:p>
          <a:p>
            <a:r>
              <a:rPr lang="en-US" dirty="0"/>
              <a:t>2/8 Did not complete in 21/22  </a:t>
            </a:r>
            <a:br>
              <a:rPr lang="en-US" dirty="0"/>
            </a:br>
            <a:r>
              <a:rPr lang="en-US" dirty="0"/>
              <a:t>(Scores in 20/21 = 0-50%)</a:t>
            </a:r>
          </a:p>
          <a:p>
            <a:pPr marL="169329" indent="0">
              <a:buNone/>
            </a:pPr>
            <a:r>
              <a:rPr lang="en-US" dirty="0"/>
              <a:t>                            </a:t>
            </a:r>
          </a:p>
        </p:txBody>
      </p:sp>
      <p:sp>
        <p:nvSpPr>
          <p:cNvPr id="3" name="Title 2">
            <a:extLst>
              <a:ext uri="{FF2B5EF4-FFF2-40B4-BE49-F238E27FC236}">
                <a16:creationId xmlns:a16="http://schemas.microsoft.com/office/drawing/2014/main" id="{68848580-1281-657F-BDFB-1B50F132110D}"/>
              </a:ext>
            </a:extLst>
          </p:cNvPr>
          <p:cNvSpPr>
            <a:spLocks noGrp="1"/>
          </p:cNvSpPr>
          <p:nvPr>
            <p:ph type="title"/>
          </p:nvPr>
        </p:nvSpPr>
        <p:spPr/>
        <p:txBody>
          <a:bodyPr/>
          <a:lstStyle/>
          <a:p>
            <a:r>
              <a:rPr lang="en-US" dirty="0"/>
              <a:t>TFI 7A – Feedback and Input</a:t>
            </a:r>
          </a:p>
        </p:txBody>
      </p:sp>
      <p:pic>
        <p:nvPicPr>
          <p:cNvPr id="6" name="Picture 5">
            <a:extLst>
              <a:ext uri="{FF2B5EF4-FFF2-40B4-BE49-F238E27FC236}">
                <a16:creationId xmlns:a16="http://schemas.microsoft.com/office/drawing/2014/main" id="{D4752072-59EA-3DFA-5836-9CE8F60FE0CF}"/>
              </a:ext>
            </a:extLst>
          </p:cNvPr>
          <p:cNvPicPr>
            <a:picLocks noChangeAspect="1"/>
          </p:cNvPicPr>
          <p:nvPr/>
        </p:nvPicPr>
        <p:blipFill>
          <a:blip r:embed="rId3"/>
          <a:stretch>
            <a:fillRect/>
          </a:stretch>
        </p:blipFill>
        <p:spPr>
          <a:xfrm>
            <a:off x="1157136" y="1677862"/>
            <a:ext cx="9199437" cy="3002724"/>
          </a:xfrm>
          <a:prstGeom prst="rect">
            <a:avLst/>
          </a:prstGeom>
        </p:spPr>
      </p:pic>
      <p:sp>
        <p:nvSpPr>
          <p:cNvPr id="10" name="TextBox 9">
            <a:extLst>
              <a:ext uri="{FF2B5EF4-FFF2-40B4-BE49-F238E27FC236}">
                <a16:creationId xmlns:a16="http://schemas.microsoft.com/office/drawing/2014/main" id="{29E88146-2B2D-75F7-8760-E8D8D75AE1DE}"/>
              </a:ext>
            </a:extLst>
          </p:cNvPr>
          <p:cNvSpPr txBox="1"/>
          <p:nvPr/>
        </p:nvSpPr>
        <p:spPr>
          <a:xfrm>
            <a:off x="6096000" y="4761289"/>
            <a:ext cx="5115338" cy="1938992"/>
          </a:xfrm>
          <a:prstGeom prst="rect">
            <a:avLst/>
          </a:prstGeom>
          <a:noFill/>
        </p:spPr>
        <p:txBody>
          <a:bodyPr wrap="square">
            <a:spAutoFit/>
          </a:bodyPr>
          <a:lstStyle/>
          <a:p>
            <a:pPr marL="169329" marR="0" lvl="0" algn="l" defTabSz="914400" rtl="0" eaLnBrk="1" fontAlgn="auto" latinLnBrk="0" hangingPunct="1">
              <a:lnSpc>
                <a:spcPct val="100000"/>
              </a:lnSpc>
              <a:spcBef>
                <a:spcPts val="0"/>
              </a:spcBef>
              <a:spcAft>
                <a:spcPts val="0"/>
              </a:spcAft>
              <a:buClr>
                <a:srgbClr val="00ACC2"/>
              </a:buClr>
              <a:buSzPts val="1600"/>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Student/Family Input (question 11)</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1/8 Teams = 100%</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5/8 Teams = 0-50%</a:t>
            </a:r>
          </a:p>
          <a:p>
            <a:pPr marL="609585" marR="0" lvl="0" indent="-440256" algn="l" defTabSz="914400" rtl="0" eaLnBrk="1" fontAlgn="auto" latinLnBrk="0" hangingPunct="1">
              <a:lnSpc>
                <a:spcPct val="100000"/>
              </a:lnSpc>
              <a:spcBef>
                <a:spcPts val="0"/>
              </a:spcBef>
              <a:spcAft>
                <a:spcPts val="0"/>
              </a:spcAft>
              <a:buClr>
                <a:srgbClr val="00ACC2"/>
              </a:buClr>
              <a:buSzPts val="1600"/>
              <a:buFont typeface="Raleway Thin"/>
              <a:buChar char="●"/>
              <a:tabLst/>
              <a:defRPr/>
            </a:pP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2/8 Did not complete in 21/22  </a:t>
            </a:r>
            <a:b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br>
            <a:r>
              <a:rPr kumimoji="0" lang="en-US" sz="2400" b="0" i="0" u="none" strike="noStrike" kern="0" cap="none" spc="0" normalizeH="0" baseline="0" noProof="0" dirty="0">
                <a:ln>
                  <a:noFill/>
                </a:ln>
                <a:solidFill>
                  <a:srgbClr val="FFFFFF"/>
                </a:solidFill>
                <a:effectLst/>
                <a:uLnTx/>
                <a:uFillTx/>
                <a:latin typeface="Hind Vadodara"/>
                <a:cs typeface="Hind Vadodara"/>
                <a:sym typeface="Hind Vadodara"/>
              </a:rPr>
              <a:t>(Scores in 20/21 = 0-50%)</a:t>
            </a:r>
            <a:endParaRPr lang="en-US" dirty="0"/>
          </a:p>
        </p:txBody>
      </p:sp>
      <p:sp>
        <p:nvSpPr>
          <p:cNvPr id="11" name="Rectangle: Rounded Corners 10">
            <a:extLst>
              <a:ext uri="{FF2B5EF4-FFF2-40B4-BE49-F238E27FC236}">
                <a16:creationId xmlns:a16="http://schemas.microsoft.com/office/drawing/2014/main" id="{44E36397-8FA2-2A37-8749-5A7BD916506F}"/>
              </a:ext>
            </a:extLst>
          </p:cNvPr>
          <p:cNvSpPr/>
          <p:nvPr/>
        </p:nvSpPr>
        <p:spPr>
          <a:xfrm>
            <a:off x="8798781" y="157719"/>
            <a:ext cx="3210560" cy="12090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TFI Questions 10 &amp; 11:  Teams typically report lower scores on these 2 questions  </a:t>
            </a:r>
          </a:p>
        </p:txBody>
      </p:sp>
    </p:spTree>
    <p:extLst>
      <p:ext uri="{BB962C8B-B14F-4D97-AF65-F5344CB8AC3E}">
        <p14:creationId xmlns:p14="http://schemas.microsoft.com/office/powerpoint/2010/main" val="2094410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AE3C67-AA4E-813A-2A44-DC13F215ABDF}"/>
              </a:ext>
            </a:extLst>
          </p:cNvPr>
          <p:cNvSpPr>
            <a:spLocks noGrp="1"/>
          </p:cNvSpPr>
          <p:nvPr>
            <p:ph type="body" idx="1"/>
          </p:nvPr>
        </p:nvSpPr>
        <p:spPr>
          <a:xfrm>
            <a:off x="5406887" y="1519409"/>
            <a:ext cx="6380922" cy="4681869"/>
          </a:xfrm>
        </p:spPr>
        <p:txBody>
          <a:bodyPr/>
          <a:lstStyle/>
          <a:p>
            <a:pPr algn="l">
              <a:buSzPct val="100000"/>
              <a:buFont typeface="Arial" panose="020B0604020202020204" pitchFamily="34" charset="0"/>
              <a:buChar char="•"/>
            </a:pPr>
            <a:r>
              <a:rPr lang="en-US" b="0" i="0" dirty="0">
                <a:solidFill>
                  <a:schemeClr val="bg1"/>
                </a:solidFill>
                <a:effectLst/>
                <a:latin typeface="PT Sans" panose="020B0503020203020204" pitchFamily="34" charset="0"/>
              </a:rPr>
              <a:t>The FIS is a set of four surveys to learn about how students, school personnel, and family members experience the school’s behavior support systems. </a:t>
            </a:r>
          </a:p>
          <a:p>
            <a:pPr algn="l">
              <a:buSzPct val="100000"/>
              <a:buFont typeface="Arial" panose="020B0604020202020204" pitchFamily="34" charset="0"/>
              <a:buChar char="•"/>
            </a:pPr>
            <a:endParaRPr lang="en-US" b="0" i="0" dirty="0">
              <a:solidFill>
                <a:schemeClr val="bg1"/>
              </a:solidFill>
              <a:effectLst/>
              <a:latin typeface="PT Sans" panose="020B0503020203020204" pitchFamily="34" charset="0"/>
            </a:endParaRPr>
          </a:p>
          <a:p>
            <a:pPr algn="l">
              <a:buSzPct val="100000"/>
              <a:buFont typeface="Arial" panose="020B0604020202020204" pitchFamily="34" charset="0"/>
              <a:buChar char="•"/>
            </a:pPr>
            <a:r>
              <a:rPr lang="en-US" b="0" i="0" dirty="0">
                <a:solidFill>
                  <a:schemeClr val="bg1"/>
                </a:solidFill>
                <a:effectLst/>
                <a:latin typeface="PT Sans" panose="020B0503020203020204" pitchFamily="34" charset="0"/>
              </a:rPr>
              <a:t>Surveys in the FIS include: </a:t>
            </a:r>
            <a:r>
              <a:rPr lang="en-US" sz="1800" b="0" i="0" dirty="0">
                <a:solidFill>
                  <a:schemeClr val="bg1"/>
                </a:solidFill>
                <a:effectLst/>
                <a:latin typeface="PT Sans" panose="020B0503020203020204" pitchFamily="34" charset="0"/>
              </a:rPr>
              <a:t>(English &amp; Spanish)</a:t>
            </a:r>
            <a:endParaRPr lang="en-US" b="0" i="0" dirty="0">
              <a:solidFill>
                <a:schemeClr val="bg1"/>
              </a:solidFill>
              <a:effectLst/>
              <a:latin typeface="PT Sans" panose="020B0503020203020204" pitchFamily="34" charset="0"/>
            </a:endParaRPr>
          </a:p>
          <a:p>
            <a:pPr lvl="1">
              <a:buSzPct val="100000"/>
              <a:buFont typeface="Arial" panose="020B0604020202020204" pitchFamily="34" charset="0"/>
              <a:buChar char="•"/>
            </a:pPr>
            <a:r>
              <a:rPr lang="en-US" b="0" i="0" dirty="0">
                <a:solidFill>
                  <a:schemeClr val="bg1"/>
                </a:solidFill>
                <a:effectLst/>
                <a:latin typeface="PT Sans" panose="020B0503020203020204" pitchFamily="34" charset="0"/>
              </a:rPr>
              <a:t>Feedback and Input Survey: </a:t>
            </a:r>
            <a:r>
              <a:rPr lang="en-US" b="0" i="0" dirty="0">
                <a:solidFill>
                  <a:srgbClr val="FFFF00"/>
                </a:solidFill>
                <a:effectLst/>
                <a:latin typeface="PT Sans" panose="020B0503020203020204" pitchFamily="34" charset="0"/>
              </a:rPr>
              <a:t>Elementary</a:t>
            </a:r>
          </a:p>
          <a:p>
            <a:pPr lvl="1">
              <a:buSzPct val="100000"/>
              <a:buFont typeface="Arial" panose="020B0604020202020204" pitchFamily="34" charset="0"/>
              <a:buChar char="•"/>
            </a:pPr>
            <a:r>
              <a:rPr lang="en-US" b="0" i="0" dirty="0">
                <a:solidFill>
                  <a:schemeClr val="bg1"/>
                </a:solidFill>
                <a:effectLst/>
                <a:latin typeface="PT Sans" panose="020B0503020203020204" pitchFamily="34" charset="0"/>
              </a:rPr>
              <a:t>Feedback and Input Survey:</a:t>
            </a:r>
            <a:r>
              <a:rPr lang="en-US" b="0" i="0" dirty="0">
                <a:solidFill>
                  <a:srgbClr val="FFFF00"/>
                </a:solidFill>
                <a:effectLst/>
                <a:latin typeface="PT Sans" panose="020B0503020203020204" pitchFamily="34" charset="0"/>
              </a:rPr>
              <a:t> Secondary</a:t>
            </a:r>
          </a:p>
          <a:p>
            <a:pPr lvl="1">
              <a:buSzPct val="100000"/>
              <a:buFont typeface="Arial" panose="020B0604020202020204" pitchFamily="34" charset="0"/>
              <a:buChar char="•"/>
            </a:pPr>
            <a:r>
              <a:rPr lang="en-US" b="0" i="0" dirty="0">
                <a:solidFill>
                  <a:schemeClr val="bg1"/>
                </a:solidFill>
                <a:effectLst/>
                <a:latin typeface="PT Sans" panose="020B0503020203020204" pitchFamily="34" charset="0"/>
              </a:rPr>
              <a:t>Feedback and Input Survey: </a:t>
            </a:r>
            <a:r>
              <a:rPr lang="en-US" b="0" i="0" dirty="0">
                <a:solidFill>
                  <a:srgbClr val="FFFF00"/>
                </a:solidFill>
                <a:effectLst/>
                <a:latin typeface="PT Sans" panose="020B0503020203020204" pitchFamily="34" charset="0"/>
              </a:rPr>
              <a:t>School Personnel</a:t>
            </a:r>
          </a:p>
          <a:p>
            <a:pPr lvl="1">
              <a:buSzPct val="100000"/>
              <a:buFont typeface="Arial" panose="020B0604020202020204" pitchFamily="34" charset="0"/>
              <a:buChar char="•"/>
            </a:pPr>
            <a:r>
              <a:rPr lang="en-US" b="0" i="0" dirty="0">
                <a:solidFill>
                  <a:schemeClr val="bg1"/>
                </a:solidFill>
                <a:effectLst/>
                <a:latin typeface="PT Sans" panose="020B0503020203020204" pitchFamily="34" charset="0"/>
              </a:rPr>
              <a:t>Feedback and Input Survey: </a:t>
            </a:r>
            <a:r>
              <a:rPr lang="en-US" b="0" i="0" dirty="0">
                <a:solidFill>
                  <a:srgbClr val="FFFF00"/>
                </a:solidFill>
                <a:effectLst/>
                <a:latin typeface="PT Sans" panose="020B0503020203020204" pitchFamily="34" charset="0"/>
              </a:rPr>
              <a:t>Family</a:t>
            </a:r>
          </a:p>
          <a:p>
            <a:endParaRPr lang="en-US" dirty="0"/>
          </a:p>
        </p:txBody>
      </p:sp>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693833" y="467463"/>
            <a:ext cx="11093976" cy="845600"/>
          </a:xfrm>
        </p:spPr>
        <p:txBody>
          <a:bodyPr/>
          <a:lstStyle/>
          <a:p>
            <a:r>
              <a:rPr lang="en-US" sz="3600" dirty="0"/>
              <a:t>PBIS Assessment: Feedback &amp; Input Surveys</a:t>
            </a:r>
          </a:p>
        </p:txBody>
      </p:sp>
      <p:pic>
        <p:nvPicPr>
          <p:cNvPr id="5" name="Picture 4">
            <a:extLst>
              <a:ext uri="{FF2B5EF4-FFF2-40B4-BE49-F238E27FC236}">
                <a16:creationId xmlns:a16="http://schemas.microsoft.com/office/drawing/2014/main" id="{1B91F128-BA9F-3C69-A64C-FB67B769FBF7}"/>
              </a:ext>
            </a:extLst>
          </p:cNvPr>
          <p:cNvPicPr>
            <a:picLocks noChangeAspect="1"/>
          </p:cNvPicPr>
          <p:nvPr/>
        </p:nvPicPr>
        <p:blipFill>
          <a:blip r:embed="rId3"/>
          <a:stretch>
            <a:fillRect/>
          </a:stretch>
        </p:blipFill>
        <p:spPr>
          <a:xfrm>
            <a:off x="1434122" y="1519409"/>
            <a:ext cx="3603859" cy="4681869"/>
          </a:xfrm>
          <a:prstGeom prst="rect">
            <a:avLst/>
          </a:prstGeom>
        </p:spPr>
      </p:pic>
    </p:spTree>
    <p:extLst>
      <p:ext uri="{BB962C8B-B14F-4D97-AF65-F5344CB8AC3E}">
        <p14:creationId xmlns:p14="http://schemas.microsoft.com/office/powerpoint/2010/main" val="3534556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2C40250-2165-9188-47FF-87D855DFF9D5}"/>
              </a:ext>
            </a:extLst>
          </p:cNvPr>
          <p:cNvSpPr>
            <a:spLocks noGrp="1"/>
          </p:cNvSpPr>
          <p:nvPr>
            <p:ph type="body" idx="1"/>
          </p:nvPr>
        </p:nvSpPr>
        <p:spPr>
          <a:xfrm>
            <a:off x="954157" y="1421474"/>
            <a:ext cx="4510792" cy="3826387"/>
          </a:xfrm>
        </p:spPr>
        <p:txBody>
          <a:bodyPr/>
          <a:lstStyle/>
          <a:p>
            <a:pPr marL="211662" indent="0">
              <a:buNone/>
            </a:pPr>
            <a:r>
              <a:rPr lang="en-US" sz="2200" dirty="0"/>
              <a:t>The </a:t>
            </a:r>
            <a:r>
              <a:rPr lang="en-US" sz="2200" b="1" dirty="0">
                <a:solidFill>
                  <a:schemeClr val="accent4">
                    <a:lumMod val="20000"/>
                    <a:lumOff val="80000"/>
                  </a:schemeClr>
                </a:solidFill>
              </a:rPr>
              <a:t>School Climate Surveys </a:t>
            </a:r>
            <a:r>
              <a:rPr lang="en-US" sz="2200" dirty="0"/>
              <a:t>are formal measures with strong evidence of reliability and validity for </a:t>
            </a:r>
            <a:r>
              <a:rPr lang="en-US" sz="2200" u="sng" dirty="0">
                <a:solidFill>
                  <a:srgbClr val="FFFF00"/>
                </a:solidFill>
              </a:rPr>
              <a:t>measuring quantitative perceptions </a:t>
            </a:r>
            <a:r>
              <a:rPr lang="en-US" sz="2200" dirty="0"/>
              <a:t>of school climate. </a:t>
            </a:r>
          </a:p>
          <a:p>
            <a:pPr marL="211662" indent="0">
              <a:buNone/>
            </a:pPr>
            <a:endParaRPr lang="en-US" sz="2200" dirty="0"/>
          </a:p>
          <a:p>
            <a:pPr marL="211662" indent="0">
              <a:buNone/>
            </a:pPr>
            <a:r>
              <a:rPr lang="en-US" sz="2200" dirty="0"/>
              <a:t>The results are used to identify current status of school climate and to monitor progress over time. </a:t>
            </a:r>
            <a:r>
              <a:rPr lang="en-US" sz="2200" dirty="0">
                <a:solidFill>
                  <a:srgbClr val="FFFF00"/>
                </a:solidFill>
              </a:rPr>
              <a:t>The School Climate Surveys are outcome measures.</a:t>
            </a:r>
          </a:p>
        </p:txBody>
      </p:sp>
      <p:sp>
        <p:nvSpPr>
          <p:cNvPr id="6" name="Text Placeholder 5">
            <a:extLst>
              <a:ext uri="{FF2B5EF4-FFF2-40B4-BE49-F238E27FC236}">
                <a16:creationId xmlns:a16="http://schemas.microsoft.com/office/drawing/2014/main" id="{38C90D39-4DA2-E49B-B86E-CEEA889E5805}"/>
              </a:ext>
            </a:extLst>
          </p:cNvPr>
          <p:cNvSpPr>
            <a:spLocks noGrp="1"/>
          </p:cNvSpPr>
          <p:nvPr>
            <p:ph type="body" idx="2"/>
          </p:nvPr>
        </p:nvSpPr>
        <p:spPr>
          <a:xfrm>
            <a:off x="5824332" y="1421474"/>
            <a:ext cx="5973416" cy="4452552"/>
          </a:xfrm>
        </p:spPr>
        <p:txBody>
          <a:bodyPr/>
          <a:lstStyle/>
          <a:p>
            <a:pPr marL="211662" indent="0">
              <a:buNone/>
            </a:pPr>
            <a:r>
              <a:rPr lang="en-US" sz="2200" dirty="0"/>
              <a:t>The </a:t>
            </a:r>
            <a:r>
              <a:rPr lang="en-US" sz="2200" b="1" dirty="0">
                <a:solidFill>
                  <a:schemeClr val="accent4">
                    <a:lumMod val="20000"/>
                    <a:lumOff val="80000"/>
                  </a:schemeClr>
                </a:solidFill>
              </a:rPr>
              <a:t>Feedback and Input Surveys </a:t>
            </a:r>
            <a:r>
              <a:rPr lang="en-US" sz="2200" dirty="0"/>
              <a:t>give you more </a:t>
            </a:r>
            <a:r>
              <a:rPr lang="en-US" sz="2200" u="sng" dirty="0">
                <a:solidFill>
                  <a:srgbClr val="FFFF00"/>
                </a:solidFill>
              </a:rPr>
              <a:t>meaningful qualitative information</a:t>
            </a:r>
            <a:r>
              <a:rPr lang="en-US" sz="2200" u="sng" dirty="0"/>
              <a:t> </a:t>
            </a:r>
            <a:r>
              <a:rPr lang="en-US" sz="2200" dirty="0"/>
              <a:t>about the experiences and suggestions of students, families, and school personnel. These surveys offer the entire school community a place to </a:t>
            </a:r>
            <a:r>
              <a:rPr lang="en-US" sz="2200" u="sng" dirty="0"/>
              <a:t>share their direct feedback with decision-makers.</a:t>
            </a:r>
          </a:p>
          <a:p>
            <a:pPr marL="211662" indent="0">
              <a:buNone/>
            </a:pPr>
            <a:endParaRPr lang="en-US" sz="2200" dirty="0"/>
          </a:p>
          <a:p>
            <a:pPr marL="211662" indent="0">
              <a:buNone/>
            </a:pPr>
            <a:r>
              <a:rPr lang="en-US" sz="2200" dirty="0"/>
              <a:t>The results are used to inform action plans to improve the effectiveness, efficiency, equity, and sustainability of Tier 1 behavior support systems. </a:t>
            </a:r>
            <a:r>
              <a:rPr lang="en-US" sz="2200" dirty="0">
                <a:solidFill>
                  <a:srgbClr val="FFFF00"/>
                </a:solidFill>
              </a:rPr>
              <a:t>The Feedback and Input Surveys are feedback measures.</a:t>
            </a:r>
          </a:p>
        </p:txBody>
      </p:sp>
      <p:sp>
        <p:nvSpPr>
          <p:cNvPr id="4" name="Title 3">
            <a:extLst>
              <a:ext uri="{FF2B5EF4-FFF2-40B4-BE49-F238E27FC236}">
                <a16:creationId xmlns:a16="http://schemas.microsoft.com/office/drawing/2014/main" id="{0A65CA65-0CF4-EAE6-0AB4-658DB0C327D8}"/>
              </a:ext>
            </a:extLst>
          </p:cNvPr>
          <p:cNvSpPr>
            <a:spLocks noGrp="1"/>
          </p:cNvSpPr>
          <p:nvPr>
            <p:ph type="title"/>
          </p:nvPr>
        </p:nvSpPr>
        <p:spPr>
          <a:xfrm>
            <a:off x="813349" y="465694"/>
            <a:ext cx="11378651" cy="845600"/>
          </a:xfrm>
        </p:spPr>
        <p:txBody>
          <a:bodyPr/>
          <a:lstStyle/>
          <a:p>
            <a:r>
              <a:rPr lang="en-US" sz="3600" dirty="0"/>
              <a:t>Climate Survey vs. Feedback &amp; Input Survey</a:t>
            </a:r>
          </a:p>
        </p:txBody>
      </p:sp>
    </p:spTree>
    <p:extLst>
      <p:ext uri="{BB962C8B-B14F-4D97-AF65-F5344CB8AC3E}">
        <p14:creationId xmlns:p14="http://schemas.microsoft.com/office/powerpoint/2010/main" val="94547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a:extLst>
              <a:ext uri="{FF2B5EF4-FFF2-40B4-BE49-F238E27FC236}">
                <a16:creationId xmlns:a16="http://schemas.microsoft.com/office/drawing/2014/main" id="{FFCC3883-B545-1F41-BF95-081A5CED0D2B}"/>
              </a:ext>
            </a:extLst>
          </p:cNvPr>
          <p:cNvSpPr>
            <a:spLocks noGrp="1"/>
          </p:cNvSpPr>
          <p:nvPr>
            <p:ph type="body" idx="1"/>
          </p:nvPr>
        </p:nvSpPr>
        <p:spPr>
          <a:xfrm>
            <a:off x="1248314" y="2991679"/>
            <a:ext cx="4651600" cy="3130648"/>
          </a:xfrm>
        </p:spPr>
        <p:txBody>
          <a:bodyPr/>
          <a:lstStyle/>
          <a:p>
            <a:endParaRPr lang="en-US" altLang="en-US" sz="1400" dirty="0"/>
          </a:p>
          <a:p>
            <a:endParaRPr lang="en-US" altLang="en-US" sz="1400" dirty="0"/>
          </a:p>
          <a:p>
            <a:pPr marL="211662" indent="0">
              <a:buNone/>
            </a:pPr>
            <a:r>
              <a:rPr lang="en-US" altLang="en-US" sz="2400" b="1" dirty="0"/>
              <a:t>Quantitative Research/Data</a:t>
            </a:r>
            <a:br>
              <a:rPr lang="en-US" altLang="en-US" sz="2400" b="1" dirty="0"/>
            </a:br>
            <a:endParaRPr lang="en-US" altLang="en-US" sz="2400" b="1" dirty="0"/>
          </a:p>
          <a:p>
            <a:r>
              <a:rPr lang="en-US" altLang="en-US" sz="2000" dirty="0"/>
              <a:t>Use of statistics and “numbers” to measure variables, support hypothesis, make predictions, etc.</a:t>
            </a:r>
          </a:p>
          <a:p>
            <a:r>
              <a:rPr lang="en-US" altLang="en-US" sz="2000" dirty="0"/>
              <a:t>Uses directional verbs: effect, influence, cause, relate, etc..</a:t>
            </a:r>
          </a:p>
          <a:p>
            <a:r>
              <a:rPr lang="en-US" altLang="en-US" sz="2000" dirty="0"/>
              <a:t>Looks for “why”, ”to what extent”, etc.</a:t>
            </a:r>
          </a:p>
          <a:p>
            <a:endParaRPr lang="en-US" alt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Helvetica" pitchFamily="2" charset="0"/>
                <a:ea typeface="+mn-ea"/>
                <a:cs typeface="+mn-cs"/>
              </a:rPr>
              <a:t>Sample QT question: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pitchFamily="2" charset="0"/>
                <a:ea typeface="+mn-ea"/>
                <a:cs typeface="+mn-cs"/>
              </a:rPr>
              <a:t>What is the effect of PBIS in reducing ODRs in our school?</a:t>
            </a:r>
          </a:p>
        </p:txBody>
      </p:sp>
      <p:sp>
        <p:nvSpPr>
          <p:cNvPr id="4" name="Text Placeholder 3">
            <a:extLst>
              <a:ext uri="{FF2B5EF4-FFF2-40B4-BE49-F238E27FC236}">
                <a16:creationId xmlns:a16="http://schemas.microsoft.com/office/drawing/2014/main" id="{A669C238-7A04-7AA7-1D15-882DE0A7295D}"/>
              </a:ext>
            </a:extLst>
          </p:cNvPr>
          <p:cNvSpPr>
            <a:spLocks noGrp="1"/>
          </p:cNvSpPr>
          <p:nvPr>
            <p:ph type="body" idx="2"/>
          </p:nvPr>
        </p:nvSpPr>
        <p:spPr>
          <a:xfrm>
            <a:off x="6689651" y="3681289"/>
            <a:ext cx="4651600" cy="2991500"/>
          </a:xfrm>
        </p:spPr>
        <p:txBody>
          <a:bodyPr/>
          <a:lstStyle/>
          <a:p>
            <a:endParaRPr lang="en-US" sz="2000" dirty="0"/>
          </a:p>
          <a:p>
            <a:pPr marL="211662" indent="0">
              <a:buNone/>
            </a:pPr>
            <a:r>
              <a:rPr lang="en-US" sz="2400" b="1" dirty="0"/>
              <a:t>Qualitative Research/Data</a:t>
            </a:r>
            <a:br>
              <a:rPr lang="en-US" sz="2400" b="1" dirty="0"/>
            </a:br>
            <a:endParaRPr lang="en-US" sz="2400" b="1" dirty="0"/>
          </a:p>
          <a:p>
            <a:r>
              <a:rPr lang="en-US" sz="2000" dirty="0"/>
              <a:t>Asks “what” or “how” questions in an open-ended design</a:t>
            </a:r>
          </a:p>
          <a:p>
            <a:r>
              <a:rPr lang="en-US" sz="2000" dirty="0"/>
              <a:t>Uses exploratory verbs: report, describe, discover, generate, explore</a:t>
            </a:r>
          </a:p>
          <a:p>
            <a:r>
              <a:rPr lang="en-US" sz="2000" dirty="0"/>
              <a:t>Looks for emergent themes from personal reports, focus groups, etc.</a:t>
            </a:r>
          </a:p>
          <a:p>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00"/>
                </a:solidFill>
                <a:effectLst/>
                <a:uLnTx/>
                <a:uFillTx/>
                <a:latin typeface="Arial"/>
                <a:ea typeface="+mn-ea"/>
                <a:cs typeface="+mn-cs"/>
              </a:rPr>
              <a:t>Sample of QL question (from Feedback Survey):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Helvetica" pitchFamily="2" charset="0"/>
                <a:ea typeface="+mn-ea"/>
                <a:cs typeface="+mn-cs"/>
              </a:rPr>
              <a:t>One thing teachers and staff could do better to improve behavior in my school is: ___________________</a:t>
            </a:r>
            <a:endParaRPr lang="en-US" sz="2000" dirty="0"/>
          </a:p>
        </p:txBody>
      </p:sp>
      <p:sp>
        <p:nvSpPr>
          <p:cNvPr id="8" name="Title 7">
            <a:extLst>
              <a:ext uri="{FF2B5EF4-FFF2-40B4-BE49-F238E27FC236}">
                <a16:creationId xmlns:a16="http://schemas.microsoft.com/office/drawing/2014/main" id="{EA31686A-0789-3FBE-652F-46B2A314C833}"/>
              </a:ext>
            </a:extLst>
          </p:cNvPr>
          <p:cNvSpPr>
            <a:spLocks noGrp="1"/>
          </p:cNvSpPr>
          <p:nvPr>
            <p:ph type="title"/>
          </p:nvPr>
        </p:nvSpPr>
        <p:spPr/>
        <p:txBody>
          <a:bodyPr/>
          <a:lstStyle/>
          <a:p>
            <a:r>
              <a:rPr lang="en-US" dirty="0"/>
              <a:t>Quantitative vs Qualitative</a:t>
            </a:r>
          </a:p>
        </p:txBody>
      </p:sp>
    </p:spTree>
    <p:extLst>
      <p:ext uri="{BB962C8B-B14F-4D97-AF65-F5344CB8AC3E}">
        <p14:creationId xmlns:p14="http://schemas.microsoft.com/office/powerpoint/2010/main" val="2432710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CF6963C-8B67-85C7-4D23-914DF1241977}"/>
              </a:ext>
            </a:extLst>
          </p:cNvPr>
          <p:cNvSpPr>
            <a:spLocks noGrp="1"/>
          </p:cNvSpPr>
          <p:nvPr>
            <p:ph type="body" idx="1"/>
          </p:nvPr>
        </p:nvSpPr>
        <p:spPr>
          <a:xfrm>
            <a:off x="7043704" y="1686535"/>
            <a:ext cx="4066673" cy="4681869"/>
          </a:xfrm>
        </p:spPr>
        <p:txBody>
          <a:bodyPr/>
          <a:lstStyle/>
          <a:p>
            <a:r>
              <a:rPr lang="en-US" dirty="0"/>
              <a:t>The student surveys are the same, but questions are phrased differently for the different age groups.</a:t>
            </a:r>
          </a:p>
          <a:p>
            <a:endParaRPr lang="en-US" dirty="0"/>
          </a:p>
          <a:p>
            <a:r>
              <a:rPr lang="en-US" dirty="0"/>
              <a:t>The secondary survey also has a few additional demographic categories</a:t>
            </a:r>
            <a:br>
              <a:rPr lang="en-US" dirty="0"/>
            </a:br>
            <a:endParaRPr lang="en-US" dirty="0"/>
          </a:p>
          <a:p>
            <a:r>
              <a:rPr lang="en-US" dirty="0"/>
              <a:t>Elementary Grades: 3-6</a:t>
            </a:r>
          </a:p>
          <a:p>
            <a:r>
              <a:rPr lang="en-US" dirty="0"/>
              <a:t>Secondary Grades: 6-12</a:t>
            </a:r>
          </a:p>
        </p:txBody>
      </p:sp>
      <p:sp>
        <p:nvSpPr>
          <p:cNvPr id="4" name="Title 3">
            <a:extLst>
              <a:ext uri="{FF2B5EF4-FFF2-40B4-BE49-F238E27FC236}">
                <a16:creationId xmlns:a16="http://schemas.microsoft.com/office/drawing/2014/main" id="{AB0FA51F-C472-C8FF-2419-2F3832E32BB7}"/>
              </a:ext>
            </a:extLst>
          </p:cNvPr>
          <p:cNvSpPr>
            <a:spLocks noGrp="1"/>
          </p:cNvSpPr>
          <p:nvPr>
            <p:ph type="title"/>
          </p:nvPr>
        </p:nvSpPr>
        <p:spPr>
          <a:xfrm>
            <a:off x="192111" y="271458"/>
            <a:ext cx="11807777" cy="845600"/>
          </a:xfrm>
        </p:spPr>
        <p:txBody>
          <a:bodyPr/>
          <a:lstStyle/>
          <a:p>
            <a:r>
              <a:rPr lang="en-US" dirty="0"/>
              <a:t>Student Surveys Elementary and Secondary</a:t>
            </a:r>
          </a:p>
        </p:txBody>
      </p:sp>
      <p:pic>
        <p:nvPicPr>
          <p:cNvPr id="6" name="Picture 5">
            <a:extLst>
              <a:ext uri="{FF2B5EF4-FFF2-40B4-BE49-F238E27FC236}">
                <a16:creationId xmlns:a16="http://schemas.microsoft.com/office/drawing/2014/main" id="{0CCB29CE-97ED-1D7E-727E-F10EC847BB7F}"/>
              </a:ext>
            </a:extLst>
          </p:cNvPr>
          <p:cNvPicPr>
            <a:picLocks noChangeAspect="1"/>
          </p:cNvPicPr>
          <p:nvPr/>
        </p:nvPicPr>
        <p:blipFill>
          <a:blip r:embed="rId2"/>
          <a:stretch>
            <a:fillRect/>
          </a:stretch>
        </p:blipFill>
        <p:spPr>
          <a:xfrm>
            <a:off x="851916" y="1555995"/>
            <a:ext cx="5757606" cy="4833027"/>
          </a:xfrm>
          <a:prstGeom prst="rect">
            <a:avLst/>
          </a:prstGeom>
        </p:spPr>
      </p:pic>
    </p:spTree>
    <p:extLst>
      <p:ext uri="{BB962C8B-B14F-4D97-AF65-F5344CB8AC3E}">
        <p14:creationId xmlns:p14="http://schemas.microsoft.com/office/powerpoint/2010/main" val="2099253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B33F0-CFF7-66B7-04BA-468A666A1AB2}"/>
              </a:ext>
            </a:extLst>
          </p:cNvPr>
          <p:cNvSpPr>
            <a:spLocks noGrp="1"/>
          </p:cNvSpPr>
          <p:nvPr>
            <p:ph type="title"/>
          </p:nvPr>
        </p:nvSpPr>
        <p:spPr/>
        <p:txBody>
          <a:bodyPr/>
          <a:lstStyle/>
          <a:p>
            <a:r>
              <a:rPr lang="en-US" dirty="0"/>
              <a:t>Staff and Family Input Surveys</a:t>
            </a:r>
          </a:p>
        </p:txBody>
      </p:sp>
      <p:pic>
        <p:nvPicPr>
          <p:cNvPr id="4" name="Picture 3">
            <a:extLst>
              <a:ext uri="{FF2B5EF4-FFF2-40B4-BE49-F238E27FC236}">
                <a16:creationId xmlns:a16="http://schemas.microsoft.com/office/drawing/2014/main" id="{0C49D20C-D836-BBBF-AE2E-D220764811CF}"/>
              </a:ext>
            </a:extLst>
          </p:cNvPr>
          <p:cNvPicPr>
            <a:picLocks noChangeAspect="1"/>
          </p:cNvPicPr>
          <p:nvPr/>
        </p:nvPicPr>
        <p:blipFill>
          <a:blip r:embed="rId2"/>
          <a:stretch>
            <a:fillRect/>
          </a:stretch>
        </p:blipFill>
        <p:spPr>
          <a:xfrm>
            <a:off x="95641" y="1965373"/>
            <a:ext cx="5768848" cy="4134639"/>
          </a:xfrm>
          <a:prstGeom prst="rect">
            <a:avLst/>
          </a:prstGeom>
        </p:spPr>
      </p:pic>
      <p:pic>
        <p:nvPicPr>
          <p:cNvPr id="6" name="Picture 5">
            <a:extLst>
              <a:ext uri="{FF2B5EF4-FFF2-40B4-BE49-F238E27FC236}">
                <a16:creationId xmlns:a16="http://schemas.microsoft.com/office/drawing/2014/main" id="{986277E8-C41D-4947-13B7-DA76884ADAA1}"/>
              </a:ext>
            </a:extLst>
          </p:cNvPr>
          <p:cNvPicPr>
            <a:picLocks noChangeAspect="1"/>
          </p:cNvPicPr>
          <p:nvPr/>
        </p:nvPicPr>
        <p:blipFill>
          <a:blip r:embed="rId3"/>
          <a:stretch>
            <a:fillRect/>
          </a:stretch>
        </p:blipFill>
        <p:spPr>
          <a:xfrm>
            <a:off x="6096000" y="1965374"/>
            <a:ext cx="5937154" cy="4134638"/>
          </a:xfrm>
          <a:prstGeom prst="rect">
            <a:avLst/>
          </a:prstGeom>
        </p:spPr>
      </p:pic>
    </p:spTree>
    <p:extLst>
      <p:ext uri="{BB962C8B-B14F-4D97-AF65-F5344CB8AC3E}">
        <p14:creationId xmlns:p14="http://schemas.microsoft.com/office/powerpoint/2010/main" val="1327943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68928" y="1170630"/>
            <a:ext cx="6514579" cy="5176592"/>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0080" indent="-457200">
              <a:spcAft>
                <a:spcPts val="600"/>
              </a:spcAft>
              <a:buClr>
                <a:schemeClr val="bg1"/>
              </a:buClr>
              <a:buSzPct val="100000"/>
              <a:buFont typeface="Wingdings" panose="05000000000000000000" pitchFamily="2" charset="2"/>
              <a:buChar char="v"/>
            </a:pPr>
            <a:r>
              <a:rPr lang="en-US" sz="2800" dirty="0"/>
              <a:t>Download &amp; Review </a:t>
            </a:r>
            <a:r>
              <a:rPr lang="en-US" sz="2800" dirty="0">
                <a:solidFill>
                  <a:srgbClr val="FFFF00"/>
                </a:solidFill>
              </a:rPr>
              <a:t>Feedback &amp; Input Survey Manual.</a:t>
            </a:r>
          </a:p>
          <a:p>
            <a:pPr marL="640080" indent="-457200">
              <a:spcAft>
                <a:spcPts val="600"/>
              </a:spcAft>
              <a:buClr>
                <a:schemeClr val="bg1"/>
              </a:buClr>
              <a:buSzPct val="100000"/>
              <a:buFont typeface="Wingdings" panose="05000000000000000000" pitchFamily="2" charset="2"/>
              <a:buChar char="v"/>
            </a:pPr>
            <a:r>
              <a:rPr lang="en-US" sz="2800" dirty="0">
                <a:solidFill>
                  <a:schemeClr val="bg1"/>
                </a:solidFill>
              </a:rPr>
              <a:t>Review Surveys </a:t>
            </a:r>
            <a:r>
              <a:rPr lang="en-US" sz="2400" dirty="0">
                <a:solidFill>
                  <a:srgbClr val="FFFF00"/>
                </a:solidFill>
              </a:rPr>
              <a:t>(Appendix D – pgs. 20-48) </a:t>
            </a:r>
            <a:endParaRPr lang="en-US" sz="2800" i="1" dirty="0">
              <a:solidFill>
                <a:srgbClr val="FFFF00"/>
              </a:solidFill>
            </a:endParaRPr>
          </a:p>
          <a:p>
            <a:pPr marL="640080" indent="-457200">
              <a:spcAft>
                <a:spcPts val="600"/>
              </a:spcAft>
              <a:buClr>
                <a:schemeClr val="bg1"/>
              </a:buClr>
              <a:buSzPct val="100000"/>
              <a:buFont typeface="Wingdings" panose="05000000000000000000" pitchFamily="2" charset="2"/>
              <a:buChar char="v"/>
            </a:pPr>
            <a:r>
              <a:rPr lang="en-US" sz="2800" dirty="0"/>
              <a:t>Would this information be valuable to your team?</a:t>
            </a:r>
          </a:p>
          <a:p>
            <a:pPr marL="640080" indent="-457200">
              <a:spcAft>
                <a:spcPts val="600"/>
              </a:spcAft>
              <a:buClr>
                <a:schemeClr val="bg1"/>
              </a:buClr>
              <a:buSzPct val="100000"/>
              <a:buFont typeface="Wingdings" panose="05000000000000000000" pitchFamily="2" charset="2"/>
              <a:buChar char="v"/>
            </a:pPr>
            <a:r>
              <a:rPr lang="en-US" sz="2800" dirty="0"/>
              <a:t>Do you already collect this type of data? From all groups?</a:t>
            </a:r>
          </a:p>
          <a:p>
            <a:pPr marL="640080" indent="-457200">
              <a:spcAft>
                <a:spcPts val="600"/>
              </a:spcAft>
              <a:buClr>
                <a:schemeClr val="bg1"/>
              </a:buClr>
              <a:buSzPct val="100000"/>
              <a:buFont typeface="Wingdings" panose="05000000000000000000" pitchFamily="2" charset="2"/>
              <a:buChar char="v"/>
            </a:pPr>
            <a:r>
              <a:rPr lang="en-US" sz="2800" dirty="0"/>
              <a:t>Which group would you most like to survey this year?</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Feedback &amp; Input</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60118" y="5793689"/>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a:p>
            <a:pPr marL="203195" marR="0" lvl="0" indent="0" algn="l" defTabSz="1219170" rtl="0" eaLnBrk="1" fontAlgn="auto" latinLnBrk="0" hangingPunct="1">
              <a:lnSpc>
                <a:spcPct val="15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 10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173840" y="6010698"/>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465197" y="5915033"/>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Independent Jot</a:t>
            </a: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000" b="0" i="0" u="none" strike="noStrike" kern="0" cap="none" spc="0" normalizeH="0" baseline="0" noProof="0" dirty="0">
              <a:ln>
                <a:noFill/>
              </a:ln>
              <a:solidFill>
                <a:prstClr val="white"/>
              </a:solidFill>
              <a:effectLst/>
              <a:uLnTx/>
              <a:uFillTx/>
              <a:latin typeface="Hind Vadodara"/>
              <a:cs typeface="Hind Vadodara"/>
              <a:sym typeface="Hind Vadodara"/>
            </a:endParaRPr>
          </a:p>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2133" b="0" i="0" u="none" strike="noStrike" kern="0" cap="none" spc="0" normalizeH="0" baseline="0" noProof="0" dirty="0">
                <a:ln>
                  <a:noFill/>
                </a:ln>
                <a:solidFill>
                  <a:prstClr val="white"/>
                </a:solidFill>
                <a:effectLst/>
                <a:uLnTx/>
                <a:uFillTx/>
                <a:latin typeface="Hind Vadodara"/>
                <a:cs typeface="Hind Vadodara"/>
                <a:sym typeface="Hind Vadodara"/>
              </a:rPr>
              <a:t>Whole Group</a:t>
            </a:r>
          </a:p>
        </p:txBody>
      </p:sp>
    </p:spTree>
    <p:extLst>
      <p:ext uri="{BB962C8B-B14F-4D97-AF65-F5344CB8AC3E}">
        <p14:creationId xmlns:p14="http://schemas.microsoft.com/office/powerpoint/2010/main" val="7298261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grpSp>
        <p:nvGrpSpPr>
          <p:cNvPr id="326" name="Google Shape;326;p32" descr="Decorative"/>
          <p:cNvGrpSpPr/>
          <p:nvPr/>
        </p:nvGrpSpPr>
        <p:grpSpPr>
          <a:xfrm>
            <a:off x="-572003" y="4254339"/>
            <a:ext cx="2339700" cy="2603661"/>
            <a:chOff x="-488378" y="3190879"/>
            <a:chExt cx="1754775" cy="1952746"/>
          </a:xfrm>
        </p:grpSpPr>
        <p:sp>
          <p:nvSpPr>
            <p:cNvPr id="327" name="Google Shape;327;p32"/>
            <p:cNvSpPr/>
            <p:nvPr/>
          </p:nvSpPr>
          <p:spPr>
            <a:xfrm flipH="1">
              <a:off x="-488369" y="3190879"/>
              <a:ext cx="1754765" cy="1951990"/>
            </a:xfrm>
            <a:custGeom>
              <a:avLst/>
              <a:gdLst/>
              <a:ahLst/>
              <a:cxnLst/>
              <a:rect l="l" t="t" r="r" b="b"/>
              <a:pathLst>
                <a:path w="36177" h="40241" extrusionOk="0">
                  <a:moveTo>
                    <a:pt x="36176" y="0"/>
                  </a:moveTo>
                  <a:cubicBezTo>
                    <a:pt x="24474" y="38948"/>
                    <a:pt x="1" y="40238"/>
                    <a:pt x="1" y="40238"/>
                  </a:cubicBezTo>
                  <a:lnTo>
                    <a:pt x="36176" y="40241"/>
                  </a:lnTo>
                  <a:lnTo>
                    <a:pt x="36176" y="0"/>
                  </a:lnTo>
                  <a:close/>
                </a:path>
              </a:pathLst>
            </a:custGeom>
            <a:gradFill>
              <a:gsLst>
                <a:gs pos="0">
                  <a:srgbClr val="00ACC2">
                    <a:alpha val="30588"/>
                    <a:alpha val="54189"/>
                  </a:srgbClr>
                </a:gs>
                <a:gs pos="100000">
                  <a:srgbClr val="00A791">
                    <a:alpha val="29411"/>
                    <a:alpha val="54189"/>
                  </a:srgbClr>
                </a:gs>
              </a:gsLst>
              <a:lin ang="10800025"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8" name="Google Shape;328;p32"/>
            <p:cNvSpPr/>
            <p:nvPr/>
          </p:nvSpPr>
          <p:spPr>
            <a:xfrm flipH="1">
              <a:off x="-488371" y="3525889"/>
              <a:ext cx="1454283" cy="1617736"/>
            </a:xfrm>
            <a:custGeom>
              <a:avLst/>
              <a:gdLst/>
              <a:ahLst/>
              <a:cxnLst/>
              <a:rect l="l" t="t" r="r" b="b"/>
              <a:pathLst>
                <a:path w="35281" h="39244" extrusionOk="0">
                  <a:moveTo>
                    <a:pt x="1" y="39243"/>
                  </a:moveTo>
                  <a:cubicBezTo>
                    <a:pt x="1" y="39243"/>
                    <a:pt x="23866" y="37982"/>
                    <a:pt x="35280" y="0"/>
                  </a:cubicBezTo>
                  <a:lnTo>
                    <a:pt x="35280" y="39243"/>
                  </a:lnTo>
                  <a:close/>
                </a:path>
              </a:pathLst>
            </a:cu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sp>
          <p:nvSpPr>
            <p:cNvPr id="329" name="Google Shape;329;p32"/>
            <p:cNvSpPr/>
            <p:nvPr/>
          </p:nvSpPr>
          <p:spPr>
            <a:xfrm flipH="1">
              <a:off x="-488378" y="3943296"/>
              <a:ext cx="1062363" cy="1200317"/>
            </a:xfrm>
            <a:custGeom>
              <a:avLst/>
              <a:gdLst/>
              <a:ahLst/>
              <a:cxnLst/>
              <a:rect l="l" t="t" r="r" b="b"/>
              <a:pathLst>
                <a:path w="25773" h="29118" extrusionOk="0">
                  <a:moveTo>
                    <a:pt x="25772" y="0"/>
                  </a:moveTo>
                  <a:cubicBezTo>
                    <a:pt x="25772" y="0"/>
                    <a:pt x="14842" y="27310"/>
                    <a:pt x="1" y="29117"/>
                  </a:cubicBezTo>
                  <a:lnTo>
                    <a:pt x="25772" y="29117"/>
                  </a:lnTo>
                  <a:close/>
                </a:path>
              </a:pathLst>
            </a:custGeom>
            <a:gradFill>
              <a:gsLst>
                <a:gs pos="0">
                  <a:srgbClr val="FFFFFF">
                    <a:alpha val="0"/>
                  </a:srgbClr>
                </a:gs>
                <a:gs pos="100000">
                  <a:srgbClr val="FFFFFF">
                    <a:alpha val="36078"/>
                  </a:srgbClr>
                </a:gs>
              </a:gsLst>
              <a:lin ang="0" scaled="0"/>
            </a:gra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graphicFrame>
        <p:nvGraphicFramePr>
          <p:cNvPr id="3" name="Diagram 2" descr="Self&#10; Self-monitor&#10;  Are you participating?&#10;  Engaged as a learner?&#10;  &#10; Stretch, break, stand as needed​&#10; &#10; If you have questions or comments:&#10;  unmute&#10;  use the chat box&#10;Others&#10; Mute when listening, unmute to talk​&#10; &#10; Work as a team:&#10;  Room for every voice&#10;  Reinforce participation&#10;Environment&#10; Have your computer charged and ready to go​&#10; &#10; Keep necessary materials at hand&#10;  action plan&#10;  relevant docs&#10;  water/snacks&#10;  &#10; Minimize distractions if possible​&#10;">
            <a:extLst>
              <a:ext uri="{FF2B5EF4-FFF2-40B4-BE49-F238E27FC236}">
                <a16:creationId xmlns:a16="http://schemas.microsoft.com/office/drawing/2014/main" id="{63B24D00-2905-428E-AB35-01C8365E60D3}"/>
              </a:ext>
            </a:extLst>
          </p:cNvPr>
          <p:cNvGraphicFramePr/>
          <p:nvPr>
            <p:extLst>
              <p:ext uri="{D42A27DB-BD31-4B8C-83A1-F6EECF244321}">
                <p14:modId xmlns:p14="http://schemas.microsoft.com/office/powerpoint/2010/main" val="3861682659"/>
              </p:ext>
            </p:extLst>
          </p:nvPr>
        </p:nvGraphicFramePr>
        <p:xfrm>
          <a:off x="359428" y="-1220571"/>
          <a:ext cx="11984199" cy="8486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25" name="Google Shape;325;p32"/>
          <p:cNvSpPr txBox="1">
            <a:spLocks noGrp="1"/>
          </p:cNvSpPr>
          <p:nvPr>
            <p:ph type="title"/>
          </p:nvPr>
        </p:nvSpPr>
        <p:spPr>
          <a:xfrm>
            <a:off x="6102340" y="5851226"/>
            <a:ext cx="5279600" cy="845600"/>
          </a:xfrm>
          <a:prstGeom prst="rect">
            <a:avLst/>
          </a:prstGeom>
        </p:spPr>
        <p:txBody>
          <a:bodyPr spcFirstLastPara="1" wrap="square" lIns="121900" tIns="121900" rIns="121900" bIns="121900" anchor="t" anchorCtr="0">
            <a:noAutofit/>
          </a:bodyPr>
          <a:lstStyle/>
          <a:p>
            <a:r>
              <a:rPr lang="en"/>
              <a:t>EXPECTATIONS</a:t>
            </a:r>
            <a:endParaRPr/>
          </a:p>
        </p:txBody>
      </p:sp>
      <p:pic>
        <p:nvPicPr>
          <p:cNvPr id="323" name="Google Shape;323;p32" descr="magnifying glass&#10;"/>
          <p:cNvPicPr preferRelativeResize="0"/>
          <p:nvPr/>
        </p:nvPicPr>
        <p:blipFill>
          <a:blip r:embed="rId8">
            <a:extLst>
              <a:ext uri="{837473B0-CC2E-450A-ABE3-18F120FF3D39}">
                <a1611:picAttrSrcUrl xmlns:a1611="http://schemas.microsoft.com/office/drawing/2016/11/main" r:id="rId9"/>
              </a:ext>
            </a:extLst>
          </a:blip>
          <a:srcRect/>
          <a:stretch/>
        </p:blipFill>
        <p:spPr>
          <a:xfrm flipH="1">
            <a:off x="-3662681" y="3260300"/>
            <a:ext cx="8120417" cy="459072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1599706">
            <a:off x="684739" y="3704070"/>
            <a:ext cx="7029196" cy="2154763"/>
          </a:xfrm>
          <a:prstGeom prst="rect">
            <a:avLst/>
          </a:prstGeom>
        </p:spPr>
        <p:txBody>
          <a:bodyPr spcFirstLastPara="1" wrap="square" lIns="121900" tIns="121900" rIns="121900" bIns="121900" anchor="ctr" anchorCtr="0">
            <a:noAutofit/>
          </a:bodyPr>
          <a:lstStyle/>
          <a:p>
            <a:r>
              <a:rPr lang="en-US" sz="4800" b="1" dirty="0"/>
              <a:t>Big Idea Check In:</a:t>
            </a:r>
            <a:br>
              <a:rPr lang="en-US" sz="4800" b="1" dirty="0"/>
            </a:br>
            <a:r>
              <a:rPr lang="en-US" sz="3200" b="1" dirty="0"/>
              <a:t>Using PBIS Assessment for Evaluation Planning</a:t>
            </a:r>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2204950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90A367EE-8D95-3831-D111-56EFC476F509}"/>
              </a:ext>
            </a:extLst>
          </p:cNvPr>
          <p:cNvSpPr>
            <a:spLocks noGrp="1"/>
          </p:cNvSpPr>
          <p:nvPr>
            <p:ph type="body" idx="1"/>
          </p:nvPr>
        </p:nvSpPr>
        <p:spPr>
          <a:xfrm>
            <a:off x="8779744" y="1201175"/>
            <a:ext cx="3211829" cy="4681869"/>
          </a:xfrm>
        </p:spPr>
        <p:txBody>
          <a:bodyPr/>
          <a:lstStyle/>
          <a:p>
            <a:pPr marL="169329" indent="0">
              <a:buNone/>
            </a:pPr>
            <a:r>
              <a:rPr lang="en-US" dirty="0"/>
              <a:t>Did you complete form and send it in?  </a:t>
            </a:r>
            <a:r>
              <a:rPr lang="en-US" dirty="0">
                <a:solidFill>
                  <a:srgbClr val="FFFF00"/>
                </a:solidFill>
              </a:rPr>
              <a:t>If not, please download now and complete form and send to: </a:t>
            </a:r>
            <a:r>
              <a:rPr lang="en-US" sz="1800" u="sng" dirty="0">
                <a:solidFill>
                  <a:srgbClr val="0000FF"/>
                </a:solidFill>
                <a:effectLst/>
                <a:latin typeface="Calibri" panose="020F0502020204030204" pitchFamily="34" charset="0"/>
                <a:ea typeface="Times New Roman" panose="02020603050405020304" pitchFamily="18" charset="0"/>
                <a:hlinkClick r:id="rId3"/>
              </a:rPr>
              <a:t>accounts@pbisassessment.org</a:t>
            </a:r>
            <a:r>
              <a:rPr lang="en-US" sz="1800" dirty="0">
                <a:effectLst/>
                <a:latin typeface="Calibri" panose="020F0502020204030204" pitchFamily="34" charset="0"/>
                <a:ea typeface="Times New Roman" panose="02020603050405020304" pitchFamily="18" charset="0"/>
              </a:rPr>
              <a:t> </a:t>
            </a:r>
          </a:p>
          <a:p>
            <a:pPr marL="169329" indent="0">
              <a:buNone/>
            </a:pPr>
            <a:endParaRPr lang="en-US" sz="1800" dirty="0">
              <a:latin typeface="Calibri" panose="020F0502020204030204" pitchFamily="34" charset="0"/>
            </a:endParaRPr>
          </a:p>
          <a:p>
            <a:pPr marL="169329" indent="0">
              <a:buNone/>
            </a:pPr>
            <a:r>
              <a:rPr lang="en-US" sz="1800" dirty="0">
                <a:latin typeface="Calibri" panose="020F0502020204030204" pitchFamily="34" charset="0"/>
              </a:rPr>
              <a:t>“Hello, </a:t>
            </a:r>
            <a:br>
              <a:rPr lang="en-US" sz="1800" dirty="0">
                <a:latin typeface="Calibri" panose="020F0502020204030204" pitchFamily="34" charset="0"/>
              </a:rPr>
            </a:br>
            <a:r>
              <a:rPr lang="en-US" sz="1800" dirty="0">
                <a:latin typeface="Calibri" panose="020F0502020204030204" pitchFamily="34" charset="0"/>
              </a:rPr>
              <a:t>Please add me as a PBIS Assessment Coordinator.  See attached form. </a:t>
            </a:r>
          </a:p>
          <a:p>
            <a:pPr marL="169329" indent="0">
              <a:buNone/>
            </a:pPr>
            <a:r>
              <a:rPr lang="en-US" sz="1800" dirty="0">
                <a:latin typeface="Calibri" panose="020F0502020204030204" pitchFamily="34" charset="0"/>
              </a:rPr>
              <a:t>Thank you,”</a:t>
            </a:r>
            <a:endParaRPr lang="en-US" dirty="0"/>
          </a:p>
        </p:txBody>
      </p:sp>
      <p:sp>
        <p:nvSpPr>
          <p:cNvPr id="3" name="Title 2">
            <a:extLst>
              <a:ext uri="{FF2B5EF4-FFF2-40B4-BE49-F238E27FC236}">
                <a16:creationId xmlns:a16="http://schemas.microsoft.com/office/drawing/2014/main" id="{15FA79AF-FF92-9A54-46DE-DCC9C6381D06}"/>
              </a:ext>
            </a:extLst>
          </p:cNvPr>
          <p:cNvSpPr>
            <a:spLocks noGrp="1"/>
          </p:cNvSpPr>
          <p:nvPr>
            <p:ph type="title"/>
          </p:nvPr>
        </p:nvSpPr>
        <p:spPr/>
        <p:txBody>
          <a:bodyPr/>
          <a:lstStyle/>
          <a:p>
            <a:r>
              <a:rPr lang="en-US" dirty="0"/>
              <a:t>PBIS Assessments Coordinator</a:t>
            </a:r>
          </a:p>
        </p:txBody>
      </p:sp>
      <p:pic>
        <p:nvPicPr>
          <p:cNvPr id="9" name="Picture 8">
            <a:extLst>
              <a:ext uri="{FF2B5EF4-FFF2-40B4-BE49-F238E27FC236}">
                <a16:creationId xmlns:a16="http://schemas.microsoft.com/office/drawing/2014/main" id="{B005EDBC-3E87-B177-7BA0-962816849E9D}"/>
              </a:ext>
            </a:extLst>
          </p:cNvPr>
          <p:cNvPicPr>
            <a:picLocks noChangeAspect="1"/>
          </p:cNvPicPr>
          <p:nvPr/>
        </p:nvPicPr>
        <p:blipFill>
          <a:blip r:embed="rId4"/>
          <a:stretch>
            <a:fillRect/>
          </a:stretch>
        </p:blipFill>
        <p:spPr>
          <a:xfrm>
            <a:off x="324250" y="1313063"/>
            <a:ext cx="8183467" cy="4918989"/>
          </a:xfrm>
          <a:prstGeom prst="rect">
            <a:avLst/>
          </a:prstGeom>
        </p:spPr>
      </p:pic>
    </p:spTree>
    <p:extLst>
      <p:ext uri="{BB962C8B-B14F-4D97-AF65-F5344CB8AC3E}">
        <p14:creationId xmlns:p14="http://schemas.microsoft.com/office/powerpoint/2010/main" val="81466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54FCC1-4B60-741E-5DB9-0F69982C1DF1}"/>
              </a:ext>
            </a:extLst>
          </p:cNvPr>
          <p:cNvSpPr>
            <a:spLocks noGrp="1"/>
          </p:cNvSpPr>
          <p:nvPr>
            <p:ph type="title"/>
          </p:nvPr>
        </p:nvSpPr>
        <p:spPr/>
        <p:txBody>
          <a:bodyPr/>
          <a:lstStyle/>
          <a:p>
            <a:r>
              <a:rPr lang="en-US" dirty="0"/>
              <a:t>Let’s Log in to </a:t>
            </a:r>
            <a:r>
              <a:rPr lang="en-US" dirty="0" err="1"/>
              <a:t>PBISApps</a:t>
            </a:r>
            <a:endParaRPr lang="en-US" dirty="0"/>
          </a:p>
        </p:txBody>
      </p:sp>
      <p:pic>
        <p:nvPicPr>
          <p:cNvPr id="5" name="Picture 4">
            <a:extLst>
              <a:ext uri="{FF2B5EF4-FFF2-40B4-BE49-F238E27FC236}">
                <a16:creationId xmlns:a16="http://schemas.microsoft.com/office/drawing/2014/main" id="{35411303-FD7B-178E-605E-ED13B9AAC8A2}"/>
              </a:ext>
            </a:extLst>
          </p:cNvPr>
          <p:cNvPicPr>
            <a:picLocks noChangeAspect="1"/>
          </p:cNvPicPr>
          <p:nvPr/>
        </p:nvPicPr>
        <p:blipFill>
          <a:blip r:embed="rId3"/>
          <a:stretch>
            <a:fillRect/>
          </a:stretch>
        </p:blipFill>
        <p:spPr>
          <a:xfrm>
            <a:off x="1162672" y="1575362"/>
            <a:ext cx="9667875" cy="1314450"/>
          </a:xfrm>
          <a:prstGeom prst="rect">
            <a:avLst/>
          </a:prstGeom>
        </p:spPr>
      </p:pic>
      <p:pic>
        <p:nvPicPr>
          <p:cNvPr id="9" name="Picture 8">
            <a:extLst>
              <a:ext uri="{FF2B5EF4-FFF2-40B4-BE49-F238E27FC236}">
                <a16:creationId xmlns:a16="http://schemas.microsoft.com/office/drawing/2014/main" id="{74A5B767-1F39-D02F-F9D5-22E8ED3D4AF9}"/>
              </a:ext>
            </a:extLst>
          </p:cNvPr>
          <p:cNvPicPr>
            <a:picLocks noChangeAspect="1"/>
          </p:cNvPicPr>
          <p:nvPr/>
        </p:nvPicPr>
        <p:blipFill>
          <a:blip r:embed="rId4"/>
          <a:stretch>
            <a:fillRect/>
          </a:stretch>
        </p:blipFill>
        <p:spPr>
          <a:xfrm>
            <a:off x="7178728" y="3181928"/>
            <a:ext cx="3012621" cy="3495759"/>
          </a:xfrm>
          <a:prstGeom prst="rect">
            <a:avLst/>
          </a:prstGeom>
        </p:spPr>
      </p:pic>
      <p:sp>
        <p:nvSpPr>
          <p:cNvPr id="14" name="Arrow: Left 13">
            <a:extLst>
              <a:ext uri="{FF2B5EF4-FFF2-40B4-BE49-F238E27FC236}">
                <a16:creationId xmlns:a16="http://schemas.microsoft.com/office/drawing/2014/main" id="{5F6888FE-0993-E26A-AE41-D304858B9BAB}"/>
              </a:ext>
            </a:extLst>
          </p:cNvPr>
          <p:cNvSpPr/>
          <p:nvPr/>
        </p:nvSpPr>
        <p:spPr>
          <a:xfrm>
            <a:off x="10614991" y="2345635"/>
            <a:ext cx="414337" cy="308113"/>
          </a:xfrm>
          <a:prstGeom prst="lef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980EF504-453A-48DC-B1A6-74AC7C14F309}"/>
              </a:ext>
            </a:extLst>
          </p:cNvPr>
          <p:cNvSpPr txBox="1"/>
          <p:nvPr/>
        </p:nvSpPr>
        <p:spPr>
          <a:xfrm>
            <a:off x="1808715" y="4283476"/>
            <a:ext cx="4552328" cy="646331"/>
          </a:xfrm>
          <a:prstGeom prst="rect">
            <a:avLst/>
          </a:prstGeom>
          <a:noFill/>
        </p:spPr>
        <p:txBody>
          <a:bodyPr wrap="square" rtlCol="0">
            <a:spAutoFit/>
          </a:bodyPr>
          <a:lstStyle/>
          <a:p>
            <a:r>
              <a:rPr lang="en-US" sz="3600" dirty="0">
                <a:solidFill>
                  <a:schemeClr val="bg1"/>
                </a:solidFill>
              </a:rPr>
              <a:t>www.PBISApps.org</a:t>
            </a:r>
          </a:p>
        </p:txBody>
      </p:sp>
    </p:spTree>
    <p:extLst>
      <p:ext uri="{BB962C8B-B14F-4D97-AF65-F5344CB8AC3E}">
        <p14:creationId xmlns:p14="http://schemas.microsoft.com/office/powerpoint/2010/main" val="623421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97ED8C-E7B7-BC2B-07A4-BA255DC8AE00}"/>
              </a:ext>
            </a:extLst>
          </p:cNvPr>
          <p:cNvSpPr>
            <a:spLocks noGrp="1"/>
          </p:cNvSpPr>
          <p:nvPr>
            <p:ph type="body" idx="1"/>
          </p:nvPr>
        </p:nvSpPr>
        <p:spPr/>
        <p:txBody>
          <a:bodyPr/>
          <a:lstStyle/>
          <a:p>
            <a:endParaRPr lang="en-US"/>
          </a:p>
        </p:txBody>
      </p:sp>
      <p:sp>
        <p:nvSpPr>
          <p:cNvPr id="3" name="Title 2">
            <a:extLst>
              <a:ext uri="{FF2B5EF4-FFF2-40B4-BE49-F238E27FC236}">
                <a16:creationId xmlns:a16="http://schemas.microsoft.com/office/drawing/2014/main" id="{B52B3680-DDAA-F576-7A92-FEF5A4CE1F6C}"/>
              </a:ext>
            </a:extLst>
          </p:cNvPr>
          <p:cNvSpPr>
            <a:spLocks noGrp="1"/>
          </p:cNvSpPr>
          <p:nvPr>
            <p:ph type="title"/>
          </p:nvPr>
        </p:nvSpPr>
        <p:spPr>
          <a:xfrm>
            <a:off x="813349" y="205425"/>
            <a:ext cx="9378000" cy="845600"/>
          </a:xfrm>
        </p:spPr>
        <p:txBody>
          <a:bodyPr/>
          <a:lstStyle/>
          <a:p>
            <a:r>
              <a:rPr lang="en-US" dirty="0"/>
              <a:t>PBIS Assessment Dashboard</a:t>
            </a:r>
          </a:p>
        </p:txBody>
      </p:sp>
      <p:pic>
        <p:nvPicPr>
          <p:cNvPr id="5" name="Picture 4">
            <a:extLst>
              <a:ext uri="{FF2B5EF4-FFF2-40B4-BE49-F238E27FC236}">
                <a16:creationId xmlns:a16="http://schemas.microsoft.com/office/drawing/2014/main" id="{2D5D3255-B13A-11B4-5B03-AA42B5178B87}"/>
              </a:ext>
            </a:extLst>
          </p:cNvPr>
          <p:cNvPicPr>
            <a:picLocks noChangeAspect="1"/>
          </p:cNvPicPr>
          <p:nvPr/>
        </p:nvPicPr>
        <p:blipFill>
          <a:blip r:embed="rId3"/>
          <a:stretch>
            <a:fillRect/>
          </a:stretch>
        </p:blipFill>
        <p:spPr>
          <a:xfrm>
            <a:off x="120914" y="1201852"/>
            <a:ext cx="11950171" cy="5544937"/>
          </a:xfrm>
          <a:prstGeom prst="rect">
            <a:avLst/>
          </a:prstGeom>
        </p:spPr>
      </p:pic>
      <p:sp>
        <p:nvSpPr>
          <p:cNvPr id="7" name="Rectangle 6">
            <a:extLst>
              <a:ext uri="{FF2B5EF4-FFF2-40B4-BE49-F238E27FC236}">
                <a16:creationId xmlns:a16="http://schemas.microsoft.com/office/drawing/2014/main" id="{981C13F5-8ACA-9859-57E6-5B1CD0D2DC2C}"/>
              </a:ext>
            </a:extLst>
          </p:cNvPr>
          <p:cNvSpPr/>
          <p:nvPr/>
        </p:nvSpPr>
        <p:spPr>
          <a:xfrm>
            <a:off x="120914" y="2888166"/>
            <a:ext cx="10070435" cy="159275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8C2B756-E67E-5D33-5295-83D2A4038338}"/>
              </a:ext>
            </a:extLst>
          </p:cNvPr>
          <p:cNvSpPr/>
          <p:nvPr/>
        </p:nvSpPr>
        <p:spPr>
          <a:xfrm>
            <a:off x="10329745" y="3592551"/>
            <a:ext cx="1574937" cy="1103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364342-F502-5B82-2EFF-B078E8C9CFF1}"/>
              </a:ext>
            </a:extLst>
          </p:cNvPr>
          <p:cNvSpPr/>
          <p:nvPr/>
        </p:nvSpPr>
        <p:spPr>
          <a:xfrm>
            <a:off x="10343748" y="2121385"/>
            <a:ext cx="1574937" cy="110397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FC560A-7DB9-4FFC-BA43-98CC7C6FB8CB}"/>
              </a:ext>
            </a:extLst>
          </p:cNvPr>
          <p:cNvSpPr/>
          <p:nvPr/>
        </p:nvSpPr>
        <p:spPr>
          <a:xfrm>
            <a:off x="120914" y="4480917"/>
            <a:ext cx="10070435" cy="17972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F60CCC04-0E29-10CE-A765-F9B340E469D3}"/>
              </a:ext>
            </a:extLst>
          </p:cNvPr>
          <p:cNvSpPr txBox="1"/>
          <p:nvPr/>
        </p:nvSpPr>
        <p:spPr>
          <a:xfrm rot="20500567">
            <a:off x="5487525" y="3669164"/>
            <a:ext cx="2235043" cy="646331"/>
          </a:xfrm>
          <a:prstGeom prst="rect">
            <a:avLst/>
          </a:prstGeom>
          <a:noFill/>
        </p:spPr>
        <p:txBody>
          <a:bodyPr wrap="square" rtlCol="0">
            <a:spAutoFit/>
          </a:bodyPr>
          <a:lstStyle/>
          <a:p>
            <a:r>
              <a:rPr lang="en-US" dirty="0"/>
              <a:t>Open and Closed Survey Windows</a:t>
            </a:r>
          </a:p>
        </p:txBody>
      </p:sp>
      <p:sp>
        <p:nvSpPr>
          <p:cNvPr id="12" name="TextBox 11">
            <a:extLst>
              <a:ext uri="{FF2B5EF4-FFF2-40B4-BE49-F238E27FC236}">
                <a16:creationId xmlns:a16="http://schemas.microsoft.com/office/drawing/2014/main" id="{C6E312CE-3708-C57B-2ECD-7C04A3AA39A0}"/>
              </a:ext>
            </a:extLst>
          </p:cNvPr>
          <p:cNvSpPr txBox="1"/>
          <p:nvPr/>
        </p:nvSpPr>
        <p:spPr>
          <a:xfrm rot="20099064">
            <a:off x="1347070" y="5498235"/>
            <a:ext cx="787395" cy="369332"/>
          </a:xfrm>
          <a:prstGeom prst="rect">
            <a:avLst/>
          </a:prstGeom>
          <a:noFill/>
        </p:spPr>
        <p:txBody>
          <a:bodyPr wrap="none" rtlCol="0">
            <a:spAutoFit/>
          </a:bodyPr>
          <a:lstStyle/>
          <a:p>
            <a:r>
              <a:rPr lang="en-US" dirty="0"/>
              <a:t>Users</a:t>
            </a:r>
          </a:p>
        </p:txBody>
      </p:sp>
      <p:sp>
        <p:nvSpPr>
          <p:cNvPr id="13" name="TextBox 12">
            <a:extLst>
              <a:ext uri="{FF2B5EF4-FFF2-40B4-BE49-F238E27FC236}">
                <a16:creationId xmlns:a16="http://schemas.microsoft.com/office/drawing/2014/main" id="{066310F9-76E3-1D2F-769D-09D7CFCADB5D}"/>
              </a:ext>
            </a:extLst>
          </p:cNvPr>
          <p:cNvSpPr txBox="1"/>
          <p:nvPr/>
        </p:nvSpPr>
        <p:spPr>
          <a:xfrm rot="20099064">
            <a:off x="10935377" y="3994356"/>
            <a:ext cx="1120820" cy="646331"/>
          </a:xfrm>
          <a:prstGeom prst="rect">
            <a:avLst/>
          </a:prstGeom>
          <a:noFill/>
        </p:spPr>
        <p:txBody>
          <a:bodyPr wrap="none" rtlCol="0">
            <a:spAutoFit/>
          </a:bodyPr>
          <a:lstStyle/>
          <a:p>
            <a:r>
              <a:rPr lang="en-US" dirty="0"/>
              <a:t>Add New</a:t>
            </a:r>
          </a:p>
          <a:p>
            <a:r>
              <a:rPr lang="en-US" dirty="0"/>
              <a:t>Users</a:t>
            </a:r>
          </a:p>
        </p:txBody>
      </p:sp>
      <p:sp>
        <p:nvSpPr>
          <p:cNvPr id="14" name="TextBox 13">
            <a:extLst>
              <a:ext uri="{FF2B5EF4-FFF2-40B4-BE49-F238E27FC236}">
                <a16:creationId xmlns:a16="http://schemas.microsoft.com/office/drawing/2014/main" id="{7E78E3A8-C610-2EE3-1666-855451D94D80}"/>
              </a:ext>
            </a:extLst>
          </p:cNvPr>
          <p:cNvSpPr txBox="1"/>
          <p:nvPr/>
        </p:nvSpPr>
        <p:spPr>
          <a:xfrm rot="20099064">
            <a:off x="9367351" y="1901990"/>
            <a:ext cx="1322282" cy="646331"/>
          </a:xfrm>
          <a:prstGeom prst="rect">
            <a:avLst/>
          </a:prstGeom>
          <a:noFill/>
        </p:spPr>
        <p:txBody>
          <a:bodyPr wrap="square" rtlCol="0">
            <a:spAutoFit/>
          </a:bodyPr>
          <a:lstStyle/>
          <a:p>
            <a:r>
              <a:rPr lang="en-US" dirty="0"/>
              <a:t>Open New Survey</a:t>
            </a:r>
          </a:p>
        </p:txBody>
      </p:sp>
      <p:sp>
        <p:nvSpPr>
          <p:cNvPr id="15" name="Rectangle 14">
            <a:extLst>
              <a:ext uri="{FF2B5EF4-FFF2-40B4-BE49-F238E27FC236}">
                <a16:creationId xmlns:a16="http://schemas.microsoft.com/office/drawing/2014/main" id="{A0A0D027-E7EF-BBE5-22B1-382A6580B45C}"/>
              </a:ext>
            </a:extLst>
          </p:cNvPr>
          <p:cNvSpPr/>
          <p:nvPr/>
        </p:nvSpPr>
        <p:spPr>
          <a:xfrm>
            <a:off x="120914" y="2888166"/>
            <a:ext cx="2443866" cy="446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4DE3A4D-D256-3556-3284-340D793F7FAB}"/>
              </a:ext>
            </a:extLst>
          </p:cNvPr>
          <p:cNvSpPr/>
          <p:nvPr/>
        </p:nvSpPr>
        <p:spPr>
          <a:xfrm>
            <a:off x="114344" y="4046169"/>
            <a:ext cx="2443866" cy="4460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36149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212909" y="1313038"/>
            <a:ext cx="7467512" cy="5063331"/>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255" indent="-457200">
              <a:spcAft>
                <a:spcPts val="1800"/>
              </a:spcAft>
              <a:buClr>
                <a:schemeClr val="bg1"/>
              </a:buClr>
              <a:buSzPct val="100000"/>
              <a:buFont typeface="Wingdings" panose="05000000000000000000" pitchFamily="2" charset="2"/>
              <a:buChar char="v"/>
            </a:pPr>
            <a:r>
              <a:rPr lang="en-US" sz="2400" dirty="0"/>
              <a:t>Go</a:t>
            </a:r>
            <a:r>
              <a:rPr lang="en-US" sz="2400" dirty="0">
                <a:solidFill>
                  <a:schemeClr val="bg1"/>
                </a:solidFill>
              </a:rPr>
              <a:t> to </a:t>
            </a:r>
            <a:r>
              <a:rPr lang="en-US" sz="2400" dirty="0">
                <a:solidFill>
                  <a:srgbClr val="FFFF00"/>
                </a:solidFill>
                <a:hlinkClick r:id="rId3">
                  <a:extLst>
                    <a:ext uri="{A12FA001-AC4F-418D-AE19-62706E023703}">
                      <ahyp:hlinkClr xmlns:ahyp="http://schemas.microsoft.com/office/drawing/2018/hyperlinkcolor" val="tx"/>
                    </a:ext>
                  </a:extLst>
                </a:hlinkClick>
              </a:rPr>
              <a:t>www.pbisapps.org</a:t>
            </a:r>
            <a:r>
              <a:rPr lang="en-US" sz="2400" dirty="0">
                <a:solidFill>
                  <a:srgbClr val="FFFF00"/>
                </a:solidFill>
              </a:rPr>
              <a:t> </a:t>
            </a:r>
            <a:r>
              <a:rPr lang="en-US" sz="2400" dirty="0">
                <a:solidFill>
                  <a:schemeClr val="bg1"/>
                </a:solidFill>
              </a:rPr>
              <a:t>and Log in</a:t>
            </a:r>
            <a:r>
              <a:rPr lang="en-US" sz="2400" dirty="0">
                <a:solidFill>
                  <a:srgbClr val="FFFF00"/>
                </a:solidFill>
              </a:rPr>
              <a:t>.</a:t>
            </a:r>
          </a:p>
          <a:p>
            <a:pPr marL="643255" indent="-457200">
              <a:spcAft>
                <a:spcPts val="1800"/>
              </a:spcAft>
              <a:buClr>
                <a:schemeClr val="bg1"/>
              </a:buClr>
              <a:buSzPct val="100000"/>
              <a:buFont typeface="Wingdings" panose="05000000000000000000" pitchFamily="2" charset="2"/>
              <a:buChar char="v"/>
            </a:pPr>
            <a:r>
              <a:rPr lang="en-US" sz="2400" dirty="0">
                <a:solidFill>
                  <a:schemeClr val="bg1"/>
                </a:solidFill>
              </a:rPr>
              <a:t>Review the open and closed surveys for your school in your dashboard. </a:t>
            </a:r>
          </a:p>
          <a:p>
            <a:pPr marL="643255" indent="-457200">
              <a:spcAft>
                <a:spcPts val="1800"/>
              </a:spcAft>
              <a:buClr>
                <a:schemeClr val="bg1"/>
              </a:buClr>
              <a:buSzPct val="100000"/>
              <a:buFont typeface="Wingdings" panose="05000000000000000000" pitchFamily="2" charset="2"/>
              <a:buChar char="v"/>
            </a:pPr>
            <a:r>
              <a:rPr lang="en-US" sz="2400" dirty="0">
                <a:solidFill>
                  <a:schemeClr val="bg1"/>
                </a:solidFill>
              </a:rPr>
              <a:t>Click on </a:t>
            </a:r>
            <a:r>
              <a:rPr lang="en-US" sz="2400" dirty="0">
                <a:solidFill>
                  <a:srgbClr val="FFFF00"/>
                </a:solidFill>
              </a:rPr>
              <a:t>VIEW REPORTS </a:t>
            </a:r>
            <a:r>
              <a:rPr lang="en-US" sz="2400" dirty="0">
                <a:solidFill>
                  <a:schemeClr val="bg1"/>
                </a:solidFill>
              </a:rPr>
              <a:t>for one of your surveys.</a:t>
            </a:r>
            <a:endParaRPr lang="en-US" sz="2400" i="1" dirty="0">
              <a:solidFill>
                <a:schemeClr val="bg1"/>
              </a:solidFill>
            </a:endParaRPr>
          </a:p>
          <a:p>
            <a:pPr marL="643255" indent="-457200">
              <a:spcAft>
                <a:spcPts val="1800"/>
              </a:spcAft>
              <a:buClr>
                <a:schemeClr val="bg1"/>
              </a:buClr>
              <a:buSzPct val="100000"/>
              <a:buFont typeface="Wingdings" panose="05000000000000000000" pitchFamily="2" charset="2"/>
              <a:buChar char="v"/>
            </a:pPr>
            <a:r>
              <a:rPr lang="en-US" sz="2400" dirty="0"/>
              <a:t>Click on </a:t>
            </a:r>
            <a:r>
              <a:rPr lang="en-US" sz="2400" dirty="0">
                <a:solidFill>
                  <a:srgbClr val="FFFF00"/>
                </a:solidFill>
              </a:rPr>
              <a:t>OPEN SURVEY drop down </a:t>
            </a:r>
            <a:r>
              <a:rPr lang="en-US" sz="2400" dirty="0"/>
              <a:t>and choose a survey.  Set Open and Close Dates.</a:t>
            </a:r>
          </a:p>
          <a:p>
            <a:pPr marL="643255" indent="-457200">
              <a:spcAft>
                <a:spcPts val="1800"/>
              </a:spcAft>
              <a:buClr>
                <a:schemeClr val="bg1"/>
              </a:buClr>
              <a:buSzPct val="100000"/>
              <a:buFont typeface="Wingdings" panose="05000000000000000000" pitchFamily="2" charset="2"/>
              <a:buChar char="v"/>
            </a:pPr>
            <a:r>
              <a:rPr lang="en-US" sz="2400" dirty="0"/>
              <a:t>Delete Survey if it was a test or keep it to administer it. </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0" y="343098"/>
            <a:ext cx="10360431" cy="845600"/>
          </a:xfrm>
        </p:spPr>
        <p:txBody>
          <a:bodyPr>
            <a:noAutofit/>
          </a:bodyPr>
          <a:lstStyle/>
          <a:p>
            <a:r>
              <a:rPr lang="en-US" sz="3733" b="1" dirty="0">
                <a:solidFill>
                  <a:schemeClr val="bg1"/>
                </a:solidFill>
                <a:cs typeface="Calibri Light"/>
              </a:rPr>
              <a:t>Practice: </a:t>
            </a:r>
            <a:r>
              <a:rPr lang="en-US" sz="3733" dirty="0">
                <a:solidFill>
                  <a:schemeClr val="bg1"/>
                </a:solidFill>
                <a:cs typeface="Calibri Light"/>
              </a:rPr>
              <a:t>PBIS Assessment</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
        <p:nvSpPr>
          <p:cNvPr id="4" name="Text Placeholder 4">
            <a:extLst>
              <a:ext uri="{FF2B5EF4-FFF2-40B4-BE49-F238E27FC236}">
                <a16:creationId xmlns:a16="http://schemas.microsoft.com/office/drawing/2014/main" id="{0E0751E7-07CD-E811-E625-CA0DF4914BAA}"/>
              </a:ext>
            </a:extLst>
          </p:cNvPr>
          <p:cNvSpPr txBox="1">
            <a:spLocks/>
          </p:cNvSpPr>
          <p:nvPr/>
        </p:nvSpPr>
        <p:spPr>
          <a:xfrm>
            <a:off x="10282399" y="5862263"/>
            <a:ext cx="1901776" cy="580195"/>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15 minutes</a:t>
            </a:r>
          </a:p>
        </p:txBody>
      </p:sp>
      <p:grpSp>
        <p:nvGrpSpPr>
          <p:cNvPr id="5" name="Google Shape;6077;p67">
            <a:extLst>
              <a:ext uri="{FF2B5EF4-FFF2-40B4-BE49-F238E27FC236}">
                <a16:creationId xmlns:a16="http://schemas.microsoft.com/office/drawing/2014/main" id="{A1E9523D-8949-33DA-52DA-38DBEB428BD6}"/>
              </a:ext>
            </a:extLst>
          </p:cNvPr>
          <p:cNvGrpSpPr/>
          <p:nvPr/>
        </p:nvGrpSpPr>
        <p:grpSpPr>
          <a:xfrm>
            <a:off x="9922462" y="5966938"/>
            <a:ext cx="537983" cy="537983"/>
            <a:chOff x="5873617" y="2309901"/>
            <a:chExt cx="345720" cy="345720"/>
          </a:xfrm>
        </p:grpSpPr>
        <p:sp>
          <p:nvSpPr>
            <p:cNvPr id="6" name="Google Shape;6078;p67">
              <a:extLst>
                <a:ext uri="{FF2B5EF4-FFF2-40B4-BE49-F238E27FC236}">
                  <a16:creationId xmlns:a16="http://schemas.microsoft.com/office/drawing/2014/main" id="{B1C790D6-1459-BAEB-2EB4-4684FB41F49E}"/>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7" name="Google Shape;6079;p67">
              <a:extLst>
                <a:ext uri="{FF2B5EF4-FFF2-40B4-BE49-F238E27FC236}">
                  <a16:creationId xmlns:a16="http://schemas.microsoft.com/office/drawing/2014/main" id="{7071D22B-C3F8-EF97-E3CF-D0818D66C334}"/>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 name="Google Shape;6080;p67">
              <a:extLst>
                <a:ext uri="{FF2B5EF4-FFF2-40B4-BE49-F238E27FC236}">
                  <a16:creationId xmlns:a16="http://schemas.microsoft.com/office/drawing/2014/main" id="{EF51AA94-E2D0-3F70-F0F9-D4436823D880}"/>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 name="Google Shape;6081;p67">
              <a:extLst>
                <a:ext uri="{FF2B5EF4-FFF2-40B4-BE49-F238E27FC236}">
                  <a16:creationId xmlns:a16="http://schemas.microsoft.com/office/drawing/2014/main" id="{A8815B68-BC12-0F5C-1314-B0B8B34BFD5C}"/>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 name="Google Shape;6082;p67">
              <a:extLst>
                <a:ext uri="{FF2B5EF4-FFF2-40B4-BE49-F238E27FC236}">
                  <a16:creationId xmlns:a16="http://schemas.microsoft.com/office/drawing/2014/main" id="{101E5900-BB69-5F2D-74CD-9D142F19FC56}"/>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2" name="Google Shape;6083;p67">
              <a:extLst>
                <a:ext uri="{FF2B5EF4-FFF2-40B4-BE49-F238E27FC236}">
                  <a16:creationId xmlns:a16="http://schemas.microsoft.com/office/drawing/2014/main" id="{F703AE31-90F1-F7BC-31C0-539F78C01246}"/>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 name="Google Shape;6084;p67">
              <a:extLst>
                <a:ext uri="{FF2B5EF4-FFF2-40B4-BE49-F238E27FC236}">
                  <a16:creationId xmlns:a16="http://schemas.microsoft.com/office/drawing/2014/main" id="{546E0329-B48B-24EC-EB27-600279FE7114}"/>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 name="Google Shape;6085;p67">
              <a:extLst>
                <a:ext uri="{FF2B5EF4-FFF2-40B4-BE49-F238E27FC236}">
                  <a16:creationId xmlns:a16="http://schemas.microsoft.com/office/drawing/2014/main" id="{6DDBB26F-717C-28AC-108A-8B458895D01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6" name="Google Shape;6086;p67">
              <a:extLst>
                <a:ext uri="{FF2B5EF4-FFF2-40B4-BE49-F238E27FC236}">
                  <a16:creationId xmlns:a16="http://schemas.microsoft.com/office/drawing/2014/main" id="{9409A0D7-EC8E-23F0-0F8F-E689A3FFFAF3}"/>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7" name="Google Shape;6087;p67">
              <a:extLst>
                <a:ext uri="{FF2B5EF4-FFF2-40B4-BE49-F238E27FC236}">
                  <a16:creationId xmlns:a16="http://schemas.microsoft.com/office/drawing/2014/main" id="{F1F00ABD-A80F-3DD9-C8CC-B8B52E13EC68}"/>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0" name="Google Shape;6088;p67">
              <a:extLst>
                <a:ext uri="{FF2B5EF4-FFF2-40B4-BE49-F238E27FC236}">
                  <a16:creationId xmlns:a16="http://schemas.microsoft.com/office/drawing/2014/main" id="{0E57ABE6-92FE-C58B-1FFD-E068A30674F3}"/>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1" name="Google Shape;6089;p67">
              <a:extLst>
                <a:ext uri="{FF2B5EF4-FFF2-40B4-BE49-F238E27FC236}">
                  <a16:creationId xmlns:a16="http://schemas.microsoft.com/office/drawing/2014/main" id="{D8517F32-CC8A-BC91-E25F-7E33A54279FD}"/>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2" name="Google Shape;6090;p67">
              <a:extLst>
                <a:ext uri="{FF2B5EF4-FFF2-40B4-BE49-F238E27FC236}">
                  <a16:creationId xmlns:a16="http://schemas.microsoft.com/office/drawing/2014/main" id="{276F7E28-8FCA-1CFD-0BB6-27D3F5FB7702}"/>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 name="Google Shape;6091;p67">
              <a:extLst>
                <a:ext uri="{FF2B5EF4-FFF2-40B4-BE49-F238E27FC236}">
                  <a16:creationId xmlns:a16="http://schemas.microsoft.com/office/drawing/2014/main" id="{254CADAC-2542-6A58-A3E9-8D73343781D1}"/>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 name="Google Shape;6092;p67">
              <a:extLst>
                <a:ext uri="{FF2B5EF4-FFF2-40B4-BE49-F238E27FC236}">
                  <a16:creationId xmlns:a16="http://schemas.microsoft.com/office/drawing/2014/main" id="{ACF5C91D-BAA0-1BDB-5682-D39B62CECFC4}"/>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 name="Google Shape;6093;p67">
              <a:extLst>
                <a:ext uri="{FF2B5EF4-FFF2-40B4-BE49-F238E27FC236}">
                  <a16:creationId xmlns:a16="http://schemas.microsoft.com/office/drawing/2014/main" id="{FDBDA932-6D4C-3C47-947A-BFD78775FD60}"/>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6" name="Google Shape;6094;p67">
              <a:extLst>
                <a:ext uri="{FF2B5EF4-FFF2-40B4-BE49-F238E27FC236}">
                  <a16:creationId xmlns:a16="http://schemas.microsoft.com/office/drawing/2014/main" id="{CA662B6C-7303-A6B4-BE4D-2BAF18D4DB30}"/>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7" name="Google Shape;6095;p67">
              <a:extLst>
                <a:ext uri="{FF2B5EF4-FFF2-40B4-BE49-F238E27FC236}">
                  <a16:creationId xmlns:a16="http://schemas.microsoft.com/office/drawing/2014/main" id="{C148ED3F-468D-17B9-630A-0359B8FAEEBB}"/>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8" name="Google Shape;6096;p67">
              <a:extLst>
                <a:ext uri="{FF2B5EF4-FFF2-40B4-BE49-F238E27FC236}">
                  <a16:creationId xmlns:a16="http://schemas.microsoft.com/office/drawing/2014/main" id="{779F2152-6BA2-8097-E84B-DE8D68EA78D3}"/>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48" name="Google Shape;6464;p67">
            <a:extLst>
              <a:ext uri="{FF2B5EF4-FFF2-40B4-BE49-F238E27FC236}">
                <a16:creationId xmlns:a16="http://schemas.microsoft.com/office/drawing/2014/main" id="{3937D6E0-7A24-F92B-5177-82EA5067CA7F}"/>
              </a:ext>
            </a:extLst>
          </p:cNvPr>
          <p:cNvGrpSpPr/>
          <p:nvPr/>
        </p:nvGrpSpPr>
        <p:grpSpPr>
          <a:xfrm>
            <a:off x="7671206" y="5968695"/>
            <a:ext cx="495955" cy="495955"/>
            <a:chOff x="4674908" y="3682271"/>
            <a:chExt cx="371966" cy="371966"/>
          </a:xfrm>
        </p:grpSpPr>
        <p:sp>
          <p:nvSpPr>
            <p:cNvPr id="49" name="Google Shape;6465;p67">
              <a:extLst>
                <a:ext uri="{FF2B5EF4-FFF2-40B4-BE49-F238E27FC236}">
                  <a16:creationId xmlns:a16="http://schemas.microsoft.com/office/drawing/2014/main" id="{84FC435E-EDC8-B603-D2E3-225FCE07EF2E}"/>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0" name="Google Shape;6466;p67">
              <a:extLst>
                <a:ext uri="{FF2B5EF4-FFF2-40B4-BE49-F238E27FC236}">
                  <a16:creationId xmlns:a16="http://schemas.microsoft.com/office/drawing/2014/main" id="{91BAFA48-DBD0-AF25-D74B-11A4A5737F08}"/>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1" name="Google Shape;6467;p67">
              <a:extLst>
                <a:ext uri="{FF2B5EF4-FFF2-40B4-BE49-F238E27FC236}">
                  <a16:creationId xmlns:a16="http://schemas.microsoft.com/office/drawing/2014/main" id="{CB586A0E-C236-A687-B5EB-1ABAD793EDC9}"/>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52" name="Google Shape;6468;p67">
              <a:extLst>
                <a:ext uri="{FF2B5EF4-FFF2-40B4-BE49-F238E27FC236}">
                  <a16:creationId xmlns:a16="http://schemas.microsoft.com/office/drawing/2014/main" id="{6964E44F-8C32-B03F-6229-3038EFB4057C}"/>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53" name="Text Placeholder 4">
            <a:extLst>
              <a:ext uri="{FF2B5EF4-FFF2-40B4-BE49-F238E27FC236}">
                <a16:creationId xmlns:a16="http://schemas.microsoft.com/office/drawing/2014/main" id="{337AE237-73C3-B5DB-019C-B3F729C1BD48}"/>
              </a:ext>
            </a:extLst>
          </p:cNvPr>
          <p:cNvSpPr txBox="1">
            <a:spLocks/>
          </p:cNvSpPr>
          <p:nvPr/>
        </p:nvSpPr>
        <p:spPr>
          <a:xfrm>
            <a:off x="7983153" y="5915033"/>
            <a:ext cx="1901776"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Together as a Group</a:t>
            </a:r>
          </a:p>
        </p:txBody>
      </p:sp>
    </p:spTree>
    <p:extLst>
      <p:ext uri="{BB962C8B-B14F-4D97-AF65-F5344CB8AC3E}">
        <p14:creationId xmlns:p14="http://schemas.microsoft.com/office/powerpoint/2010/main" val="936716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1864316" y="4183918"/>
            <a:ext cx="4670000" cy="1882215"/>
          </a:xfrm>
          <a:prstGeom prst="rect">
            <a:avLst/>
          </a:prstGeom>
        </p:spPr>
        <p:txBody>
          <a:bodyPr spcFirstLastPara="1" wrap="square" lIns="121900" tIns="121900" rIns="121900" bIns="121900" anchor="ctr" anchorCtr="0">
            <a:noAutofit/>
          </a:bodyPr>
          <a:lstStyle/>
          <a:p>
            <a:r>
              <a:rPr lang="en-US" sz="7200" b="1" dirty="0"/>
              <a:t>Looking Ahead</a:t>
            </a:r>
            <a:endParaRPr sz="7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176674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9160B7CF-7970-7C41-B6B7-4670D759AD3E}"/>
              </a:ext>
            </a:extLst>
          </p:cNvPr>
          <p:cNvSpPr>
            <a:spLocks noGrp="1"/>
          </p:cNvSpPr>
          <p:nvPr>
            <p:ph type="title"/>
          </p:nvPr>
        </p:nvSpPr>
        <p:spPr>
          <a:xfrm>
            <a:off x="294028" y="298379"/>
            <a:ext cx="10273751" cy="840155"/>
          </a:xfrm>
        </p:spPr>
        <p:txBody>
          <a:bodyPr/>
          <a:lstStyle/>
          <a:p>
            <a:r>
              <a:rPr lang="en-US" b="1" dirty="0">
                <a:latin typeface="Arial" panose="020B0604020202020204" pitchFamily="34" charset="0"/>
                <a:cs typeface="Arial" panose="020B0604020202020204" pitchFamily="34" charset="0"/>
              </a:rPr>
              <a:t>NOVEMBER Team Training</a:t>
            </a:r>
          </a:p>
        </p:txBody>
      </p:sp>
      <p:sp>
        <p:nvSpPr>
          <p:cNvPr id="2" name="TextBox 1">
            <a:extLst>
              <a:ext uri="{FF2B5EF4-FFF2-40B4-BE49-F238E27FC236}">
                <a16:creationId xmlns:a16="http://schemas.microsoft.com/office/drawing/2014/main" id="{D70B76EC-CEE8-3A41-849F-4DBD50BE82CB}"/>
              </a:ext>
            </a:extLst>
          </p:cNvPr>
          <p:cNvSpPr txBox="1"/>
          <p:nvPr/>
        </p:nvSpPr>
        <p:spPr>
          <a:xfrm>
            <a:off x="294028" y="1089896"/>
            <a:ext cx="102737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BAE18F"/>
                </a:solidFill>
                <a:effectLst/>
                <a:uLnTx/>
                <a:uFillTx/>
                <a:latin typeface="Arial"/>
                <a:ea typeface="+mn-ea"/>
                <a:cs typeface="+mn-cs"/>
              </a:rPr>
              <a:t>7A – November 15</a:t>
            </a:r>
            <a:r>
              <a:rPr kumimoji="0" lang="en-US" sz="2400" b="1" i="0" u="none" strike="noStrike" kern="1200" cap="none" spc="0" normalizeH="0" baseline="30000" noProof="0" dirty="0">
                <a:ln>
                  <a:noFill/>
                </a:ln>
                <a:solidFill>
                  <a:srgbClr val="BAE18F"/>
                </a:solidFill>
                <a:effectLst/>
                <a:uLnTx/>
                <a:uFillTx/>
                <a:latin typeface="Arial"/>
                <a:ea typeface="+mn-ea"/>
                <a:cs typeface="+mn-cs"/>
              </a:rPr>
              <a:t>th</a:t>
            </a:r>
            <a:r>
              <a:rPr kumimoji="0" lang="en-US" sz="2400" b="1" i="0" u="none" strike="noStrike" kern="1200" cap="none" spc="0" normalizeH="0" baseline="0" noProof="0" dirty="0">
                <a:ln>
                  <a:noFill/>
                </a:ln>
                <a:solidFill>
                  <a:srgbClr val="BAE18F"/>
                </a:solidFill>
                <a:effectLst/>
                <a:uLnTx/>
                <a:uFillTx/>
                <a:latin typeface="Arial"/>
                <a:ea typeface="+mn-ea"/>
                <a:cs typeface="+mn-cs"/>
              </a:rPr>
              <a:t> 8:30-2:30 - Marlborough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solidFill>
                  <a:srgbClr val="BAE18F"/>
                </a:solidFill>
                <a:latin typeface="Arial"/>
              </a:rPr>
              <a:t>7C – November 16</a:t>
            </a:r>
            <a:r>
              <a:rPr lang="en-US" sz="2400" b="1" baseline="30000" dirty="0">
                <a:solidFill>
                  <a:srgbClr val="BAE18F"/>
                </a:solidFill>
                <a:latin typeface="Arial"/>
              </a:rPr>
              <a:t>th</a:t>
            </a:r>
            <a:r>
              <a:rPr lang="en-US" sz="2400" b="1" dirty="0">
                <a:solidFill>
                  <a:srgbClr val="BAE18F"/>
                </a:solidFill>
                <a:latin typeface="Arial"/>
              </a:rPr>
              <a:t> </a:t>
            </a:r>
            <a:r>
              <a:rPr kumimoji="0" lang="en-US" sz="2400" b="1" i="0" u="none" strike="noStrike" kern="1200" cap="none" spc="0" normalizeH="0" baseline="0" noProof="0" dirty="0">
                <a:ln>
                  <a:noFill/>
                </a:ln>
                <a:solidFill>
                  <a:srgbClr val="BAE18F"/>
                </a:solidFill>
                <a:effectLst/>
                <a:uLnTx/>
                <a:uFillTx/>
                <a:latin typeface="Arial"/>
                <a:ea typeface="+mn-ea"/>
                <a:cs typeface="+mn-cs"/>
              </a:rPr>
              <a:t>8:30-2:30</a:t>
            </a:r>
            <a:r>
              <a:rPr lang="en-US" sz="2400" b="1" dirty="0">
                <a:solidFill>
                  <a:srgbClr val="BAE18F"/>
                </a:solidFill>
                <a:latin typeface="Arial"/>
              </a:rPr>
              <a:t> - Springfield</a:t>
            </a:r>
            <a:endParaRPr kumimoji="0" lang="en-US" sz="2400" b="1" i="0" u="none" strike="noStrike" kern="1200" cap="none" spc="0" normalizeH="0" baseline="0" noProof="0" dirty="0">
              <a:ln>
                <a:noFill/>
              </a:ln>
              <a:solidFill>
                <a:srgbClr val="BAE18F"/>
              </a:solidFill>
              <a:effectLst/>
              <a:uLnTx/>
              <a:uFillTx/>
              <a:latin typeface="Arial"/>
              <a:ea typeface="+mn-ea"/>
              <a:cs typeface="+mn-cs"/>
            </a:endParaRPr>
          </a:p>
        </p:txBody>
      </p:sp>
      <p:sp>
        <p:nvSpPr>
          <p:cNvPr id="4" name="Content Placeholder 2">
            <a:extLst>
              <a:ext uri="{FF2B5EF4-FFF2-40B4-BE49-F238E27FC236}">
                <a16:creationId xmlns:a16="http://schemas.microsoft.com/office/drawing/2014/main" id="{48595CA0-E03E-8148-A160-F0A8FF35D9C3}"/>
              </a:ext>
            </a:extLst>
          </p:cNvPr>
          <p:cNvSpPr txBox="1">
            <a:spLocks/>
          </p:cNvSpPr>
          <p:nvPr/>
        </p:nvSpPr>
        <p:spPr>
          <a:xfrm>
            <a:off x="3289852" y="2872083"/>
            <a:ext cx="8361129" cy="3556834"/>
          </a:xfrm>
          <a:prstGeom prst="roundRect">
            <a:avLst/>
          </a:prstGeom>
          <a:noFill/>
          <a:ln w="38100" cap="flat" cmpd="sng" algn="ctr">
            <a:solidFill>
              <a:schemeClr val="accent1"/>
            </a:solidFill>
            <a:prstDash val="solid"/>
          </a:ln>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867"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600" b="0" i="0" u="none" strike="noStrike" cap="none">
                <a:solidFill>
                  <a:schemeClr val="lt1"/>
                </a:solidFill>
                <a:latin typeface="Hind Vadodara"/>
                <a:ea typeface="Hind Vadodara"/>
                <a:cs typeface="Hind Vadodara"/>
                <a:sym typeface="Hind Vadodara"/>
              </a:defRPr>
            </a:lvl9pPr>
          </a:lstStyle>
          <a:p>
            <a:pPr marL="186262" marR="0" lvl="0" indent="0" algn="l" defTabSz="914400" rtl="0" eaLnBrk="1" fontAlgn="auto" latinLnBrk="0" hangingPunct="1">
              <a:lnSpc>
                <a:spcPct val="100000"/>
              </a:lnSpc>
              <a:spcBef>
                <a:spcPts val="0"/>
              </a:spcBef>
              <a:spcAft>
                <a:spcPts val="0"/>
              </a:spcAft>
              <a:buClr>
                <a:prstClr val="white"/>
              </a:buClr>
              <a:buSzPts val="1200"/>
              <a:buFont typeface="Hind Vadodara"/>
              <a:buNone/>
              <a:tabLst/>
              <a:defRPr/>
            </a:pPr>
            <a:r>
              <a:rPr kumimoji="0" lang="en-US" sz="2800" b="1"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BIG IDEAS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rPr>
              <a:t>Roundtable Sharing/Discussions</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r>
              <a:rPr lang="en-US" sz="2800" kern="0" dirty="0">
                <a:solidFill>
                  <a:prstClr val="white"/>
                </a:solidFill>
                <a:latin typeface="Arial" panose="020B0604020202020204" pitchFamily="34" charset="0"/>
                <a:cs typeface="Arial" panose="020B0604020202020204" pitchFamily="34" charset="0"/>
              </a:rPr>
              <a:t>Classroom: Goals, Data, Assessments, &amp; PD</a:t>
            </a:r>
          </a:p>
          <a:p>
            <a:pPr marL="643462" indent="-457200">
              <a:spcAft>
                <a:spcPts val="600"/>
              </a:spcAft>
              <a:buClr>
                <a:prstClr val="white"/>
              </a:buClr>
              <a:buSzPct val="100000"/>
              <a:buFont typeface="Arial" panose="020B0604020202020204" pitchFamily="34" charset="0"/>
              <a:buChar char="•"/>
              <a:defRPr/>
            </a:pPr>
            <a:r>
              <a:rPr lang="en-US" sz="2800" kern="0" dirty="0">
                <a:solidFill>
                  <a:prstClr val="white"/>
                </a:solidFill>
                <a:latin typeface="Arial" panose="020B0604020202020204" pitchFamily="34" charset="0"/>
                <a:cs typeface="Arial" panose="020B0604020202020204" pitchFamily="34" charset="0"/>
              </a:rPr>
              <a:t>PBIS Handbook Review</a:t>
            </a:r>
          </a:p>
          <a:p>
            <a:pPr marL="643462" marR="0" lvl="0" indent="-457200" algn="l" defTabSz="914400" rtl="0" eaLnBrk="1" fontAlgn="auto" latinLnBrk="0" hangingPunct="1">
              <a:lnSpc>
                <a:spcPct val="100000"/>
              </a:lnSpc>
              <a:spcBef>
                <a:spcPts val="0"/>
              </a:spcBef>
              <a:spcAft>
                <a:spcPts val="600"/>
              </a:spcAft>
              <a:buClr>
                <a:prstClr val="white"/>
              </a:buClr>
              <a:buSzPct val="100000"/>
              <a:buFont typeface="Arial" panose="020B0604020202020204" pitchFamily="34" charset="0"/>
              <a:buChar char="•"/>
              <a:tabLst/>
              <a:defRPr/>
            </a:pPr>
            <a:endParaRPr kumimoji="0" lang="en-US" sz="2800" b="0" i="0" u="none" strike="noStrike" kern="0" cap="none" spc="0" normalizeH="0" baseline="0" noProof="0" dirty="0">
              <a:ln>
                <a:noFill/>
              </a:ln>
              <a:solidFill>
                <a:prstClr val="white"/>
              </a:solidFill>
              <a:effectLst/>
              <a:uLnTx/>
              <a:uFillTx/>
              <a:latin typeface="Arial" panose="020B0604020202020204" pitchFamily="34" charset="0"/>
              <a:cs typeface="Arial" panose="020B0604020202020204" pitchFamily="34" charset="0"/>
              <a:sym typeface="Hind Vadodara"/>
            </a:endParaRPr>
          </a:p>
        </p:txBody>
      </p:sp>
      <p:pic>
        <p:nvPicPr>
          <p:cNvPr id="7" name="Graphic 6" descr="Meeting with solid fill">
            <a:extLst>
              <a:ext uri="{FF2B5EF4-FFF2-40B4-BE49-F238E27FC236}">
                <a16:creationId xmlns:a16="http://schemas.microsoft.com/office/drawing/2014/main" id="{2A31F542-CB9C-F149-8FF0-EDD2AEA7EC3E}"/>
              </a:ext>
            </a:extLst>
          </p:cNvPr>
          <p:cNvPicPr>
            <a:picLocks noChangeAspect="1"/>
          </p:cNvPicPr>
          <p:nvPr/>
        </p:nvPicPr>
        <p:blipFill>
          <a:blip r:embed="rId3">
            <a:duotone>
              <a:prstClr val="black"/>
              <a:schemeClr val="accent6">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03" y="2465768"/>
            <a:ext cx="2205490" cy="2205490"/>
          </a:xfrm>
          <a:prstGeom prst="rect">
            <a:avLst/>
          </a:prstGeom>
        </p:spPr>
      </p:pic>
      <p:pic>
        <p:nvPicPr>
          <p:cNvPr id="6" name="Graphic 5" descr="Meeting with solid fill">
            <a:extLst>
              <a:ext uri="{FF2B5EF4-FFF2-40B4-BE49-F238E27FC236}">
                <a16:creationId xmlns:a16="http://schemas.microsoft.com/office/drawing/2014/main" id="{FE26F6E3-2498-3542-9C0B-CACD5F62C27A}"/>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84362" y="3248127"/>
            <a:ext cx="2205490" cy="2205490"/>
          </a:xfrm>
          <a:prstGeom prst="rect">
            <a:avLst/>
          </a:prstGeom>
        </p:spPr>
      </p:pic>
      <p:pic>
        <p:nvPicPr>
          <p:cNvPr id="8" name="Graphic 7" descr="Meeting with solid fill">
            <a:extLst>
              <a:ext uri="{FF2B5EF4-FFF2-40B4-BE49-F238E27FC236}">
                <a16:creationId xmlns:a16="http://schemas.microsoft.com/office/drawing/2014/main" id="{DB7A5077-57DE-AA41-BA41-D8976D4DCF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3003" y="3808718"/>
            <a:ext cx="2205490" cy="2205490"/>
          </a:xfrm>
          <a:prstGeom prst="ellipse">
            <a:avLst/>
          </a:prstGeom>
        </p:spPr>
      </p:pic>
    </p:spTree>
    <p:extLst>
      <p:ext uri="{BB962C8B-B14F-4D97-AF65-F5344CB8AC3E}">
        <p14:creationId xmlns:p14="http://schemas.microsoft.com/office/powerpoint/2010/main" val="401080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p:txBody>
          <a:bodyPr>
            <a:noAutofit/>
          </a:bodyPr>
          <a:lstStyle/>
          <a:p>
            <a:r>
              <a:rPr lang="en-US" sz="3600" dirty="0">
                <a:solidFill>
                  <a:schemeClr val="bg1"/>
                </a:solidFill>
                <a:cs typeface="Calibri Light"/>
              </a:rPr>
              <a:t>ROUNDTABLE DISCUSSIONS</a:t>
            </a:r>
            <a:endParaRPr lang="en-US" sz="3600" dirty="0">
              <a:solidFill>
                <a:schemeClr val="bg1"/>
              </a:solidFill>
            </a:endParaRPr>
          </a:p>
        </p:txBody>
      </p:sp>
      <p:sp>
        <p:nvSpPr>
          <p:cNvPr id="3" name="Content Placeholder 2">
            <a:extLst>
              <a:ext uri="{FF2B5EF4-FFF2-40B4-BE49-F238E27FC236}">
                <a16:creationId xmlns:a16="http://schemas.microsoft.com/office/drawing/2014/main" id="{209900E1-52DF-4869-AC2D-AC9A9D6C8B24}"/>
              </a:ext>
            </a:extLst>
          </p:cNvPr>
          <p:cNvSpPr>
            <a:spLocks noGrp="1"/>
          </p:cNvSpPr>
          <p:nvPr>
            <p:ph type="body" idx="4294967295"/>
          </p:nvPr>
        </p:nvSpPr>
        <p:spPr>
          <a:xfrm>
            <a:off x="648627" y="1596801"/>
            <a:ext cx="5560580" cy="3138544"/>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643451" indent="-457189">
              <a:spcBef>
                <a:spcPts val="533"/>
              </a:spcBef>
              <a:buClr>
                <a:schemeClr val="bg1"/>
              </a:buClr>
              <a:buSzPct val="100000"/>
            </a:pPr>
            <a:r>
              <a:rPr lang="en-US" sz="2400" dirty="0">
                <a:solidFill>
                  <a:schemeClr val="bg1"/>
                </a:solidFill>
                <a:cs typeface="Calibri" panose="020F0502020204030204"/>
              </a:rPr>
              <a:t>Purpose: present one example of how you have used Systems, Data, and Practices to achieve a specific outcome.</a:t>
            </a:r>
          </a:p>
          <a:p>
            <a:pPr marL="643451" indent="-457189">
              <a:spcBef>
                <a:spcPts val="533"/>
              </a:spcBef>
              <a:buClr>
                <a:schemeClr val="bg1"/>
              </a:buClr>
              <a:buSzPct val="100000"/>
            </a:pPr>
            <a:endParaRPr lang="en-US" sz="900" dirty="0">
              <a:solidFill>
                <a:schemeClr val="bg1"/>
              </a:solidFill>
              <a:cs typeface="Calibri" panose="020F0502020204030204"/>
            </a:endParaRPr>
          </a:p>
          <a:p>
            <a:pPr marL="643451" indent="-457189">
              <a:spcBef>
                <a:spcPts val="533"/>
              </a:spcBef>
              <a:buClr>
                <a:schemeClr val="bg1"/>
              </a:buClr>
              <a:buSzPct val="100000"/>
            </a:pPr>
            <a:r>
              <a:rPr lang="en-US" sz="2400" dirty="0">
                <a:solidFill>
                  <a:schemeClr val="bg1"/>
                </a:solidFill>
                <a:cs typeface="Calibri" panose="020F0502020204030204"/>
              </a:rPr>
              <a:t>Present to team members from other schools</a:t>
            </a:r>
          </a:p>
          <a:p>
            <a:pPr marL="643451" indent="-457189">
              <a:spcBef>
                <a:spcPts val="533"/>
              </a:spcBef>
              <a:buClr>
                <a:schemeClr val="bg1"/>
              </a:buClr>
              <a:buSzPct val="100000"/>
            </a:pPr>
            <a:endParaRPr lang="en-US" sz="900" dirty="0">
              <a:solidFill>
                <a:schemeClr val="bg1"/>
              </a:solidFill>
              <a:cs typeface="Calibri" panose="020F0502020204030204"/>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7734547" y="1326892"/>
            <a:ext cx="1919163" cy="1430747"/>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8346757" y="483140"/>
            <a:ext cx="1911121" cy="2281720"/>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16" name="Google Shape;7825;p68">
            <a:extLst>
              <a:ext uri="{FF2B5EF4-FFF2-40B4-BE49-F238E27FC236}">
                <a16:creationId xmlns:a16="http://schemas.microsoft.com/office/drawing/2014/main" id="{E05714EB-5C8D-4621-8ABC-A15E01E95F59}"/>
              </a:ext>
            </a:extLst>
          </p:cNvPr>
          <p:cNvGrpSpPr/>
          <p:nvPr/>
        </p:nvGrpSpPr>
        <p:grpSpPr>
          <a:xfrm>
            <a:off x="11008376" y="608646"/>
            <a:ext cx="472193" cy="469159"/>
            <a:chOff x="3514900" y="1489020"/>
            <a:chExt cx="354145" cy="351869"/>
          </a:xfrm>
        </p:grpSpPr>
        <p:sp>
          <p:nvSpPr>
            <p:cNvPr id="117" name="Google Shape;7826;p68">
              <a:extLst>
                <a:ext uri="{FF2B5EF4-FFF2-40B4-BE49-F238E27FC236}">
                  <a16:creationId xmlns:a16="http://schemas.microsoft.com/office/drawing/2014/main" id="{1BEA0D49-5EE5-4255-A20D-32BE70FA2566}"/>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8" name="Google Shape;7827;p68">
              <a:extLst>
                <a:ext uri="{FF2B5EF4-FFF2-40B4-BE49-F238E27FC236}">
                  <a16:creationId xmlns:a16="http://schemas.microsoft.com/office/drawing/2014/main" id="{549348F7-04FC-4C09-ADA4-08F36482BF16}"/>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9" name="Google Shape;7828;p68">
              <a:extLst>
                <a:ext uri="{FF2B5EF4-FFF2-40B4-BE49-F238E27FC236}">
                  <a16:creationId xmlns:a16="http://schemas.microsoft.com/office/drawing/2014/main" id="{1EE46689-B7A5-4963-81F7-C8B5EECF5EA2}"/>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0" name="Google Shape;7829;p68">
              <a:extLst>
                <a:ext uri="{FF2B5EF4-FFF2-40B4-BE49-F238E27FC236}">
                  <a16:creationId xmlns:a16="http://schemas.microsoft.com/office/drawing/2014/main" id="{DACE4793-324E-44B9-B603-4D1BED893B1F}"/>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 name="Google Shape;7830;p68">
              <a:extLst>
                <a:ext uri="{FF2B5EF4-FFF2-40B4-BE49-F238E27FC236}">
                  <a16:creationId xmlns:a16="http://schemas.microsoft.com/office/drawing/2014/main" id="{90054A7C-3702-4A19-A69B-1C953445C8F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 name="Google Shape;7831;p68">
              <a:extLst>
                <a:ext uri="{FF2B5EF4-FFF2-40B4-BE49-F238E27FC236}">
                  <a16:creationId xmlns:a16="http://schemas.microsoft.com/office/drawing/2014/main" id="{5E28649C-D3CA-49FD-8D91-E3666D72644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 name="Google Shape;7832;p68">
              <a:extLst>
                <a:ext uri="{FF2B5EF4-FFF2-40B4-BE49-F238E27FC236}">
                  <a16:creationId xmlns:a16="http://schemas.microsoft.com/office/drawing/2014/main" id="{0E8C3CE3-C46A-41B9-AD89-2A3ED82B6D9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 name="Google Shape;7833;p68">
              <a:extLst>
                <a:ext uri="{FF2B5EF4-FFF2-40B4-BE49-F238E27FC236}">
                  <a16:creationId xmlns:a16="http://schemas.microsoft.com/office/drawing/2014/main" id="{42E1C8C1-39A5-4A34-B8A3-641E3BC665E8}"/>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 name="Google Shape;7834;p68">
              <a:extLst>
                <a:ext uri="{FF2B5EF4-FFF2-40B4-BE49-F238E27FC236}">
                  <a16:creationId xmlns:a16="http://schemas.microsoft.com/office/drawing/2014/main" id="{17EAA333-343C-449E-9EAD-34A6F78A600F}"/>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 name="Google Shape;7835;p68">
              <a:extLst>
                <a:ext uri="{FF2B5EF4-FFF2-40B4-BE49-F238E27FC236}">
                  <a16:creationId xmlns:a16="http://schemas.microsoft.com/office/drawing/2014/main" id="{3B9D0B24-0D32-4CB8-B4E1-A5CECA60A9FA}"/>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 name="Google Shape;7836;p68">
              <a:extLst>
                <a:ext uri="{FF2B5EF4-FFF2-40B4-BE49-F238E27FC236}">
                  <a16:creationId xmlns:a16="http://schemas.microsoft.com/office/drawing/2014/main" id="{CA5CCB7E-8E81-4B99-BC42-3CC10AE95B8D}"/>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 name="Google Shape;7837;p68">
              <a:extLst>
                <a:ext uri="{FF2B5EF4-FFF2-40B4-BE49-F238E27FC236}">
                  <a16:creationId xmlns:a16="http://schemas.microsoft.com/office/drawing/2014/main" id="{DD34287B-0E26-400B-9705-C6B51AC41333}"/>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9" name="Google Shape;7838;p68">
              <a:extLst>
                <a:ext uri="{FF2B5EF4-FFF2-40B4-BE49-F238E27FC236}">
                  <a16:creationId xmlns:a16="http://schemas.microsoft.com/office/drawing/2014/main" id="{86D42228-1A43-49F3-B334-CAEDAB95844E}"/>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 name="Google Shape;7839;p68">
              <a:extLst>
                <a:ext uri="{FF2B5EF4-FFF2-40B4-BE49-F238E27FC236}">
                  <a16:creationId xmlns:a16="http://schemas.microsoft.com/office/drawing/2014/main" id="{E139C3DA-655A-4C81-9E9A-E224D757ACFE}"/>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 name="Google Shape;7840;p68">
              <a:extLst>
                <a:ext uri="{FF2B5EF4-FFF2-40B4-BE49-F238E27FC236}">
                  <a16:creationId xmlns:a16="http://schemas.microsoft.com/office/drawing/2014/main" id="{17647ED2-06DA-421C-ABF8-3322BBD88E68}"/>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 name="Google Shape;7841;p68">
              <a:extLst>
                <a:ext uri="{FF2B5EF4-FFF2-40B4-BE49-F238E27FC236}">
                  <a16:creationId xmlns:a16="http://schemas.microsoft.com/office/drawing/2014/main" id="{CA4EAA91-57FB-4BA9-B4AB-26AE65A57039}"/>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 name="Google Shape;7842;p68">
              <a:extLst>
                <a:ext uri="{FF2B5EF4-FFF2-40B4-BE49-F238E27FC236}">
                  <a16:creationId xmlns:a16="http://schemas.microsoft.com/office/drawing/2014/main" id="{E2240039-8ECC-4178-B980-60F8F6C12EFA}"/>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 name="Google Shape;7843;p68">
              <a:extLst>
                <a:ext uri="{FF2B5EF4-FFF2-40B4-BE49-F238E27FC236}">
                  <a16:creationId xmlns:a16="http://schemas.microsoft.com/office/drawing/2014/main" id="{9EF05EA6-D2D3-4594-A18B-B099CAD9FF0E}"/>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 name="Google Shape;7844;p68">
              <a:extLst>
                <a:ext uri="{FF2B5EF4-FFF2-40B4-BE49-F238E27FC236}">
                  <a16:creationId xmlns:a16="http://schemas.microsoft.com/office/drawing/2014/main" id="{18F94A89-599B-4475-838A-4FF7E05E3643}"/>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 name="Google Shape;7845;p68">
              <a:extLst>
                <a:ext uri="{FF2B5EF4-FFF2-40B4-BE49-F238E27FC236}">
                  <a16:creationId xmlns:a16="http://schemas.microsoft.com/office/drawing/2014/main" id="{37F1C79B-F9EA-404F-A7A8-3DF7080F7EB2}"/>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 name="Google Shape;7846;p68">
              <a:extLst>
                <a:ext uri="{FF2B5EF4-FFF2-40B4-BE49-F238E27FC236}">
                  <a16:creationId xmlns:a16="http://schemas.microsoft.com/office/drawing/2014/main" id="{70CD7C33-F470-4024-A44B-7BF008BD2454}"/>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 name="Google Shape;7847;p68">
              <a:extLst>
                <a:ext uri="{FF2B5EF4-FFF2-40B4-BE49-F238E27FC236}">
                  <a16:creationId xmlns:a16="http://schemas.microsoft.com/office/drawing/2014/main" id="{A03FC9B6-45B6-4C27-B77C-E851D51CAAF9}"/>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135990" y="1112114"/>
            <a:ext cx="1469483" cy="1"/>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0" name="Google Shape;662;p43">
            <a:extLst>
              <a:ext uri="{FF2B5EF4-FFF2-40B4-BE49-F238E27FC236}">
                <a16:creationId xmlns:a16="http://schemas.microsoft.com/office/drawing/2014/main" id="{C1DA5F5D-DA4E-4DFE-9249-ACAA9C7213CB}"/>
              </a:ext>
            </a:extLst>
          </p:cNvPr>
          <p:cNvSpPr/>
          <p:nvPr/>
        </p:nvSpPr>
        <p:spPr>
          <a:xfrm>
            <a:off x="10652880" y="287492"/>
            <a:ext cx="1158240" cy="115824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61" name="Group 160">
            <a:extLst>
              <a:ext uri="{FF2B5EF4-FFF2-40B4-BE49-F238E27FC236}">
                <a16:creationId xmlns:a16="http://schemas.microsoft.com/office/drawing/2014/main" id="{177D7EB0-706F-42C4-9AEB-117AC43E9068}"/>
              </a:ext>
            </a:extLst>
          </p:cNvPr>
          <p:cNvGrpSpPr/>
          <p:nvPr/>
        </p:nvGrpSpPr>
        <p:grpSpPr>
          <a:xfrm>
            <a:off x="10828882" y="519101"/>
            <a:ext cx="806237" cy="674497"/>
            <a:chOff x="5927593" y="419031"/>
            <a:chExt cx="2451625" cy="2051026"/>
          </a:xfrm>
        </p:grpSpPr>
        <p:grpSp>
          <p:nvGrpSpPr>
            <p:cNvPr id="162" name="Google Shape;16036;p73">
              <a:extLst>
                <a:ext uri="{FF2B5EF4-FFF2-40B4-BE49-F238E27FC236}">
                  <a16:creationId xmlns:a16="http://schemas.microsoft.com/office/drawing/2014/main" id="{0FF16710-DDB0-4F77-B00D-A0535EB447DF}"/>
                </a:ext>
              </a:extLst>
            </p:cNvPr>
            <p:cNvGrpSpPr/>
            <p:nvPr/>
          </p:nvGrpSpPr>
          <p:grpSpPr>
            <a:xfrm>
              <a:off x="5927593" y="1181807"/>
              <a:ext cx="1725126" cy="1286091"/>
              <a:chOff x="1798763" y="3395401"/>
              <a:chExt cx="376185" cy="280448"/>
            </a:xfrm>
          </p:grpSpPr>
          <p:sp>
            <p:nvSpPr>
              <p:cNvPr id="185" name="Google Shape;16037;p73">
                <a:extLst>
                  <a:ext uri="{FF2B5EF4-FFF2-40B4-BE49-F238E27FC236}">
                    <a16:creationId xmlns:a16="http://schemas.microsoft.com/office/drawing/2014/main" id="{BACDA57B-8BCC-4EC2-A753-D800917AF4BD}"/>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6" name="Google Shape;16038;p73">
                <a:extLst>
                  <a:ext uri="{FF2B5EF4-FFF2-40B4-BE49-F238E27FC236}">
                    <a16:creationId xmlns:a16="http://schemas.microsoft.com/office/drawing/2014/main" id="{D6A6E9E4-74BB-411C-97A7-707293B757F9}"/>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7" name="Google Shape;16039;p73">
                <a:extLst>
                  <a:ext uri="{FF2B5EF4-FFF2-40B4-BE49-F238E27FC236}">
                    <a16:creationId xmlns:a16="http://schemas.microsoft.com/office/drawing/2014/main" id="{2A395F24-655D-4371-BB13-1D3686FDE3EA}"/>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8" name="Google Shape;16040;p73">
                <a:extLst>
                  <a:ext uri="{FF2B5EF4-FFF2-40B4-BE49-F238E27FC236}">
                    <a16:creationId xmlns:a16="http://schemas.microsoft.com/office/drawing/2014/main" id="{D278009D-FCAD-4EF9-A890-729C2F2924F2}"/>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9" name="Google Shape;16041;p73">
                <a:extLst>
                  <a:ext uri="{FF2B5EF4-FFF2-40B4-BE49-F238E27FC236}">
                    <a16:creationId xmlns:a16="http://schemas.microsoft.com/office/drawing/2014/main" id="{A3CEBD1C-DEF8-4A6E-8CEA-A65459E9EE36}"/>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0" name="Google Shape;16042;p73">
                <a:extLst>
                  <a:ext uri="{FF2B5EF4-FFF2-40B4-BE49-F238E27FC236}">
                    <a16:creationId xmlns:a16="http://schemas.microsoft.com/office/drawing/2014/main" id="{21666AD1-F1FF-4227-80C5-2811CF4E7B22}"/>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1" name="Google Shape;16043;p73">
                <a:extLst>
                  <a:ext uri="{FF2B5EF4-FFF2-40B4-BE49-F238E27FC236}">
                    <a16:creationId xmlns:a16="http://schemas.microsoft.com/office/drawing/2014/main" id="{0805BE9F-A8A8-44E6-8CAB-0377070370D4}"/>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2" name="Google Shape;16044;p73">
                <a:extLst>
                  <a:ext uri="{FF2B5EF4-FFF2-40B4-BE49-F238E27FC236}">
                    <a16:creationId xmlns:a16="http://schemas.microsoft.com/office/drawing/2014/main" id="{B5BB7A7D-D2B1-40D9-9662-A6D8CD70606B}"/>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3" name="Google Shape;16045;p73">
                <a:extLst>
                  <a:ext uri="{FF2B5EF4-FFF2-40B4-BE49-F238E27FC236}">
                    <a16:creationId xmlns:a16="http://schemas.microsoft.com/office/drawing/2014/main" id="{888270B4-F708-496E-91FD-5EDB34E6D25A}"/>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4" name="Google Shape;16046;p73">
                <a:extLst>
                  <a:ext uri="{FF2B5EF4-FFF2-40B4-BE49-F238E27FC236}">
                    <a16:creationId xmlns:a16="http://schemas.microsoft.com/office/drawing/2014/main" id="{91001D08-7AE9-4385-A2AA-6D1D049F6D53}"/>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5" name="Google Shape;16047;p73">
                <a:extLst>
                  <a:ext uri="{FF2B5EF4-FFF2-40B4-BE49-F238E27FC236}">
                    <a16:creationId xmlns:a16="http://schemas.microsoft.com/office/drawing/2014/main" id="{02E47979-DBB1-41CC-B906-AED879A11858}"/>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6" name="Google Shape;16048;p73">
                <a:extLst>
                  <a:ext uri="{FF2B5EF4-FFF2-40B4-BE49-F238E27FC236}">
                    <a16:creationId xmlns:a16="http://schemas.microsoft.com/office/drawing/2014/main" id="{6B862DBC-9CD6-40AF-8219-C1A6604F2EA6}"/>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7" name="Google Shape;16049;p73">
                <a:extLst>
                  <a:ext uri="{FF2B5EF4-FFF2-40B4-BE49-F238E27FC236}">
                    <a16:creationId xmlns:a16="http://schemas.microsoft.com/office/drawing/2014/main" id="{E8C0CA91-B2A3-4DCA-A4EC-0B387068CF54}"/>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8" name="Google Shape;16050;p73">
                <a:extLst>
                  <a:ext uri="{FF2B5EF4-FFF2-40B4-BE49-F238E27FC236}">
                    <a16:creationId xmlns:a16="http://schemas.microsoft.com/office/drawing/2014/main" id="{45B45D6A-3738-491A-8182-A3DDEFFBDEF9}"/>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99" name="Google Shape;16051;p73">
                <a:extLst>
                  <a:ext uri="{FF2B5EF4-FFF2-40B4-BE49-F238E27FC236}">
                    <a16:creationId xmlns:a16="http://schemas.microsoft.com/office/drawing/2014/main" id="{15FC8D3A-18E2-44C3-9B2F-538D18F4A373}"/>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0" name="Google Shape;16052;p73">
                <a:extLst>
                  <a:ext uri="{FF2B5EF4-FFF2-40B4-BE49-F238E27FC236}">
                    <a16:creationId xmlns:a16="http://schemas.microsoft.com/office/drawing/2014/main" id="{E5EE1224-B00D-4FAC-B608-704BFB454A3E}"/>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1" name="Google Shape;16053;p73">
                <a:extLst>
                  <a:ext uri="{FF2B5EF4-FFF2-40B4-BE49-F238E27FC236}">
                    <a16:creationId xmlns:a16="http://schemas.microsoft.com/office/drawing/2014/main" id="{4B4A8E28-7B9A-4FBD-A15C-B1CE5E751816}"/>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2" name="Google Shape;16054;p73">
                <a:extLst>
                  <a:ext uri="{FF2B5EF4-FFF2-40B4-BE49-F238E27FC236}">
                    <a16:creationId xmlns:a16="http://schemas.microsoft.com/office/drawing/2014/main" id="{95CD25C7-065A-4C67-8490-14E490E08E2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3" name="Google Shape;16055;p73">
                <a:extLst>
                  <a:ext uri="{FF2B5EF4-FFF2-40B4-BE49-F238E27FC236}">
                    <a16:creationId xmlns:a16="http://schemas.microsoft.com/office/drawing/2014/main" id="{D8297CD9-AC30-4C99-AC8E-191077F8FD96}"/>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4" name="Google Shape;16056;p73">
                <a:extLst>
                  <a:ext uri="{FF2B5EF4-FFF2-40B4-BE49-F238E27FC236}">
                    <a16:creationId xmlns:a16="http://schemas.microsoft.com/office/drawing/2014/main" id="{C64D5A44-77C7-4206-A974-57E37269A22D}"/>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5" name="Google Shape;16057;p73">
                <a:extLst>
                  <a:ext uri="{FF2B5EF4-FFF2-40B4-BE49-F238E27FC236}">
                    <a16:creationId xmlns:a16="http://schemas.microsoft.com/office/drawing/2014/main" id="{F884120F-7A80-45D1-89C6-7AB31119C78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6" name="Google Shape;16058;p73">
                <a:extLst>
                  <a:ext uri="{FF2B5EF4-FFF2-40B4-BE49-F238E27FC236}">
                    <a16:creationId xmlns:a16="http://schemas.microsoft.com/office/drawing/2014/main" id="{BF174832-D9C9-478A-ADB4-3D2D0575C923}"/>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7" name="Google Shape;16059;p73">
                <a:extLst>
                  <a:ext uri="{FF2B5EF4-FFF2-40B4-BE49-F238E27FC236}">
                    <a16:creationId xmlns:a16="http://schemas.microsoft.com/office/drawing/2014/main" id="{378D2B0E-D704-4326-805A-3C8855DEABF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8" name="Google Shape;16060;p73">
                <a:extLst>
                  <a:ext uri="{FF2B5EF4-FFF2-40B4-BE49-F238E27FC236}">
                    <a16:creationId xmlns:a16="http://schemas.microsoft.com/office/drawing/2014/main" id="{655AA07A-B762-49FA-82E7-439DE0A18E64}"/>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09" name="Google Shape;16061;p73">
                <a:extLst>
                  <a:ext uri="{FF2B5EF4-FFF2-40B4-BE49-F238E27FC236}">
                    <a16:creationId xmlns:a16="http://schemas.microsoft.com/office/drawing/2014/main" id="{9EAFA466-EF67-44CA-A979-E63E87708B77}"/>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0" name="Google Shape;16062;p73">
                <a:extLst>
                  <a:ext uri="{FF2B5EF4-FFF2-40B4-BE49-F238E27FC236}">
                    <a16:creationId xmlns:a16="http://schemas.microsoft.com/office/drawing/2014/main" id="{8E38B1F7-8C1A-4A70-99AE-0E9D880F84BF}"/>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1" name="Google Shape;16063;p73">
                <a:extLst>
                  <a:ext uri="{FF2B5EF4-FFF2-40B4-BE49-F238E27FC236}">
                    <a16:creationId xmlns:a16="http://schemas.microsoft.com/office/drawing/2014/main" id="{697917FB-6C18-44CC-8089-D8245A3EB70A}"/>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2" name="Google Shape;16064;p73">
                <a:extLst>
                  <a:ext uri="{FF2B5EF4-FFF2-40B4-BE49-F238E27FC236}">
                    <a16:creationId xmlns:a16="http://schemas.microsoft.com/office/drawing/2014/main" id="{997B7B79-FA58-4764-923A-ABB5506C2D62}"/>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3" name="Google Shape;16065;p73">
                <a:extLst>
                  <a:ext uri="{FF2B5EF4-FFF2-40B4-BE49-F238E27FC236}">
                    <a16:creationId xmlns:a16="http://schemas.microsoft.com/office/drawing/2014/main" id="{FEBCF280-F6B4-470B-AD86-7B9E58504C68}"/>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4" name="Google Shape;16066;p73">
                <a:extLst>
                  <a:ext uri="{FF2B5EF4-FFF2-40B4-BE49-F238E27FC236}">
                    <a16:creationId xmlns:a16="http://schemas.microsoft.com/office/drawing/2014/main" id="{1E8F319C-47B2-41BA-8F80-541EF2E9D81B}"/>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215" name="Google Shape;16067;p73">
                <a:extLst>
                  <a:ext uri="{FF2B5EF4-FFF2-40B4-BE49-F238E27FC236}">
                    <a16:creationId xmlns:a16="http://schemas.microsoft.com/office/drawing/2014/main" id="{9A9132E1-B89D-4D14-8948-317B9B582B70}"/>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nvGrpSpPr>
            <p:cNvPr id="163" name="Google Shape;9682;p69">
              <a:extLst>
                <a:ext uri="{FF2B5EF4-FFF2-40B4-BE49-F238E27FC236}">
                  <a16:creationId xmlns:a16="http://schemas.microsoft.com/office/drawing/2014/main" id="{4EB0F558-BB75-4E41-B859-21999C4527C9}"/>
                </a:ext>
              </a:extLst>
            </p:cNvPr>
            <p:cNvGrpSpPr/>
            <p:nvPr/>
          </p:nvGrpSpPr>
          <p:grpSpPr>
            <a:xfrm>
              <a:off x="6661321" y="419031"/>
              <a:ext cx="1717897" cy="2051026"/>
              <a:chOff x="7159964" y="1971904"/>
              <a:chExt cx="291564" cy="348103"/>
            </a:xfrm>
          </p:grpSpPr>
          <p:sp>
            <p:nvSpPr>
              <p:cNvPr id="164" name="Google Shape;9683;p69">
                <a:extLst>
                  <a:ext uri="{FF2B5EF4-FFF2-40B4-BE49-F238E27FC236}">
                    <a16:creationId xmlns:a16="http://schemas.microsoft.com/office/drawing/2014/main" id="{50D0A0B2-2F95-44B2-B2A4-43FADBEA5118}"/>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5" name="Google Shape;9684;p69">
                <a:extLst>
                  <a:ext uri="{FF2B5EF4-FFF2-40B4-BE49-F238E27FC236}">
                    <a16:creationId xmlns:a16="http://schemas.microsoft.com/office/drawing/2014/main" id="{B36A9671-8371-427D-A9ED-04E08DE6280C}"/>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6" name="Google Shape;9694;p69">
                <a:extLst>
                  <a:ext uri="{FF2B5EF4-FFF2-40B4-BE49-F238E27FC236}">
                    <a16:creationId xmlns:a16="http://schemas.microsoft.com/office/drawing/2014/main" id="{0CE4867C-53C6-4155-9F83-75CFDA2C06E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7" name="Google Shape;9695;p69">
                <a:extLst>
                  <a:ext uri="{FF2B5EF4-FFF2-40B4-BE49-F238E27FC236}">
                    <a16:creationId xmlns:a16="http://schemas.microsoft.com/office/drawing/2014/main" id="{6B63E647-1105-4341-8CBA-75013EEC1B6F}"/>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8" name="Google Shape;9696;p69">
                <a:extLst>
                  <a:ext uri="{FF2B5EF4-FFF2-40B4-BE49-F238E27FC236}">
                    <a16:creationId xmlns:a16="http://schemas.microsoft.com/office/drawing/2014/main" id="{A889A7BF-BDAF-40C5-8D2D-57C58368FD93}"/>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69" name="Google Shape;9697;p69">
                <a:extLst>
                  <a:ext uri="{FF2B5EF4-FFF2-40B4-BE49-F238E27FC236}">
                    <a16:creationId xmlns:a16="http://schemas.microsoft.com/office/drawing/2014/main" id="{B5340F25-040D-4084-BDF1-E89765C4C717}"/>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0" name="Google Shape;9698;p69">
                <a:extLst>
                  <a:ext uri="{FF2B5EF4-FFF2-40B4-BE49-F238E27FC236}">
                    <a16:creationId xmlns:a16="http://schemas.microsoft.com/office/drawing/2014/main" id="{809A3BA6-AFE8-4E5A-934C-C2A4741C732C}"/>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1" name="Google Shape;9699;p69">
                <a:extLst>
                  <a:ext uri="{FF2B5EF4-FFF2-40B4-BE49-F238E27FC236}">
                    <a16:creationId xmlns:a16="http://schemas.microsoft.com/office/drawing/2014/main" id="{E9586103-A718-408B-AAC8-D98A33E0D2BF}"/>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2" name="Google Shape;9700;p69">
                <a:extLst>
                  <a:ext uri="{FF2B5EF4-FFF2-40B4-BE49-F238E27FC236}">
                    <a16:creationId xmlns:a16="http://schemas.microsoft.com/office/drawing/2014/main" id="{118297AC-4EC6-4DA1-AF09-EADD83A05244}"/>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3" name="Google Shape;9701;p69">
                <a:extLst>
                  <a:ext uri="{FF2B5EF4-FFF2-40B4-BE49-F238E27FC236}">
                    <a16:creationId xmlns:a16="http://schemas.microsoft.com/office/drawing/2014/main" id="{149EA599-705B-44F1-8772-EF5F3EBE666C}"/>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4" name="Google Shape;9702;p69">
                <a:extLst>
                  <a:ext uri="{FF2B5EF4-FFF2-40B4-BE49-F238E27FC236}">
                    <a16:creationId xmlns:a16="http://schemas.microsoft.com/office/drawing/2014/main" id="{259BDE03-B6A5-4E3F-B9B1-01D81F91C40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5" name="Google Shape;9703;p69">
                <a:extLst>
                  <a:ext uri="{FF2B5EF4-FFF2-40B4-BE49-F238E27FC236}">
                    <a16:creationId xmlns:a16="http://schemas.microsoft.com/office/drawing/2014/main" id="{8E09DDDF-9C18-45C6-8E54-DC1BC32CD4FB}"/>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6" name="Google Shape;9704;p69">
                <a:extLst>
                  <a:ext uri="{FF2B5EF4-FFF2-40B4-BE49-F238E27FC236}">
                    <a16:creationId xmlns:a16="http://schemas.microsoft.com/office/drawing/2014/main" id="{D1FAF78B-8BC7-4167-86CF-DF844CED1455}"/>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7" name="Google Shape;9705;p69">
                <a:extLst>
                  <a:ext uri="{FF2B5EF4-FFF2-40B4-BE49-F238E27FC236}">
                    <a16:creationId xmlns:a16="http://schemas.microsoft.com/office/drawing/2014/main" id="{194D941E-C513-432E-9987-4C143CDD9EC8}"/>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8" name="Google Shape;9706;p69">
                <a:extLst>
                  <a:ext uri="{FF2B5EF4-FFF2-40B4-BE49-F238E27FC236}">
                    <a16:creationId xmlns:a16="http://schemas.microsoft.com/office/drawing/2014/main" id="{CE92E929-4909-43A2-87CB-49C6A0A3113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79" name="Google Shape;9707;p69">
                <a:extLst>
                  <a:ext uri="{FF2B5EF4-FFF2-40B4-BE49-F238E27FC236}">
                    <a16:creationId xmlns:a16="http://schemas.microsoft.com/office/drawing/2014/main" id="{BF165193-CFC9-47DC-A0FA-21FB332DF49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0" name="Google Shape;9708;p69">
                <a:extLst>
                  <a:ext uri="{FF2B5EF4-FFF2-40B4-BE49-F238E27FC236}">
                    <a16:creationId xmlns:a16="http://schemas.microsoft.com/office/drawing/2014/main" id="{FB41CDB3-1991-4A5B-B265-1F02C623C1CE}"/>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1" name="Google Shape;9709;p69">
                <a:extLst>
                  <a:ext uri="{FF2B5EF4-FFF2-40B4-BE49-F238E27FC236}">
                    <a16:creationId xmlns:a16="http://schemas.microsoft.com/office/drawing/2014/main" id="{38B374AC-1685-4034-8A30-C7D6149698AA}"/>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2" name="Google Shape;9710;p69">
                <a:extLst>
                  <a:ext uri="{FF2B5EF4-FFF2-40B4-BE49-F238E27FC236}">
                    <a16:creationId xmlns:a16="http://schemas.microsoft.com/office/drawing/2014/main" id="{AE4D2A27-690F-439B-932F-EC20C1A54BD8}"/>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3" name="Google Shape;9711;p69">
                <a:extLst>
                  <a:ext uri="{FF2B5EF4-FFF2-40B4-BE49-F238E27FC236}">
                    <a16:creationId xmlns:a16="http://schemas.microsoft.com/office/drawing/2014/main" id="{FD0A729E-37D9-4864-94C9-75A87AAA344C}"/>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sp>
            <p:nvSpPr>
              <p:cNvPr id="184" name="Google Shape;9712;p69">
                <a:extLst>
                  <a:ext uri="{FF2B5EF4-FFF2-40B4-BE49-F238E27FC236}">
                    <a16:creationId xmlns:a16="http://schemas.microsoft.com/office/drawing/2014/main" id="{6E84D432-7E2D-4632-9501-01E1A021A6BF}"/>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0" cap="none" spc="0" normalizeH="0" baseline="0" noProof="0">
                  <a:ln>
                    <a:noFill/>
                  </a:ln>
                  <a:solidFill>
                    <a:sysClr val="windowText" lastClr="000000"/>
                  </a:solidFill>
                  <a:effectLst/>
                  <a:uLnTx/>
                  <a:uFillTx/>
                  <a:latin typeface="Arial"/>
                  <a:ea typeface="+mn-ea"/>
                  <a:cs typeface="Arial"/>
                  <a:sym typeface="Arial"/>
                </a:endParaRPr>
              </a:p>
            </p:txBody>
          </p:sp>
        </p:grpSp>
      </p:grpSp>
      <p:sp>
        <p:nvSpPr>
          <p:cNvPr id="7" name="Rectangle: Rounded Corners 6">
            <a:extLst>
              <a:ext uri="{FF2B5EF4-FFF2-40B4-BE49-F238E27FC236}">
                <a16:creationId xmlns:a16="http://schemas.microsoft.com/office/drawing/2014/main" id="{2788AC01-A22A-4D98-8A85-31866539726A}"/>
              </a:ext>
            </a:extLst>
          </p:cNvPr>
          <p:cNvSpPr/>
          <p:nvPr/>
        </p:nvSpPr>
        <p:spPr>
          <a:xfrm>
            <a:off x="6810286" y="3292149"/>
            <a:ext cx="4346591" cy="31385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Outline your school’s example using the  logic model template (outcomes, systems, data, practices).</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5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Be prepared to share and take notes.</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endParaRPr kumimoji="0" lang="en-US" sz="1850" b="0" i="0" u="none" strike="noStrike" kern="0" cap="none" spc="0" normalizeH="0" baseline="0" noProof="0" dirty="0">
              <a:ln>
                <a:noFill/>
              </a:ln>
              <a:solidFill>
                <a:srgbClr val="FFFFFF"/>
              </a:solidFill>
              <a:effectLst/>
              <a:uLnTx/>
              <a:uFillTx/>
              <a:latin typeface="Poppins" panose="020B0604020202020204" charset="0"/>
              <a:ea typeface="+mn-ea"/>
              <a:cs typeface="Poppins" panose="020B0604020202020204" charset="0"/>
            </a:endParaRPr>
          </a:p>
          <a:p>
            <a:pPr marL="342900" marR="0" lvl="0" indent="-342900"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850" b="0" i="0" u="none" strike="noStrike" kern="0" cap="none" spc="0" normalizeH="0" baseline="0" noProof="0" dirty="0">
                <a:ln>
                  <a:noFill/>
                </a:ln>
                <a:solidFill>
                  <a:srgbClr val="FFFFFF"/>
                </a:solidFill>
                <a:effectLst/>
                <a:uLnTx/>
                <a:uFillTx/>
                <a:latin typeface="Poppins"/>
                <a:ea typeface="+mn-ea"/>
                <a:cs typeface="Poppins"/>
                <a:sym typeface="Arial"/>
              </a:rPr>
              <a:t>Take new ideas back to your team for action planning!</a:t>
            </a:r>
            <a:endParaRPr kumimoji="0" lang="en-US" sz="1850" b="0" i="0" u="none" strike="noStrike" kern="0" cap="none" spc="0" normalizeH="0" baseline="0" noProof="0" dirty="0">
              <a:ln>
                <a:noFill/>
              </a:ln>
              <a:solidFill>
                <a:srgbClr val="FFFFFF"/>
              </a:solidFill>
              <a:effectLst/>
              <a:uLnTx/>
              <a:uFillTx/>
              <a:latin typeface="Poppins"/>
              <a:ea typeface="+mn-ea"/>
              <a:cs typeface="Poppins"/>
            </a:endParaRPr>
          </a:p>
        </p:txBody>
      </p:sp>
    </p:spTree>
    <p:extLst>
      <p:ext uri="{BB962C8B-B14F-4D97-AF65-F5344CB8AC3E}">
        <p14:creationId xmlns:p14="http://schemas.microsoft.com/office/powerpoint/2010/main" val="7849797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p:nvPr/>
        </p:nvSpPr>
        <p:spPr>
          <a:xfrm>
            <a:off x="3773171" y="133389"/>
            <a:ext cx="6782940" cy="6696001"/>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0" name="Google Shape;90;p13"/>
          <p:cNvSpPr/>
          <p:nvPr/>
        </p:nvSpPr>
        <p:spPr>
          <a:xfrm>
            <a:off x="5390831" y="3179241"/>
            <a:ext cx="3547500" cy="3570000"/>
          </a:xfrm>
          <a:prstGeom prst="ellipse">
            <a:avLst/>
          </a:prstGeom>
          <a:solidFill>
            <a:srgbClr val="3366FF">
              <a:alpha val="24705"/>
            </a:srgbClr>
          </a:solidFill>
          <a:ln w="63500" cap="flat" cmpd="sng">
            <a:solidFill>
              <a:srgbClr val="3366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lang="en-US" b="1" kern="0" dirty="0">
                <a:solidFill>
                  <a:srgbClr val="0D0F41"/>
                </a:solidFill>
                <a:latin typeface="Calibri"/>
                <a:ea typeface="Calibri"/>
                <a:cs typeface="Calibri"/>
                <a:sym typeface="Calibri"/>
              </a:rPr>
              <a:t>Enter Practices taught to achieve your goal </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1" name="Google Shape;91;p13"/>
          <p:cNvSpPr/>
          <p:nvPr/>
        </p:nvSpPr>
        <p:spPr>
          <a:xfrm>
            <a:off x="6909081" y="947467"/>
            <a:ext cx="3420037" cy="3351013"/>
          </a:xfrm>
          <a:prstGeom prst="ellipse">
            <a:avLst/>
          </a:prstGeom>
          <a:solidFill>
            <a:srgbClr val="B2ECC4">
              <a:alpha val="24705"/>
            </a:srgbClr>
          </a:solidFill>
          <a:ln w="63500" cap="flat" cmpd="sng">
            <a:solidFill>
              <a:srgbClr val="B2ECC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0" cap="none" spc="0" normalizeH="0" baseline="0" noProof="0" dirty="0">
                <a:ln>
                  <a:noFill/>
                </a:ln>
                <a:solidFill>
                  <a:srgbClr val="0D0F41"/>
                </a:solidFill>
                <a:effectLst/>
                <a:uLnTx/>
                <a:uFillTx/>
                <a:latin typeface="Calibri"/>
                <a:ea typeface="Calibri"/>
                <a:cs typeface="Calibri"/>
                <a:sym typeface="Calibri"/>
              </a:rPr>
              <a:t>Enter what data</a:t>
            </a:r>
            <a:r>
              <a:rPr lang="en-US" sz="1600" b="1" kern="0" dirty="0">
                <a:solidFill>
                  <a:srgbClr val="0D0F41"/>
                </a:solidFill>
                <a:latin typeface="Calibri"/>
                <a:ea typeface="Calibri"/>
                <a:cs typeface="Calibri"/>
                <a:sym typeface="Calibri"/>
              </a:rPr>
              <a:t>a source you used to identify your goal and evaluate the results</a:t>
            </a:r>
            <a:endParaRPr kumimoji="0" sz="160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2" name="Google Shape;92;p13"/>
          <p:cNvSpPr/>
          <p:nvPr/>
        </p:nvSpPr>
        <p:spPr>
          <a:xfrm>
            <a:off x="4000044" y="1056719"/>
            <a:ext cx="3547613" cy="3454267"/>
          </a:xfrm>
          <a:prstGeom prst="ellipse">
            <a:avLst/>
          </a:prstGeom>
          <a:solidFill>
            <a:srgbClr val="FF99CC">
              <a:alpha val="24705"/>
            </a:srgbClr>
          </a:solidFill>
          <a:ln w="63500" cap="flat" cmpd="sng">
            <a:solidFill>
              <a:srgbClr val="FF99CC"/>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b="1" i="0" u="none" strike="noStrike" kern="0" cap="none" spc="0" normalizeH="0" baseline="0" noProof="0" dirty="0">
                <a:ln>
                  <a:noFill/>
                </a:ln>
                <a:solidFill>
                  <a:srgbClr val="0D0F41"/>
                </a:solidFill>
                <a:effectLst/>
                <a:uLnTx/>
                <a:uFillTx/>
                <a:latin typeface="Calibri"/>
                <a:ea typeface="Calibri"/>
                <a:cs typeface="Calibri"/>
                <a:sym typeface="Calibri"/>
              </a:rPr>
              <a:t>Enter systems changes you made to help achieve your goal</a:t>
            </a:r>
            <a:endParaRPr kumimoji="0" b="1"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3" name="Google Shape;93;p13"/>
          <p:cNvSpPr txBox="1"/>
          <p:nvPr/>
        </p:nvSpPr>
        <p:spPr>
          <a:xfrm rot="-3258865">
            <a:off x="3923343" y="1739357"/>
            <a:ext cx="1148135"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SYSTEMS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 name="Google Shape;94;p13"/>
          <p:cNvSpPr txBox="1"/>
          <p:nvPr/>
        </p:nvSpPr>
        <p:spPr>
          <a:xfrm>
            <a:off x="6485804" y="6176836"/>
            <a:ext cx="1331400" cy="400200"/>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 name="Google Shape;95;p13"/>
          <p:cNvSpPr txBox="1"/>
          <p:nvPr/>
        </p:nvSpPr>
        <p:spPr>
          <a:xfrm rot="2905354">
            <a:off x="9236917" y="1653978"/>
            <a:ext cx="975411" cy="4001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 name="Google Shape;96;p13"/>
          <p:cNvSpPr txBox="1"/>
          <p:nvPr/>
        </p:nvSpPr>
        <p:spPr>
          <a:xfrm>
            <a:off x="10095700" y="1354643"/>
            <a:ext cx="2023553" cy="600164"/>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97" name="Google Shape;97;p13"/>
          <p:cNvSpPr txBox="1"/>
          <p:nvPr/>
        </p:nvSpPr>
        <p:spPr>
          <a:xfrm>
            <a:off x="6500265" y="189483"/>
            <a:ext cx="1302472" cy="707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98" name="Google Shape;98;p13"/>
          <p:cNvSpPr txBox="1"/>
          <p:nvPr/>
        </p:nvSpPr>
        <p:spPr>
          <a:xfrm>
            <a:off x="27926" y="133421"/>
            <a:ext cx="4478761" cy="2062800"/>
          </a:xfrm>
          <a:prstGeom prst="rect">
            <a:avLst/>
          </a:prstGeom>
          <a:noFill/>
          <a:ln>
            <a:noFill/>
          </a:ln>
        </p:spPr>
        <p:txBody>
          <a:bodyPr spcFirstLastPara="1" wrap="square" lIns="91425" tIns="45700" rIns="91425" bIns="457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D0F41"/>
                </a:solidFill>
                <a:effectLst/>
                <a:uLnTx/>
                <a:uFillTx/>
                <a:latin typeface="Calibri"/>
                <a:ea typeface="Calibri"/>
                <a:cs typeface="Calibri"/>
                <a:sym typeface="Calibri"/>
              </a:rPr>
              <a:t>School: ___________________________</a:t>
            </a:r>
            <a:endParaRPr kumimoji="0" sz="1400" b="0" i="0" u="none" strike="noStrike" kern="0" cap="none" spc="0" normalizeH="0" baseline="0" noProof="0" dirty="0">
              <a:ln>
                <a:noFill/>
              </a:ln>
              <a:solidFill>
                <a:srgbClr val="0D0F41"/>
              </a:solidFill>
              <a:effectLst/>
              <a:uLnTx/>
              <a:uFillTx/>
              <a:latin typeface="Arial"/>
              <a:ea typeface="+mn-ea"/>
              <a:cs typeface="Arial"/>
              <a:sym typeface="Arial"/>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Identify an </a:t>
            </a:r>
            <a:r>
              <a:rPr kumimoji="0" lang="en-US" sz="1600" b="1"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outcome </a:t>
            </a:r>
            <a:r>
              <a:rPr kumimoji="0" lang="en-US" sz="16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to focus on for this activity. For example:</a:t>
            </a:r>
            <a:endParaRPr kumimoji="0" lang="en-US" sz="1600" b="0" i="0" u="none" strike="noStrike" kern="0" cap="none" spc="0" normalizeH="0" baseline="0" noProof="0" dirty="0">
              <a:ln>
                <a:noFill/>
              </a:ln>
              <a:solidFill>
                <a:schemeClr val="tx1">
                  <a:lumMod val="50000"/>
                  <a:lumOff val="50000"/>
                </a:schemeClr>
              </a:solidFill>
              <a:effectLst/>
              <a:uLnTx/>
              <a:uFillTx/>
              <a:latin typeface="Calibri"/>
              <a:ea typeface="+mn-ea"/>
              <a:cs typeface="Calibri"/>
              <a:sym typeface="Arial"/>
            </a:endParaRP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Decrease ODRs on the playground</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consistency of response to behavior to ensure equity</a:t>
            </a:r>
          </a:p>
          <a:p>
            <a:pPr marL="285744" marR="0" lvl="0" indent="-285744" algn="l" defTabSz="1219170" rtl="0" eaLnBrk="1" fontAlgn="auto" latinLnBrk="0" hangingPunct="1">
              <a:lnSpc>
                <a:spcPct val="100000"/>
              </a:lnSpc>
              <a:spcBef>
                <a:spcPts val="0"/>
              </a:spcBef>
              <a:spcAft>
                <a:spcPts val="0"/>
              </a:spcAft>
              <a:buClr>
                <a:srgbClr val="0D0F41"/>
              </a:buClr>
              <a:buSzPts val="1100"/>
              <a:buFont typeface="Arial"/>
              <a:buChar char="•"/>
              <a:tabLst/>
              <a:defRPr/>
            </a:pPr>
            <a:r>
              <a:rPr kumimoji="0" lang="en-US" b="0" i="1" u="none" strike="noStrike" kern="0" cap="none" spc="0" normalizeH="0" baseline="0" noProof="0" dirty="0">
                <a:ln>
                  <a:noFill/>
                </a:ln>
                <a:solidFill>
                  <a:schemeClr val="tx1">
                    <a:lumMod val="50000"/>
                    <a:lumOff val="50000"/>
                  </a:schemeClr>
                </a:solidFill>
                <a:uLnTx/>
                <a:uFillTx/>
                <a:latin typeface="Calibri"/>
                <a:ea typeface="+mn-ea"/>
                <a:cs typeface="Calibri"/>
                <a:sym typeface="Calibri"/>
              </a:rPr>
              <a:t>Increase family engagement</a:t>
            </a:r>
            <a:endParaRPr kumimoji="0" b="0" i="1" u="none" strike="noStrike" kern="0" cap="none" spc="0" normalizeH="0" baseline="0" noProof="0" dirty="0">
              <a:ln>
                <a:noFill/>
              </a:ln>
              <a:solidFill>
                <a:schemeClr val="tx1">
                  <a:lumMod val="50000"/>
                  <a:lumOff val="50000"/>
                </a:schemeClr>
              </a:solidFill>
              <a:uLnTx/>
              <a:uFillTx/>
              <a:latin typeface="Calibri"/>
              <a:ea typeface="+mn-ea"/>
              <a:cs typeface="Arial"/>
              <a:sym typeface="Arial"/>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285744" marR="0" lvl="0" indent="-196846"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400" b="0" i="0" u="none" strike="noStrike" kern="0" cap="none" spc="0" normalizeH="0" baseline="0" noProof="0" dirty="0">
              <a:ln>
                <a:noFill/>
              </a:ln>
              <a:solidFill>
                <a:srgbClr val="0D0F41"/>
              </a:solidFill>
              <a:effectLst/>
              <a:uLnTx/>
              <a:uFillTx/>
              <a:latin typeface="Calibri"/>
              <a:ea typeface="Calibri"/>
              <a:cs typeface="Calibri"/>
              <a:sym typeface="Calibri"/>
            </a:endParaRPr>
          </a:p>
        </p:txBody>
      </p:sp>
      <p:sp>
        <p:nvSpPr>
          <p:cNvPr id="99" name="Google Shape;99;p13"/>
          <p:cNvSpPr txBox="1"/>
          <p:nvPr/>
        </p:nvSpPr>
        <p:spPr>
          <a:xfrm>
            <a:off x="2537166" y="5806190"/>
            <a:ext cx="2118167" cy="430887"/>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are we doing? </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What do we want to be doing?</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00" name="Google Shape;100;p13"/>
          <p:cNvSpPr txBox="1"/>
          <p:nvPr/>
        </p:nvSpPr>
        <p:spPr>
          <a:xfrm>
            <a:off x="3436099" y="108759"/>
            <a:ext cx="2629267" cy="261611"/>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1" name="Google Shape;101;p13"/>
          <p:cNvSpPr txBox="1"/>
          <p:nvPr/>
        </p:nvSpPr>
        <p:spPr>
          <a:xfrm>
            <a:off x="1211649" y="2587561"/>
            <a:ext cx="2788396" cy="430888"/>
          </a:xfrm>
          <a:prstGeom prst="rect">
            <a:avLst/>
          </a:prstGeom>
          <a:noFill/>
          <a:ln>
            <a:noFill/>
          </a:ln>
        </p:spPr>
        <p:txBody>
          <a:bodyPr spcFirstLastPara="1" wrap="square" lIns="91425" tIns="45700" rIns="91425"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How do we support staff  to</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D0F41"/>
                </a:solidFill>
                <a:effectLst/>
                <a:uLnTx/>
                <a:uFillTx/>
                <a:latin typeface="Calibri"/>
                <a:ea typeface="Calibri"/>
                <a:cs typeface="Calibri"/>
                <a:sym typeface="Calibri"/>
              </a:rPr>
              <a:t> implement this with fidelity?</a:t>
            </a:r>
            <a:endParaRPr kumimoji="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102" name="Google Shape;102;p13"/>
          <p:cNvCxnSpPr/>
          <p:nvPr/>
        </p:nvCxnSpPr>
        <p:spPr>
          <a:xfrm rot="10800000" flipH="1">
            <a:off x="2929861" y="2332916"/>
            <a:ext cx="1268251" cy="254643"/>
          </a:xfrm>
          <a:prstGeom prst="straightConnector1">
            <a:avLst/>
          </a:prstGeom>
          <a:noFill/>
          <a:ln w="19050" cap="flat" cmpd="sng">
            <a:solidFill>
              <a:schemeClr val="dk1"/>
            </a:solidFill>
            <a:prstDash val="solid"/>
            <a:miter lim="800000"/>
            <a:headEnd type="none" w="sm" len="sm"/>
            <a:tailEnd type="triangle" w="med" len="med"/>
          </a:ln>
        </p:spPr>
      </p:cxnSp>
      <p:cxnSp>
        <p:nvCxnSpPr>
          <p:cNvPr id="103" name="Google Shape;103;p13"/>
          <p:cNvCxnSpPr>
            <a:cxnSpLocks/>
          </p:cNvCxnSpPr>
          <p:nvPr/>
        </p:nvCxnSpPr>
        <p:spPr>
          <a:xfrm flipH="1">
            <a:off x="10047664" y="2254156"/>
            <a:ext cx="538581" cy="333405"/>
          </a:xfrm>
          <a:prstGeom prst="straightConnector1">
            <a:avLst/>
          </a:prstGeom>
          <a:noFill/>
          <a:ln w="19050" cap="flat" cmpd="sng">
            <a:solidFill>
              <a:schemeClr val="dk1"/>
            </a:solidFill>
            <a:prstDash val="solid"/>
            <a:miter lim="800000"/>
            <a:headEnd type="none" w="sm" len="sm"/>
            <a:tailEnd type="triangle" w="med" len="med"/>
          </a:ln>
        </p:spPr>
      </p:cxnSp>
      <p:cxnSp>
        <p:nvCxnSpPr>
          <p:cNvPr id="104" name="Google Shape;104;p13"/>
          <p:cNvCxnSpPr>
            <a:cxnSpLocks/>
          </p:cNvCxnSpPr>
          <p:nvPr/>
        </p:nvCxnSpPr>
        <p:spPr>
          <a:xfrm flipV="1">
            <a:off x="4994777" y="384642"/>
            <a:ext cx="1475354" cy="2127"/>
          </a:xfrm>
          <a:prstGeom prst="straightConnector1">
            <a:avLst/>
          </a:prstGeom>
          <a:noFill/>
          <a:ln w="19050" cap="flat" cmpd="sng">
            <a:solidFill>
              <a:schemeClr val="dk1"/>
            </a:solidFill>
            <a:prstDash val="solid"/>
            <a:miter lim="800000"/>
            <a:headEnd type="none" w="sm" len="sm"/>
            <a:tailEnd type="triangle" w="med" len="med"/>
          </a:ln>
        </p:spPr>
      </p:cxnSp>
      <p:cxnSp>
        <p:nvCxnSpPr>
          <p:cNvPr id="105" name="Google Shape;105;p13"/>
          <p:cNvCxnSpPr>
            <a:endCxn id="94" idx="1"/>
          </p:cNvCxnSpPr>
          <p:nvPr/>
        </p:nvCxnSpPr>
        <p:spPr>
          <a:xfrm>
            <a:off x="4343505" y="5938037"/>
            <a:ext cx="2142300" cy="438900"/>
          </a:xfrm>
          <a:prstGeom prst="straightConnector1">
            <a:avLst/>
          </a:prstGeom>
          <a:noFill/>
          <a:ln w="19050" cap="flat" cmpd="sng">
            <a:solidFill>
              <a:schemeClr val="dk1"/>
            </a:solidFill>
            <a:prstDash val="solid"/>
            <a:miter lim="800000"/>
            <a:headEnd type="none" w="sm" len="sm"/>
            <a:tailEnd type="triangle" w="med" len="med"/>
          </a:ln>
        </p:spPr>
      </p:cxnSp>
      <p:sp>
        <p:nvSpPr>
          <p:cNvPr id="106" name="Google Shape;106;p13"/>
          <p:cNvSpPr txBox="1"/>
          <p:nvPr/>
        </p:nvSpPr>
        <p:spPr>
          <a:xfrm>
            <a:off x="127351" y="3213075"/>
            <a:ext cx="2629200" cy="23985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highlight </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associated with this outcome?</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What is one lesson learned?</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endParaRPr kumimoji="0" sz="11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400"/>
              <a:buFontTx/>
              <a:buNone/>
              <a:tabLst/>
              <a:defRPr/>
            </a:pPr>
            <a:r>
              <a:rPr kumimoji="0" lang="en-US" sz="1100" b="0" i="0" u="none" strike="noStrike" kern="0" cap="none" spc="0" normalizeH="0" baseline="0" noProof="0">
                <a:ln>
                  <a:noFill/>
                </a:ln>
                <a:solidFill>
                  <a:srgbClr val="0D0F41"/>
                </a:solidFill>
                <a:effectLst/>
                <a:uLnTx/>
                <a:uFillTx/>
                <a:latin typeface="Calibri"/>
                <a:ea typeface="Calibri"/>
                <a:cs typeface="Calibri"/>
                <a:sym typeface="Calibri"/>
              </a:rPr>
              <a:t>__________________________________</a:t>
            </a:r>
            <a:endParaRPr kumimoji="0" sz="1400" b="0" i="0" u="none" strike="noStrike" kern="0" cap="none" spc="0" normalizeH="0" baseline="0" noProof="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649328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6"/>
          <p:cNvSpPr/>
          <p:nvPr/>
        </p:nvSpPr>
        <p:spPr>
          <a:xfrm>
            <a:off x="3773171" y="133387"/>
            <a:ext cx="6783200" cy="6696000"/>
          </a:xfrm>
          <a:prstGeom prst="ellipse">
            <a:avLst/>
          </a:prstGeom>
          <a:solidFill>
            <a:schemeClr val="lt1"/>
          </a:solidFill>
          <a:ln w="63500" cap="flat" cmpd="sng">
            <a:solidFill>
              <a:srgbClr val="333399"/>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7" name="Google Shape;137;p26"/>
          <p:cNvSpPr/>
          <p:nvPr/>
        </p:nvSpPr>
        <p:spPr>
          <a:xfrm>
            <a:off x="5390829" y="3179241"/>
            <a:ext cx="3547600" cy="3570000"/>
          </a:xfrm>
          <a:prstGeom prst="ellipse">
            <a:avLst/>
          </a:prstGeom>
          <a:solidFill>
            <a:srgbClr val="3366FF">
              <a:alpha val="24710"/>
            </a:srgbClr>
          </a:solidFill>
          <a:ln w="63500" cap="flat" cmpd="sng">
            <a:solidFill>
              <a:srgbClr val="3366FF"/>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8" name="Google Shape;138;p26"/>
          <p:cNvSpPr/>
          <p:nvPr/>
        </p:nvSpPr>
        <p:spPr>
          <a:xfrm>
            <a:off x="6601383" y="1159971"/>
            <a:ext cx="3734800" cy="3350800"/>
          </a:xfrm>
          <a:prstGeom prst="ellipse">
            <a:avLst/>
          </a:prstGeom>
          <a:solidFill>
            <a:srgbClr val="B2ECC4">
              <a:alpha val="24710"/>
            </a:srgbClr>
          </a:solidFill>
          <a:ln w="63500" cap="flat" cmpd="sng">
            <a:solidFill>
              <a:srgbClr val="B2ECC4"/>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39" name="Google Shape;139;p26"/>
          <p:cNvSpPr/>
          <p:nvPr/>
        </p:nvSpPr>
        <p:spPr>
          <a:xfrm>
            <a:off x="4000044" y="1056717"/>
            <a:ext cx="3547600" cy="3454400"/>
          </a:xfrm>
          <a:prstGeom prst="ellipse">
            <a:avLst/>
          </a:prstGeom>
          <a:solidFill>
            <a:srgbClr val="FF99CC">
              <a:alpha val="24710"/>
            </a:srgbClr>
          </a:solidFill>
          <a:ln w="63500" cap="flat" cmpd="sng">
            <a:solidFill>
              <a:srgbClr val="FF99CC"/>
            </a:solidFill>
            <a:prstDash val="solid"/>
            <a:round/>
            <a:headEnd type="none" w="sm" len="sm"/>
            <a:tailEnd type="none" w="sm" len="sm"/>
          </a:ln>
        </p:spPr>
        <p:txBody>
          <a:bodyPr spcFirstLastPara="1" wrap="square" lIns="91433" tIns="45700" rIns="91433" bIns="457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6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0" name="Google Shape;140;p26"/>
          <p:cNvSpPr txBox="1"/>
          <p:nvPr/>
        </p:nvSpPr>
        <p:spPr>
          <a:xfrm rot="16200000">
            <a:off x="3737611" y="2504725"/>
            <a:ext cx="1148251" cy="399847"/>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dirty="0">
                <a:ln>
                  <a:noFill/>
                </a:ln>
                <a:solidFill>
                  <a:srgbClr val="0D0F41"/>
                </a:solidFill>
                <a:effectLst/>
                <a:uLnTx/>
                <a:uFillTx/>
                <a:latin typeface="Calibri"/>
                <a:ea typeface="Calibri"/>
                <a:cs typeface="Calibri"/>
                <a:sym typeface="Calibri"/>
              </a:rPr>
              <a:t>SYSTEMS</a:t>
            </a:r>
            <a:endParaRPr kumimoji="0" sz="15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41" name="Google Shape;141;p26"/>
          <p:cNvSpPr txBox="1"/>
          <p:nvPr/>
        </p:nvSpPr>
        <p:spPr>
          <a:xfrm>
            <a:off x="6485804" y="6176836"/>
            <a:ext cx="1331200" cy="4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PRACTICES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2" name="Google Shape;142;p26"/>
          <p:cNvSpPr txBox="1"/>
          <p:nvPr/>
        </p:nvSpPr>
        <p:spPr>
          <a:xfrm rot="2905500">
            <a:off x="9236978" y="1653997"/>
            <a:ext cx="975287" cy="40008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DATA</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3" name="Google Shape;143;p26"/>
          <p:cNvSpPr txBox="1"/>
          <p:nvPr/>
        </p:nvSpPr>
        <p:spPr>
          <a:xfrm>
            <a:off x="10190139" y="4786685"/>
            <a:ext cx="2023600" cy="6004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know we are doing what we say we are doing?  How do we know it is working?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4" name="Google Shape;144;p26"/>
          <p:cNvSpPr txBox="1"/>
          <p:nvPr/>
        </p:nvSpPr>
        <p:spPr>
          <a:xfrm>
            <a:off x="6500265" y="189483"/>
            <a:ext cx="1302400" cy="7080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000" b="1" i="0" u="none" strike="noStrike" kern="0" cap="none" spc="0" normalizeH="0" baseline="0" noProof="0">
                <a:ln>
                  <a:noFill/>
                </a:ln>
                <a:solidFill>
                  <a:srgbClr val="0D0F41"/>
                </a:solidFill>
                <a:effectLst/>
                <a:uLnTx/>
                <a:uFillTx/>
                <a:latin typeface="Calibri"/>
                <a:ea typeface="Calibri"/>
                <a:cs typeface="Calibri"/>
                <a:sym typeface="Calibri"/>
              </a:rPr>
              <a:t>OUTCOME</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2000" b="1" i="0" u="none" strike="noStrike" kern="0" cap="none" spc="0" normalizeH="0" baseline="0" noProof="0">
              <a:ln>
                <a:noFill/>
              </a:ln>
              <a:solidFill>
                <a:srgbClr val="0D0F41"/>
              </a:solidFill>
              <a:effectLst/>
              <a:uLnTx/>
              <a:uFillTx/>
              <a:latin typeface="Calibri"/>
              <a:ea typeface="Calibri"/>
              <a:cs typeface="Calibri"/>
              <a:sym typeface="Calibri"/>
            </a:endParaRPr>
          </a:p>
        </p:txBody>
      </p:sp>
      <p:sp>
        <p:nvSpPr>
          <p:cNvPr id="145" name="Google Shape;145;p26"/>
          <p:cNvSpPr txBox="1"/>
          <p:nvPr/>
        </p:nvSpPr>
        <p:spPr>
          <a:xfrm>
            <a:off x="27925" y="133421"/>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Lincoln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
        <p:nvSpPr>
          <p:cNvPr id="146" name="Google Shape;146;p26"/>
          <p:cNvSpPr txBox="1"/>
          <p:nvPr/>
        </p:nvSpPr>
        <p:spPr>
          <a:xfrm>
            <a:off x="2664451" y="5818925"/>
            <a:ext cx="21180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are we doing? </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What do we want to be doing?</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7" name="Google Shape;147;p26"/>
          <p:cNvSpPr txBox="1"/>
          <p:nvPr/>
        </p:nvSpPr>
        <p:spPr>
          <a:xfrm>
            <a:off x="9645057" y="133387"/>
            <a:ext cx="2629200" cy="2616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sustain this?</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8" name="Google Shape;148;p26"/>
          <p:cNvSpPr txBox="1"/>
          <p:nvPr/>
        </p:nvSpPr>
        <p:spPr>
          <a:xfrm>
            <a:off x="1370777" y="2587559"/>
            <a:ext cx="2629200" cy="430800"/>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How do we support staff  to</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100" b="1" i="0" u="none" strike="noStrike" kern="0" cap="none" spc="0" normalizeH="0" baseline="0" noProof="0">
                <a:ln>
                  <a:noFill/>
                </a:ln>
                <a:solidFill>
                  <a:srgbClr val="0D0F41"/>
                </a:solidFill>
                <a:effectLst/>
                <a:uLnTx/>
                <a:uFillTx/>
                <a:latin typeface="Calibri"/>
                <a:ea typeface="Calibri"/>
                <a:cs typeface="Calibri"/>
                <a:sym typeface="Calibri"/>
              </a:rPr>
              <a:t> implement this with fidelity?</a:t>
            </a:r>
            <a:endParaRPr kumimoji="0" sz="1500" b="0" i="0" u="none" strike="noStrike" kern="0" cap="none" spc="0" normalizeH="0" baseline="0" noProof="0">
              <a:ln>
                <a:noFill/>
              </a:ln>
              <a:solidFill>
                <a:srgbClr val="000000"/>
              </a:solidFill>
              <a:effectLst/>
              <a:uLnTx/>
              <a:uFillTx/>
              <a:latin typeface="Arial"/>
              <a:ea typeface="+mn-ea"/>
              <a:cs typeface="Arial"/>
              <a:sym typeface="Arial"/>
            </a:endParaRPr>
          </a:p>
        </p:txBody>
      </p:sp>
      <p:cxnSp>
        <p:nvCxnSpPr>
          <p:cNvPr id="149" name="Google Shape;149;p26"/>
          <p:cNvCxnSpPr/>
          <p:nvPr/>
        </p:nvCxnSpPr>
        <p:spPr>
          <a:xfrm rot="10800000" flipH="1">
            <a:off x="2929861" y="2332759"/>
            <a:ext cx="1268400" cy="254800"/>
          </a:xfrm>
          <a:prstGeom prst="straightConnector1">
            <a:avLst/>
          </a:prstGeom>
          <a:noFill/>
          <a:ln w="19050" cap="flat" cmpd="sng">
            <a:solidFill>
              <a:schemeClr val="dk1"/>
            </a:solidFill>
            <a:prstDash val="solid"/>
            <a:miter lim="800000"/>
            <a:headEnd type="none" w="sm" len="sm"/>
            <a:tailEnd type="triangle" w="med" len="med"/>
          </a:ln>
        </p:spPr>
      </p:cxnSp>
      <p:cxnSp>
        <p:nvCxnSpPr>
          <p:cNvPr id="150" name="Google Shape;150;p26"/>
          <p:cNvCxnSpPr/>
          <p:nvPr/>
        </p:nvCxnSpPr>
        <p:spPr>
          <a:xfrm rot="10800000">
            <a:off x="10015423" y="2332951"/>
            <a:ext cx="1010000" cy="2511200"/>
          </a:xfrm>
          <a:prstGeom prst="straightConnector1">
            <a:avLst/>
          </a:prstGeom>
          <a:noFill/>
          <a:ln w="19050" cap="flat" cmpd="sng">
            <a:solidFill>
              <a:schemeClr val="dk1"/>
            </a:solidFill>
            <a:prstDash val="solid"/>
            <a:miter lim="800000"/>
            <a:headEnd type="none" w="sm" len="sm"/>
            <a:tailEnd type="triangle" w="med" len="med"/>
          </a:ln>
        </p:spPr>
      </p:cxnSp>
      <p:cxnSp>
        <p:nvCxnSpPr>
          <p:cNvPr id="151" name="Google Shape;151;p26"/>
          <p:cNvCxnSpPr/>
          <p:nvPr/>
        </p:nvCxnSpPr>
        <p:spPr>
          <a:xfrm flipH="1">
            <a:off x="7838047" y="264192"/>
            <a:ext cx="2330400" cy="130800"/>
          </a:xfrm>
          <a:prstGeom prst="straightConnector1">
            <a:avLst/>
          </a:prstGeom>
          <a:noFill/>
          <a:ln w="19050" cap="flat" cmpd="sng">
            <a:solidFill>
              <a:schemeClr val="dk1"/>
            </a:solidFill>
            <a:prstDash val="solid"/>
            <a:miter lim="800000"/>
            <a:headEnd type="none" w="sm" len="sm"/>
            <a:tailEnd type="triangle" w="med" len="med"/>
          </a:ln>
        </p:spPr>
      </p:cxnSp>
      <p:cxnSp>
        <p:nvCxnSpPr>
          <p:cNvPr id="152" name="Google Shape;152;p26"/>
          <p:cNvCxnSpPr/>
          <p:nvPr/>
        </p:nvCxnSpPr>
        <p:spPr>
          <a:xfrm>
            <a:off x="4424429" y="5974611"/>
            <a:ext cx="2142400" cy="438800"/>
          </a:xfrm>
          <a:prstGeom prst="straightConnector1">
            <a:avLst/>
          </a:prstGeom>
          <a:noFill/>
          <a:ln w="19050" cap="flat" cmpd="sng">
            <a:solidFill>
              <a:schemeClr val="dk1"/>
            </a:solidFill>
            <a:prstDash val="solid"/>
            <a:miter lim="800000"/>
            <a:headEnd type="none" w="sm" len="sm"/>
            <a:tailEnd type="triangle" w="med" len="med"/>
          </a:ln>
        </p:spPr>
      </p:cxnSp>
      <p:sp>
        <p:nvSpPr>
          <p:cNvPr id="153" name="Google Shape;153;p26"/>
          <p:cNvSpPr txBox="1"/>
          <p:nvPr/>
        </p:nvSpPr>
        <p:spPr>
          <a:xfrm>
            <a:off x="127351" y="3213075"/>
            <a:ext cx="2629200" cy="2963600"/>
          </a:xfrm>
          <a:prstGeom prst="rect">
            <a:avLst/>
          </a:prstGeom>
          <a:noFill/>
          <a:ln w="28575" cap="flat" cmpd="sng">
            <a:solidFill>
              <a:srgbClr val="000000"/>
            </a:solid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highlight </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associated with this outcome?</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r>
              <a:rPr kumimoji="0" lang="en-US" sz="1300" b="0" i="0" u="none" strike="noStrike" kern="0" cap="none" spc="0" normalizeH="0" baseline="0" noProof="0" dirty="0">
                <a:ln>
                  <a:noFill/>
                </a:ln>
                <a:solidFill>
                  <a:srgbClr val="0D0F41"/>
                </a:solidFill>
                <a:effectLst/>
                <a:uLnTx/>
                <a:uFillTx/>
                <a:latin typeface="Calibri"/>
                <a:ea typeface="Calibri"/>
                <a:cs typeface="Calibri"/>
                <a:sym typeface="Calibri"/>
              </a:rPr>
              <a:t>Office referrals and injuries at recess have decreased. Monitors are more engaged with students and spend less time talking to one another.</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300" b="0" i="0" u="none" strike="noStrike" kern="0" cap="none" spc="0" normalizeH="0" baseline="0" noProof="0" dirty="0">
                <a:ln>
                  <a:noFill/>
                </a:ln>
                <a:solidFill>
                  <a:srgbClr val="0D0F41"/>
                </a:solidFill>
                <a:effectLst/>
                <a:uLnTx/>
                <a:uFillTx/>
                <a:latin typeface="Calibri"/>
                <a:ea typeface="Calibri"/>
                <a:cs typeface="Calibri"/>
                <a:sym typeface="Calibri"/>
              </a:rPr>
              <a:t>What is one lesson learned?</a:t>
            </a: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300" b="0" i="0" u="none" strike="noStrike" kern="0" cap="none" spc="0" normalizeH="0" baseline="0" noProof="0" dirty="0">
              <a:ln>
                <a:noFill/>
              </a:ln>
              <a:solidFill>
                <a:srgbClr val="0D0F41"/>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300" b="0" i="0" u="none" strike="noStrike" kern="0" cap="none" spc="0" normalizeH="0" baseline="0" noProof="0" dirty="0">
                <a:ln>
                  <a:noFill/>
                </a:ln>
                <a:solidFill>
                  <a:srgbClr val="002060"/>
                </a:solidFill>
                <a:effectLst/>
                <a:uLnTx/>
                <a:uFillTx/>
                <a:latin typeface="Calibri"/>
                <a:ea typeface="Calibri"/>
                <a:cs typeface="Calibri"/>
                <a:sym typeface="Calibri"/>
              </a:rPr>
              <a:t>Arranging schedules to overlap with monitors to train and model was challenging but critical.</a:t>
            </a:r>
            <a:endParaRPr kumimoji="0" sz="1300" b="0" i="0" u="none" strike="noStrike" kern="0" cap="none" spc="0" normalizeH="0" baseline="0" noProof="0" dirty="0">
              <a:ln>
                <a:noFill/>
              </a:ln>
              <a:solidFill>
                <a:srgbClr val="002060"/>
              </a:solidFill>
              <a:effectLst/>
              <a:uLnTx/>
              <a:uFillTx/>
              <a:latin typeface="Calibri"/>
              <a:ea typeface="Calibri"/>
              <a:cs typeface="Calibri"/>
              <a:sym typeface="Calibri"/>
            </a:endParaRPr>
          </a:p>
        </p:txBody>
      </p:sp>
      <p:sp>
        <p:nvSpPr>
          <p:cNvPr id="154" name="Google Shape;154;p26"/>
          <p:cNvSpPr txBox="1"/>
          <p:nvPr/>
        </p:nvSpPr>
        <p:spPr>
          <a:xfrm>
            <a:off x="9891728" y="264200"/>
            <a:ext cx="2298559"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Explicit expectations taught &amp; retaught, monitors trained and overlap with staff for first month, zones created &amp; assigned to staff</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5" name="Google Shape;155;p26"/>
          <p:cNvSpPr txBox="1"/>
          <p:nvPr/>
        </p:nvSpPr>
        <p:spPr>
          <a:xfrm>
            <a:off x="5607575" y="507613"/>
            <a:ext cx="3073600" cy="6004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500" b="1" i="0" u="none" strike="noStrike" kern="0" cap="none" spc="0" normalizeH="0" baseline="0" noProof="0" dirty="0">
                <a:ln>
                  <a:noFill/>
                </a:ln>
                <a:solidFill>
                  <a:srgbClr val="000000"/>
                </a:solidFill>
                <a:effectLst/>
                <a:uLnTx/>
                <a:uFillTx/>
                <a:latin typeface="Calibri"/>
                <a:ea typeface="Calibri"/>
                <a:cs typeface="Calibri"/>
                <a:sym typeface="Calibri"/>
              </a:rPr>
              <a:t>Reduce injuries and referrals during recess</a:t>
            </a:r>
            <a:endParaRPr kumimoji="0" sz="15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6" name="Google Shape;156;p26"/>
          <p:cNvSpPr txBox="1"/>
          <p:nvPr/>
        </p:nvSpPr>
        <p:spPr>
          <a:xfrm>
            <a:off x="7547651" y="1911000"/>
            <a:ext cx="2177051" cy="1302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Office referrals, visits to the nurse, recess monitor weekly survey</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7" name="Google Shape;157;p26"/>
          <p:cNvSpPr txBox="1"/>
          <p:nvPr/>
        </p:nvSpPr>
        <p:spPr>
          <a:xfrm>
            <a:off x="4477693" y="1338088"/>
            <a:ext cx="2520195" cy="2894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Recess monitors taught expectations with students at the start of the year. Four playground zones were created and staff were assigned to each zone and active monitoring was modeled by school staff for the first 3 weeks of school. </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158" name="Google Shape;158;p26"/>
          <p:cNvSpPr txBox="1"/>
          <p:nvPr/>
        </p:nvSpPr>
        <p:spPr>
          <a:xfrm>
            <a:off x="5738375" y="4672600"/>
            <a:ext cx="2942800" cy="1516000"/>
          </a:xfrm>
          <a:prstGeom prst="rect">
            <a:avLst/>
          </a:prstGeom>
          <a:noFill/>
          <a:ln w="9525" cap="flat" cmpd="sng">
            <a:noFill/>
            <a:prstDash val="solid"/>
            <a:round/>
            <a:headEnd type="none" w="sm" len="sm"/>
            <a:tailEnd type="none" w="sm" len="sm"/>
          </a:ln>
        </p:spPr>
        <p:txBody>
          <a:bodyPr spcFirstLastPara="1" wrap="square" lIns="91433" tIns="91433" rIns="91433" bIns="91433"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500" b="0" i="0" u="none" strike="noStrike" kern="0" cap="none" spc="0" normalizeH="0" baseline="0" noProof="0" dirty="0">
                <a:ln>
                  <a:noFill/>
                </a:ln>
                <a:solidFill>
                  <a:srgbClr val="000000"/>
                </a:solidFill>
                <a:effectLst/>
                <a:uLnTx/>
                <a:uFillTx/>
                <a:latin typeface="Calibri"/>
                <a:ea typeface="Calibri"/>
                <a:cs typeface="Calibri"/>
                <a:sym typeface="Calibri"/>
              </a:rPr>
              <a:t>Active monitoring at recess, expectations for behavior and use of equipment explicitly taught, each monitor acknowledges 5 students per recess for appropriate behavior</a:t>
            </a:r>
            <a:endParaRPr kumimoji="0" sz="15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502428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b="1">
                <a:latin typeface="Arial" panose="020B0604020202020204" pitchFamily="34" charset="0"/>
                <a:cs typeface="Arial" panose="020B0604020202020204" pitchFamily="34" charset="0"/>
              </a:rPr>
              <a:t>ACTIVITY: ATTENDANCE</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4678667" y="1410218"/>
            <a:ext cx="7127875" cy="4559300"/>
          </a:xfrm>
        </p:spPr>
        <p:txBody>
          <a:bodyPr/>
          <a:lstStyle/>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Scan QR code on the left or follow the URL posted in the chat to access the online attendance survey</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Follow prompts to enter attendance information</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Notify trainers if you require assistance (e.g., identifying your cohort or cohort group)</a:t>
            </a:r>
          </a:p>
          <a:p>
            <a:pPr>
              <a:spcAft>
                <a:spcPts val="1800"/>
              </a:spcAft>
              <a:buClr>
                <a:schemeClr val="bg1"/>
              </a:buClr>
              <a:buSzPct val="100000"/>
            </a:pPr>
            <a:r>
              <a:rPr lang="en-US" sz="2400" dirty="0">
                <a:solidFill>
                  <a:schemeClr val="bg1"/>
                </a:solidFill>
                <a:latin typeface="Arial" panose="020B0604020202020204" pitchFamily="34" charset="0"/>
                <a:cs typeface="Arial" panose="020B0604020202020204" pitchFamily="34" charset="0"/>
              </a:rPr>
              <a:t>Certificates of Attendance will be sent in January and June.  Attendance records and Zoom log in will be use as verification</a:t>
            </a:r>
          </a:p>
          <a:p>
            <a:pPr marL="203190" indent="0" algn="r">
              <a:lnSpc>
                <a:spcPct val="150000"/>
              </a:lnSpc>
              <a:buClr>
                <a:schemeClr val="bg1"/>
              </a:buClr>
              <a:buNone/>
            </a:pPr>
            <a:r>
              <a:rPr lang="en-US" sz="2133" dirty="0">
                <a:solidFill>
                  <a:schemeClr val="bg1"/>
                </a:solidFill>
              </a:rPr>
              <a:t>	  </a:t>
            </a:r>
          </a:p>
          <a:p>
            <a:pPr marL="203190" indent="0" algn="r">
              <a:lnSpc>
                <a:spcPct val="150000"/>
              </a:lnSpc>
              <a:buClr>
                <a:schemeClr val="bg1"/>
              </a:buClr>
              <a:buNone/>
            </a:pPr>
            <a:endParaRPr lang="en-US" sz="2133" dirty="0">
              <a:solidFill>
                <a:schemeClr val="bg1"/>
              </a:solidFill>
            </a:endParaRPr>
          </a:p>
        </p:txBody>
      </p:sp>
      <p:grpSp>
        <p:nvGrpSpPr>
          <p:cNvPr id="6" name="Group 5" descr="pencil and ruler">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32" name="Google Shape;6077;p67" descr="clock">
            <a:extLst>
              <a:ext uri="{FF2B5EF4-FFF2-40B4-BE49-F238E27FC236}">
                <a16:creationId xmlns:a16="http://schemas.microsoft.com/office/drawing/2014/main" id="{7E9AEA36-D448-4F7F-BF42-74D8C366DEF5}"/>
              </a:ext>
            </a:extLst>
          </p:cNvPr>
          <p:cNvGrpSpPr/>
          <p:nvPr/>
        </p:nvGrpSpPr>
        <p:grpSpPr>
          <a:xfrm>
            <a:off x="9176260" y="6014033"/>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4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3" name="Google Shape;6464;p67" descr="Information symbol">
            <a:extLst>
              <a:ext uri="{FF2B5EF4-FFF2-40B4-BE49-F238E27FC236}">
                <a16:creationId xmlns:a16="http://schemas.microsoft.com/office/drawing/2014/main" id="{B4AAFC87-4409-CD41-908B-0540148241AB}"/>
              </a:ext>
            </a:extLst>
          </p:cNvPr>
          <p:cNvGrpSpPr/>
          <p:nvPr/>
        </p:nvGrpSpPr>
        <p:grpSpPr>
          <a:xfrm>
            <a:off x="3582509" y="5952768"/>
            <a:ext cx="495955" cy="495955"/>
            <a:chOff x="4674908" y="3682271"/>
            <a:chExt cx="371966" cy="371966"/>
          </a:xfrm>
        </p:grpSpPr>
        <p:sp>
          <p:nvSpPr>
            <p:cNvPr id="54" name="Google Shape;6465;p67">
              <a:extLst>
                <a:ext uri="{FF2B5EF4-FFF2-40B4-BE49-F238E27FC236}">
                  <a16:creationId xmlns:a16="http://schemas.microsoft.com/office/drawing/2014/main" id="{7574AB2C-4394-9A40-9860-04309BE367EF}"/>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6;p67">
              <a:extLst>
                <a:ext uri="{FF2B5EF4-FFF2-40B4-BE49-F238E27FC236}">
                  <a16:creationId xmlns:a16="http://schemas.microsoft.com/office/drawing/2014/main" id="{0D10616C-C453-F140-81E5-E9426EE81EE0}"/>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7;p67">
              <a:extLst>
                <a:ext uri="{FF2B5EF4-FFF2-40B4-BE49-F238E27FC236}">
                  <a16:creationId xmlns:a16="http://schemas.microsoft.com/office/drawing/2014/main" id="{9478BF90-876E-EA44-9730-AB30B4954EE6}"/>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7" name="Google Shape;6468;p67">
              <a:extLst>
                <a:ext uri="{FF2B5EF4-FFF2-40B4-BE49-F238E27FC236}">
                  <a16:creationId xmlns:a16="http://schemas.microsoft.com/office/drawing/2014/main" id="{60D57C72-DA36-FC4B-A8B4-1C807465E578}"/>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8" name="Text Placeholder 4">
            <a:extLst>
              <a:ext uri="{FF2B5EF4-FFF2-40B4-BE49-F238E27FC236}">
                <a16:creationId xmlns:a16="http://schemas.microsoft.com/office/drawing/2014/main" id="{84EE2DD8-03A2-D641-A6A0-9F8B6689F1C7}"/>
              </a:ext>
            </a:extLst>
          </p:cNvPr>
          <p:cNvSpPr txBox="1">
            <a:spLocks/>
          </p:cNvSpPr>
          <p:nvPr/>
        </p:nvSpPr>
        <p:spPr>
          <a:xfrm>
            <a:off x="3982408" y="5596586"/>
            <a:ext cx="4756300" cy="1100779"/>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marR="0" lvl="0" indent="0" algn="l" defTabSz="1219170" rtl="0" eaLnBrk="1" fontAlgn="auto" latinLnBrk="0" hangingPunct="1">
              <a:lnSpc>
                <a:spcPct val="100000"/>
              </a:lnSpc>
              <a:spcBef>
                <a:spcPts val="0"/>
              </a:spcBef>
              <a:spcAft>
                <a:spcPts val="0"/>
              </a:spcAft>
              <a:buClr>
                <a:prstClr val="white"/>
              </a:buClr>
              <a:buSzPts val="1200"/>
              <a:buFont typeface="Open Sans SemiBold"/>
              <a:buNone/>
              <a:tabLst/>
              <a:defRPr/>
            </a:pPr>
            <a:r>
              <a:rPr kumimoji="0" lang="en-US" sz="3200" b="1" i="0"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rPr>
              <a:t>You are in Cohort 7</a:t>
            </a:r>
            <a:endParaRPr kumimoji="0" lang="en-US" sz="3200" b="1" i="1" u="none" strike="noStrike" kern="0" cap="none" spc="0" normalizeH="0" baseline="0" noProof="0" dirty="0">
              <a:ln>
                <a:noFill/>
              </a:ln>
              <a:solidFill>
                <a:srgbClr val="FFFF00"/>
              </a:solidFill>
              <a:effectLst/>
              <a:uLnTx/>
              <a:uFillTx/>
              <a:latin typeface="Arial" panose="020B0604020202020204" pitchFamily="34" charset="0"/>
              <a:cs typeface="Arial" panose="020B0604020202020204" pitchFamily="34" charset="0"/>
              <a:sym typeface="Hind Vadodara"/>
            </a:endParaRPr>
          </a:p>
        </p:txBody>
      </p:sp>
      <p:sp>
        <p:nvSpPr>
          <p:cNvPr id="2" name="TextBox 1">
            <a:extLst>
              <a:ext uri="{FF2B5EF4-FFF2-40B4-BE49-F238E27FC236}">
                <a16:creationId xmlns:a16="http://schemas.microsoft.com/office/drawing/2014/main" id="{37AF46D5-A3C1-3349-B335-4273B11969F0}"/>
              </a:ext>
            </a:extLst>
          </p:cNvPr>
          <p:cNvSpPr txBox="1"/>
          <p:nvPr/>
        </p:nvSpPr>
        <p:spPr>
          <a:xfrm>
            <a:off x="9740859" y="6048113"/>
            <a:ext cx="136608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Arial"/>
                <a:ea typeface="+mn-ea"/>
                <a:cs typeface="+mn-cs"/>
              </a:rPr>
              <a:t>1 minute</a:t>
            </a:r>
          </a:p>
        </p:txBody>
      </p:sp>
      <p:pic>
        <p:nvPicPr>
          <p:cNvPr id="31" name="Picture 51" descr="QR code for attendance https://edc.co1.qualtrics.com/jfe/form/SV_5BiXqi4bxzOCMS2  &#10;">
            <a:extLst>
              <a:ext uri="{FF2B5EF4-FFF2-40B4-BE49-F238E27FC236}">
                <a16:creationId xmlns:a16="http://schemas.microsoft.com/office/drawing/2014/main" id="{1833E945-42FE-4DF4-A57F-6E07678ED11B}"/>
              </a:ext>
            </a:extLst>
          </p:cNvPr>
          <p:cNvPicPr>
            <a:picLocks noChangeAspect="1"/>
          </p:cNvPicPr>
          <p:nvPr/>
        </p:nvPicPr>
        <p:blipFill>
          <a:blip r:embed="rId3"/>
          <a:srcRect/>
          <a:stretch/>
        </p:blipFill>
        <p:spPr>
          <a:xfrm>
            <a:off x="1252672" y="2142901"/>
            <a:ext cx="3088809" cy="31073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1900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22" presetClass="entr" presetSubtype="8" fill="hold"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wipe(left)">
                                      <p:cBhvr>
                                        <p:cTn id="10"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ED016FD-50B5-B3C3-961F-EE49998447E7}"/>
              </a:ext>
            </a:extLst>
          </p:cNvPr>
          <p:cNvSpPr>
            <a:spLocks noGrp="1"/>
          </p:cNvSpPr>
          <p:nvPr>
            <p:ph type="subTitle" idx="1"/>
          </p:nvPr>
        </p:nvSpPr>
        <p:spPr/>
        <p:txBody>
          <a:bodyPr/>
          <a:lstStyle/>
          <a:p>
            <a:endParaRPr lang="en-US"/>
          </a:p>
        </p:txBody>
      </p:sp>
      <p:sp>
        <p:nvSpPr>
          <p:cNvPr id="3" name="Title 2">
            <a:extLst>
              <a:ext uri="{FF2B5EF4-FFF2-40B4-BE49-F238E27FC236}">
                <a16:creationId xmlns:a16="http://schemas.microsoft.com/office/drawing/2014/main" id="{EA68FD7A-926D-7E32-D3A7-071FE93E7345}"/>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65C3139F-AE4A-8ADF-FD7C-162B7104ACDA}"/>
              </a:ext>
            </a:extLst>
          </p:cNvPr>
          <p:cNvPicPr>
            <a:picLocks noChangeAspect="1"/>
          </p:cNvPicPr>
          <p:nvPr/>
        </p:nvPicPr>
        <p:blipFill>
          <a:blip r:embed="rId2"/>
          <a:stretch>
            <a:fillRect/>
          </a:stretch>
        </p:blipFill>
        <p:spPr>
          <a:xfrm>
            <a:off x="0" y="1814"/>
            <a:ext cx="12191999" cy="6856186"/>
          </a:xfrm>
          <a:prstGeom prst="rect">
            <a:avLst/>
          </a:prstGeom>
        </p:spPr>
      </p:pic>
    </p:spTree>
    <p:extLst>
      <p:ext uri="{BB962C8B-B14F-4D97-AF65-F5344CB8AC3E}">
        <p14:creationId xmlns:p14="http://schemas.microsoft.com/office/powerpoint/2010/main" val="3385649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27"/>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025336" y="3377701"/>
            <a:ext cx="3609433" cy="3258667"/>
          </a:xfrm>
          <a:prstGeom prst="rect">
            <a:avLst/>
          </a:prstGeom>
          <a:noFill/>
          <a:ln>
            <a:noFill/>
          </a:ln>
        </p:spPr>
      </p:pic>
      <p:pic>
        <p:nvPicPr>
          <p:cNvPr id="164" name="Google Shape;164;p27"/>
          <p:cNvPicPr preferRelativeResize="0"/>
          <p:nvPr/>
        </p:nvPicPr>
        <p:blipFill rotWithShape="1">
          <a:blip r:embed="rId4" cstate="email">
            <a:alphaModFix/>
            <a:extLst>
              <a:ext uri="{28A0092B-C50C-407E-A947-70E740481C1C}">
                <a14:useLocalDpi xmlns:a14="http://schemas.microsoft.com/office/drawing/2010/main"/>
              </a:ext>
            </a:extLst>
          </a:blip>
          <a:srcRect r="5678" b="-1884"/>
          <a:stretch/>
        </p:blipFill>
        <p:spPr>
          <a:xfrm rot="3446570">
            <a:off x="1023975" y="434009"/>
            <a:ext cx="3164032" cy="3388264"/>
          </a:xfrm>
          <a:prstGeom prst="rect">
            <a:avLst/>
          </a:prstGeom>
          <a:noFill/>
          <a:ln>
            <a:noFill/>
          </a:ln>
        </p:spPr>
      </p:pic>
      <p:sp>
        <p:nvSpPr>
          <p:cNvPr id="165" name="Google Shape;165;p27"/>
          <p:cNvSpPr txBox="1"/>
          <p:nvPr/>
        </p:nvSpPr>
        <p:spPr>
          <a:xfrm>
            <a:off x="4325564" y="4351097"/>
            <a:ext cx="3732005" cy="2365975"/>
          </a:xfrm>
          <a:prstGeom prst="rect">
            <a:avLst/>
          </a:prstGeom>
          <a:solidFill>
            <a:srgbClr val="FFFFFF">
              <a:alpha val="6145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Practices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Teachers utilize the following: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Cool down space</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Redirection/proximity/planned ignoring</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Movement breaks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Mindfulness activities.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Only write up behaviors that fit a definition a Major</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6" name="Google Shape;166;p27"/>
          <p:cNvSpPr txBox="1"/>
          <p:nvPr/>
        </p:nvSpPr>
        <p:spPr>
          <a:xfrm>
            <a:off x="374435" y="765801"/>
            <a:ext cx="4128471" cy="2220635"/>
          </a:xfrm>
          <a:prstGeom prst="rect">
            <a:avLst/>
          </a:prstGeom>
          <a:solidFill>
            <a:srgbClr val="FFFFFF">
              <a:alpha val="5866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Systems</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Clear definitions for problem behaviors both Major and Minor with examples.</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Flow Chart updated to ensure all staff understand the strategies and process of behavioral management techniques before writing a referral.</a:t>
            </a:r>
          </a:p>
          <a:p>
            <a:pPr marL="228594" marR="0" lvl="0" indent="-228594" algn="ctr"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Staff PD on how to write up a referral.   Staff reviewed sample discipline scenarios to determine if it is a Minor, Major or a simple correction with no write up.</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Discipline definitions and flowchart added to school handbook.</a:t>
            </a:r>
            <a:endParaRPr kumimoji="0" sz="14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67" name="Google Shape;167;p27"/>
          <p:cNvSpPr/>
          <p:nvPr/>
        </p:nvSpPr>
        <p:spPr>
          <a:xfrm>
            <a:off x="1888433" y="4373233"/>
            <a:ext cx="584000" cy="410000"/>
          </a:xfrm>
          <a:prstGeom prst="rect">
            <a:avLst/>
          </a:pr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pic>
        <p:nvPicPr>
          <p:cNvPr id="168" name="Google Shape;168;p27"/>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9250718">
            <a:off x="7358935" y="835152"/>
            <a:ext cx="3536567" cy="3374233"/>
          </a:xfrm>
          <a:prstGeom prst="rect">
            <a:avLst/>
          </a:prstGeom>
          <a:noFill/>
          <a:ln>
            <a:noFill/>
          </a:ln>
        </p:spPr>
      </p:pic>
      <p:sp>
        <p:nvSpPr>
          <p:cNvPr id="169" name="Google Shape;169;p27"/>
          <p:cNvSpPr txBox="1"/>
          <p:nvPr/>
        </p:nvSpPr>
        <p:spPr>
          <a:xfrm>
            <a:off x="7550653" y="1607685"/>
            <a:ext cx="4266913" cy="1821316"/>
          </a:xfrm>
          <a:prstGeom prst="rect">
            <a:avLst/>
          </a:prstGeom>
          <a:solidFill>
            <a:srgbClr val="FFFFFF">
              <a:alpha val="67040"/>
            </a:srgbClr>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Team examines equity reports monthly in SWIS as well as the drill down tool to ensure discpline is not disproportionate amongst different groups of students.</a:t>
            </a: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Data is shared with staff during faculty meeting to determine next steps</a:t>
            </a:r>
          </a:p>
        </p:txBody>
      </p:sp>
      <p:sp>
        <p:nvSpPr>
          <p:cNvPr id="171" name="Google Shape;171;p27"/>
          <p:cNvSpPr txBox="1"/>
          <p:nvPr/>
        </p:nvSpPr>
        <p:spPr>
          <a:xfrm>
            <a:off x="3665033" y="86967"/>
            <a:ext cx="4584000" cy="1316800"/>
          </a:xfrm>
          <a:prstGeom prst="rect">
            <a:avLst/>
          </a:prstGeom>
          <a:no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rPr>
              <a:t>Outcome:</a:t>
            </a:r>
            <a:endParaRPr kumimoji="0" sz="2400" b="1"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1600" b="0" i="0" u="none" strike="noStrike" kern="0" cap="none" spc="0" normalizeH="0" baseline="0" noProof="0" dirty="0">
                <a:ln>
                  <a:noFill/>
                </a:ln>
                <a:solidFill>
                  <a:srgbClr val="0D0F41"/>
                </a:solidFill>
                <a:effectLst/>
                <a:uLnTx/>
                <a:uFillTx/>
                <a:latin typeface="Cherry Cream Soda"/>
                <a:ea typeface="Cherry Cream Soda"/>
                <a:cs typeface="Cherry Cream Soda"/>
                <a:sym typeface="Cherry Cream Soda"/>
              </a:rPr>
              <a:t>Increase consistancy in our ODR system to ensure equicty across our students</a:t>
            </a:r>
            <a:endParaRPr kumimoji="0" sz="2000" b="0" i="0" u="none" strike="noStrike" kern="0" cap="none" spc="0" normalizeH="0" baseline="0" noProof="0" dirty="0">
              <a:ln>
                <a:noFill/>
              </a:ln>
              <a:solidFill>
                <a:srgbClr val="000000"/>
              </a:solidFill>
              <a:effectLst/>
              <a:uLnTx/>
              <a:uFillTx/>
              <a:latin typeface="Cherry Cream Soda"/>
              <a:ea typeface="Cherry Cream Soda"/>
              <a:cs typeface="Cherry Cream Soda"/>
              <a:sym typeface="Cherry Cream Soda"/>
            </a:endParaRPr>
          </a:p>
        </p:txBody>
      </p:sp>
      <p:sp>
        <p:nvSpPr>
          <p:cNvPr id="173" name="Google Shape;173;p27"/>
          <p:cNvSpPr txBox="1"/>
          <p:nvPr/>
        </p:nvSpPr>
        <p:spPr>
          <a:xfrm>
            <a:off x="273333" y="4224133"/>
            <a:ext cx="3329200" cy="25220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400" b="0" i="0" u="none" strike="noStrike" kern="0" cap="none" spc="0" normalizeH="0" baseline="0" noProof="0" dirty="0">
                <a:ln>
                  <a:noFill/>
                </a:ln>
                <a:solidFill>
                  <a:srgbClr val="000000"/>
                </a:solidFill>
                <a:effectLst/>
                <a:uLnTx/>
                <a:uFillTx/>
                <a:latin typeface="Arial"/>
                <a:ea typeface="+mn-ea"/>
                <a:cs typeface="Arial"/>
                <a:sym typeface="Arial"/>
              </a:rPr>
              <a:t>Highlight:  Our ODR’s decreased signifantly once staff truly understood what should be a Major or Minor and after feeling comfortable with using the responding techniques that were practiced during PD</a:t>
            </a:r>
          </a:p>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174" name="Google Shape;174;p27"/>
          <p:cNvSpPr txBox="1"/>
          <p:nvPr/>
        </p:nvSpPr>
        <p:spPr>
          <a:xfrm>
            <a:off x="8696733" y="4137167"/>
            <a:ext cx="3329200" cy="2608800"/>
          </a:xfrm>
          <a:prstGeom prst="rect">
            <a:avLst/>
          </a:prstGeom>
          <a:noFill/>
          <a:ln w="28575" cap="flat" cmpd="sng">
            <a:solidFill>
              <a:srgbClr val="FF0000"/>
            </a:solidFill>
            <a:prstDash val="lgDashDot"/>
            <a:round/>
            <a:headEnd type="none" w="sm" len="sm"/>
            <a:tailEnd type="none" w="sm" len="sm"/>
          </a:ln>
        </p:spPr>
        <p:txBody>
          <a:bodyPr spcFirstLastPara="1" wrap="square" lIns="121900" tIns="121900" rIns="121900" bIns="121900" anchor="t"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Lessons Learned:</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Adults need lots of practice at writing referrals and keeping it unemotional.</a:t>
            </a:r>
          </a:p>
          <a:p>
            <a:pPr marL="228594" marR="0" lvl="0" indent="-228594" algn="l" defTabSz="121917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Staff need lots of training and coaching on how to use behavior management </a:t>
            </a: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sp>
        <p:nvSpPr>
          <p:cNvPr id="2" name="Google Shape;145;p26">
            <a:extLst>
              <a:ext uri="{FF2B5EF4-FFF2-40B4-BE49-F238E27FC236}">
                <a16:creationId xmlns:a16="http://schemas.microsoft.com/office/drawing/2014/main" id="{6DC7F1BF-F251-E65D-CABD-40EA24BA027F}"/>
              </a:ext>
            </a:extLst>
          </p:cNvPr>
          <p:cNvSpPr txBox="1"/>
          <p:nvPr/>
        </p:nvSpPr>
        <p:spPr>
          <a:xfrm>
            <a:off x="27925" y="97481"/>
            <a:ext cx="4396400" cy="504344"/>
          </a:xfrm>
          <a:prstGeom prst="rect">
            <a:avLst/>
          </a:prstGeom>
          <a:noFill/>
          <a:ln>
            <a:noFill/>
          </a:ln>
        </p:spPr>
        <p:txBody>
          <a:bodyPr spcFirstLastPara="1" wrap="square" lIns="91433" tIns="45700" rIns="91433" bIns="457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rPr>
              <a:t>Washington School Logic Model</a:t>
            </a:r>
            <a:endParaRPr kumimoji="0" sz="2300" b="0" i="0" u="none" strike="noStrike" kern="0" cap="none" spc="0" normalizeH="0" baseline="0" noProof="0" dirty="0">
              <a:ln>
                <a:noFill/>
              </a:ln>
              <a:solidFill>
                <a:schemeClr val="tx1">
                  <a:lumMod val="50000"/>
                  <a:lumOff val="50000"/>
                </a:schemeClr>
              </a:solidFill>
              <a:effectLst/>
              <a:uLnTx/>
              <a:uFillTx/>
              <a:latin typeface="Arial"/>
              <a:ea typeface="+mn-ea"/>
              <a:cs typeface="Arial"/>
              <a:sym typeface="Arial"/>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0" marR="0" lvl="0" indent="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1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a:p>
            <a:pPr marL="287851" marR="0" lvl="0" indent="-203190" algn="l" defTabSz="1219170" rtl="0" eaLnBrk="1" fontAlgn="auto" latinLnBrk="0" hangingPunct="1">
              <a:lnSpc>
                <a:spcPct val="100000"/>
              </a:lnSpc>
              <a:spcBef>
                <a:spcPts val="0"/>
              </a:spcBef>
              <a:spcAft>
                <a:spcPts val="0"/>
              </a:spcAft>
              <a:buClr>
                <a:srgbClr val="0D0F41"/>
              </a:buClr>
              <a:buSzPts val="1100"/>
              <a:buFontTx/>
              <a:buNone/>
              <a:tabLst/>
              <a:defRPr/>
            </a:pPr>
            <a:endParaRPr kumimoji="0" sz="1500" b="0" i="0" u="none" strike="noStrike" kern="0" cap="none" spc="0" normalizeH="0" baseline="0" noProof="0" dirty="0">
              <a:ln>
                <a:noFill/>
              </a:ln>
              <a:solidFill>
                <a:schemeClr val="tx1">
                  <a:lumMod val="50000"/>
                  <a:lumOff val="50000"/>
                </a:schemeClr>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794377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6BC7BF9-4A85-632B-F5A4-EC59B7983DF8}"/>
              </a:ext>
            </a:extLst>
          </p:cNvPr>
          <p:cNvPicPr>
            <a:picLocks noChangeAspect="1"/>
          </p:cNvPicPr>
          <p:nvPr/>
        </p:nvPicPr>
        <p:blipFill>
          <a:blip r:embed="rId2"/>
          <a:stretch>
            <a:fillRect/>
          </a:stretch>
        </p:blipFill>
        <p:spPr>
          <a:xfrm>
            <a:off x="9525" y="1688124"/>
            <a:ext cx="6180108" cy="3481751"/>
          </a:xfrm>
          <a:prstGeom prst="rect">
            <a:avLst/>
          </a:prstGeom>
          <a:ln>
            <a:solidFill>
              <a:schemeClr val="tx1"/>
            </a:solidFill>
          </a:ln>
        </p:spPr>
      </p:pic>
      <p:pic>
        <p:nvPicPr>
          <p:cNvPr id="5" name="Picture 4">
            <a:extLst>
              <a:ext uri="{FF2B5EF4-FFF2-40B4-BE49-F238E27FC236}">
                <a16:creationId xmlns:a16="http://schemas.microsoft.com/office/drawing/2014/main" id="{A19ECA53-31FE-66A7-167C-35BE5B27972D}"/>
              </a:ext>
            </a:extLst>
          </p:cNvPr>
          <p:cNvPicPr>
            <a:picLocks noChangeAspect="1"/>
          </p:cNvPicPr>
          <p:nvPr/>
        </p:nvPicPr>
        <p:blipFill>
          <a:blip r:embed="rId3"/>
          <a:stretch>
            <a:fillRect/>
          </a:stretch>
        </p:blipFill>
        <p:spPr>
          <a:xfrm>
            <a:off x="6189633" y="3376249"/>
            <a:ext cx="6002367" cy="3481752"/>
          </a:xfrm>
          <a:prstGeom prst="rect">
            <a:avLst/>
          </a:prstGeom>
          <a:ln>
            <a:solidFill>
              <a:schemeClr val="tx1"/>
            </a:solidFill>
          </a:ln>
        </p:spPr>
      </p:pic>
      <p:sp>
        <p:nvSpPr>
          <p:cNvPr id="8" name="Text Placeholder 7">
            <a:extLst>
              <a:ext uri="{FF2B5EF4-FFF2-40B4-BE49-F238E27FC236}">
                <a16:creationId xmlns:a16="http://schemas.microsoft.com/office/drawing/2014/main" id="{2311010B-AED6-1B07-2E0E-EC0E47E34808}"/>
              </a:ext>
            </a:extLst>
          </p:cNvPr>
          <p:cNvSpPr>
            <a:spLocks noGrp="1"/>
          </p:cNvSpPr>
          <p:nvPr>
            <p:ph type="body" idx="1"/>
          </p:nvPr>
        </p:nvSpPr>
        <p:spPr>
          <a:xfrm>
            <a:off x="6389648" y="1678622"/>
            <a:ext cx="5386039" cy="1332068"/>
          </a:xfrm>
        </p:spPr>
        <p:txBody>
          <a:bodyPr/>
          <a:lstStyle/>
          <a:p>
            <a:pPr marL="203195" indent="0">
              <a:buNone/>
            </a:pPr>
            <a:r>
              <a:rPr lang="en-US" sz="2400" dirty="0"/>
              <a:t>Use one of these templates to organize your example.  You may also create a word or other document. </a:t>
            </a:r>
          </a:p>
        </p:txBody>
      </p:sp>
      <p:sp>
        <p:nvSpPr>
          <p:cNvPr id="6" name="Title 5">
            <a:extLst>
              <a:ext uri="{FF2B5EF4-FFF2-40B4-BE49-F238E27FC236}">
                <a16:creationId xmlns:a16="http://schemas.microsoft.com/office/drawing/2014/main" id="{EAE8BA2B-976A-824F-1C55-46254E8802A5}"/>
              </a:ext>
            </a:extLst>
          </p:cNvPr>
          <p:cNvSpPr>
            <a:spLocks noGrp="1"/>
          </p:cNvSpPr>
          <p:nvPr>
            <p:ph type="title"/>
          </p:nvPr>
        </p:nvSpPr>
        <p:spPr/>
        <p:txBody>
          <a:bodyPr/>
          <a:lstStyle/>
          <a:p>
            <a:r>
              <a:rPr lang="en-US" dirty="0"/>
              <a:t>Optional Templates </a:t>
            </a:r>
          </a:p>
        </p:txBody>
      </p:sp>
      <p:sp>
        <p:nvSpPr>
          <p:cNvPr id="12" name="TextBox 11">
            <a:extLst>
              <a:ext uri="{FF2B5EF4-FFF2-40B4-BE49-F238E27FC236}">
                <a16:creationId xmlns:a16="http://schemas.microsoft.com/office/drawing/2014/main" id="{54E4C5B1-2BD1-B3B2-5314-767FAF91A78E}"/>
              </a:ext>
            </a:extLst>
          </p:cNvPr>
          <p:cNvSpPr txBox="1"/>
          <p:nvPr/>
        </p:nvSpPr>
        <p:spPr>
          <a:xfrm>
            <a:off x="813349" y="5374874"/>
            <a:ext cx="5123985" cy="1015663"/>
          </a:xfrm>
          <a:prstGeom prst="rect">
            <a:avLst/>
          </a:prstGeom>
          <a:noFill/>
        </p:spPr>
        <p:txBody>
          <a:bodyPr wrap="square">
            <a:spAutoFit/>
          </a:bodyPr>
          <a:lstStyle/>
          <a:p>
            <a:r>
              <a:rPr kumimoji="0" lang="en-US" sz="2000" b="0" i="0" u="none" strike="noStrike" kern="0" cap="none" spc="0" normalizeH="0" baseline="0" noProof="0" dirty="0">
                <a:ln>
                  <a:noFill/>
                </a:ln>
                <a:solidFill>
                  <a:prstClr val="white"/>
                </a:solidFill>
                <a:effectLst/>
                <a:uLnTx/>
                <a:uFillTx/>
                <a:latin typeface="Hind Vadodara"/>
                <a:cs typeface="Hind Vadodara"/>
                <a:sym typeface="Hind Vadodara"/>
              </a:rPr>
              <a:t>Please ensure each member of your team has a copy and understands your example so they can share with others. </a:t>
            </a:r>
            <a:endParaRPr lang="en-US" sz="2400" dirty="0"/>
          </a:p>
        </p:txBody>
      </p:sp>
    </p:spTree>
    <p:extLst>
      <p:ext uri="{BB962C8B-B14F-4D97-AF65-F5344CB8AC3E}">
        <p14:creationId xmlns:p14="http://schemas.microsoft.com/office/powerpoint/2010/main" val="11523539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3656BD-692E-4E1A-9B33-A8BFA25CA0EB}"/>
              </a:ext>
            </a:extLst>
          </p:cNvPr>
          <p:cNvSpPr>
            <a:spLocks noGrp="1"/>
          </p:cNvSpPr>
          <p:nvPr>
            <p:ph type="title"/>
          </p:nvPr>
        </p:nvSpPr>
        <p:spPr/>
        <p:txBody>
          <a:bodyPr/>
          <a:lstStyle/>
          <a:p>
            <a:r>
              <a:rPr lang="en-US" dirty="0"/>
              <a:t>ACTIVITY: PLANNING ROUNDTABLES</a:t>
            </a:r>
          </a:p>
        </p:txBody>
      </p:sp>
      <p:sp>
        <p:nvSpPr>
          <p:cNvPr id="5" name="Text Placeholder 4">
            <a:extLst>
              <a:ext uri="{FF2B5EF4-FFF2-40B4-BE49-F238E27FC236}">
                <a16:creationId xmlns:a16="http://schemas.microsoft.com/office/drawing/2014/main" id="{3B5B2C9F-C2F8-40E8-8EF9-4DF407966056}"/>
              </a:ext>
            </a:extLst>
          </p:cNvPr>
          <p:cNvSpPr>
            <a:spLocks noGrp="1"/>
          </p:cNvSpPr>
          <p:nvPr>
            <p:ph type="body" idx="4294967295"/>
          </p:nvPr>
        </p:nvSpPr>
        <p:spPr>
          <a:xfrm>
            <a:off x="7443905" y="1287839"/>
            <a:ext cx="4049712" cy="4559300"/>
          </a:xfrm>
        </p:spPr>
        <p:txBody>
          <a:bodyPr/>
          <a:lstStyle/>
          <a:p>
            <a:pPr>
              <a:spcBef>
                <a:spcPts val="800"/>
              </a:spcBef>
              <a:buClr>
                <a:schemeClr val="bg1"/>
              </a:buClr>
            </a:pPr>
            <a:r>
              <a:rPr lang="en-US" sz="1867" dirty="0">
                <a:solidFill>
                  <a:schemeClr val="bg1"/>
                </a:solidFill>
              </a:rPr>
              <a:t>Review roundtable template and examples.</a:t>
            </a:r>
          </a:p>
          <a:p>
            <a:pPr>
              <a:spcBef>
                <a:spcPts val="800"/>
              </a:spcBef>
              <a:buClr>
                <a:schemeClr val="bg1"/>
              </a:buClr>
            </a:pPr>
            <a:r>
              <a:rPr lang="en-US" sz="1867" dirty="0">
                <a:solidFill>
                  <a:schemeClr val="bg1"/>
                </a:solidFill>
              </a:rPr>
              <a:t>Brainstorm potential outcomes you may want to target to highlight your school/team’s PBIS efforts.</a:t>
            </a:r>
          </a:p>
          <a:p>
            <a:pPr>
              <a:spcBef>
                <a:spcPts val="800"/>
              </a:spcBef>
              <a:buClr>
                <a:schemeClr val="bg1"/>
              </a:buClr>
            </a:pPr>
            <a:r>
              <a:rPr lang="en-US" sz="1867" dirty="0">
                <a:solidFill>
                  <a:schemeClr val="bg1"/>
                </a:solidFill>
              </a:rPr>
              <a:t>What questions do you have?</a:t>
            </a:r>
          </a:p>
          <a:p>
            <a:pPr>
              <a:spcBef>
                <a:spcPts val="800"/>
              </a:spcBef>
              <a:buClr>
                <a:schemeClr val="bg1"/>
              </a:buClr>
            </a:pPr>
            <a:r>
              <a:rPr lang="en-US" sz="1867" dirty="0">
                <a:solidFill>
                  <a:schemeClr val="bg1"/>
                </a:solidFill>
              </a:rPr>
              <a:t>Schedule a time to meet (or communicate) with your team to plan what your school wants to share.</a:t>
            </a:r>
          </a:p>
          <a:p>
            <a:pPr>
              <a:spcBef>
                <a:spcPts val="800"/>
              </a:spcBef>
              <a:buClr>
                <a:schemeClr val="bg1"/>
              </a:buClr>
            </a:pPr>
            <a:r>
              <a:rPr lang="en-US" sz="1867" dirty="0">
                <a:solidFill>
                  <a:schemeClr val="bg1"/>
                </a:solidFill>
              </a:rPr>
              <a:t>All team members should have a copy</a:t>
            </a:r>
          </a:p>
          <a:p>
            <a:pPr marL="203195" indent="0" algn="r">
              <a:spcBef>
                <a:spcPts val="800"/>
              </a:spcBef>
              <a:buClr>
                <a:schemeClr val="bg1"/>
              </a:buClr>
              <a:buNone/>
            </a:pPr>
            <a:r>
              <a:rPr lang="en-US" sz="1867" dirty="0">
                <a:solidFill>
                  <a:schemeClr val="bg1"/>
                </a:solidFill>
              </a:rPr>
              <a:t>	  </a:t>
            </a:r>
          </a:p>
        </p:txBody>
      </p:sp>
      <p:grpSp>
        <p:nvGrpSpPr>
          <p:cNvPr id="6" name="Group 5">
            <a:extLst>
              <a:ext uri="{FF2B5EF4-FFF2-40B4-BE49-F238E27FC236}">
                <a16:creationId xmlns:a16="http://schemas.microsoft.com/office/drawing/2014/main" id="{1A61BB3F-A561-4650-AB31-80BE6A096FC9}"/>
              </a:ext>
            </a:extLst>
          </p:cNvPr>
          <p:cNvGrpSpPr/>
          <p:nvPr/>
        </p:nvGrpSpPr>
        <p:grpSpPr>
          <a:xfrm>
            <a:off x="10652880" y="287492"/>
            <a:ext cx="1158240" cy="1158240"/>
            <a:chOff x="7429182" y="2594804"/>
            <a:chExt cx="868680" cy="868680"/>
          </a:xfrm>
        </p:grpSpPr>
        <p:sp>
          <p:nvSpPr>
            <p:cNvPr id="7" name="Google Shape;662;p43">
              <a:extLst>
                <a:ext uri="{FF2B5EF4-FFF2-40B4-BE49-F238E27FC236}">
                  <a16:creationId xmlns:a16="http://schemas.microsoft.com/office/drawing/2014/main" id="{8F922E58-9678-40F5-9EA1-A7258612794C}"/>
                </a:ext>
              </a:extLst>
            </p:cNvPr>
            <p:cNvSpPr/>
            <p:nvPr/>
          </p:nvSpPr>
          <p:spPr>
            <a:xfrm>
              <a:off x="7429182" y="2594804"/>
              <a:ext cx="868680" cy="868680"/>
            </a:xfrm>
            <a:prstGeom prst="ellipse">
              <a:avLst/>
            </a:prstGeom>
            <a:gradFill>
              <a:gsLst>
                <a:gs pos="0">
                  <a:schemeClr val="accent2"/>
                </a:gs>
                <a:gs pos="100000">
                  <a:schemeClr val="accent1"/>
                </a:gs>
              </a:gsLst>
              <a:lin ang="10800025" scaled="0"/>
            </a:gra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8" name="Google Shape;7825;p68">
              <a:extLst>
                <a:ext uri="{FF2B5EF4-FFF2-40B4-BE49-F238E27FC236}">
                  <a16:creationId xmlns:a16="http://schemas.microsoft.com/office/drawing/2014/main" id="{BA210673-EF27-47A9-B2DE-0A6577FCF113}"/>
                </a:ext>
              </a:extLst>
            </p:cNvPr>
            <p:cNvGrpSpPr/>
            <p:nvPr/>
          </p:nvGrpSpPr>
          <p:grpSpPr>
            <a:xfrm>
              <a:off x="7695803" y="2835669"/>
              <a:ext cx="354145" cy="351869"/>
              <a:chOff x="3514900" y="1489020"/>
              <a:chExt cx="354145" cy="351869"/>
            </a:xfrm>
          </p:grpSpPr>
          <p:sp>
            <p:nvSpPr>
              <p:cNvPr id="9" name="Google Shape;7826;p68">
                <a:extLst>
                  <a:ext uri="{FF2B5EF4-FFF2-40B4-BE49-F238E27FC236}">
                    <a16:creationId xmlns:a16="http://schemas.microsoft.com/office/drawing/2014/main" id="{E83D9B99-F43E-4D73-B125-512387751B34}"/>
                  </a:ext>
                </a:extLst>
              </p:cNvPr>
              <p:cNvSpPr/>
              <p:nvPr/>
            </p:nvSpPr>
            <p:spPr>
              <a:xfrm>
                <a:off x="3514900" y="1489020"/>
                <a:ext cx="354145" cy="351869"/>
              </a:xfrm>
              <a:custGeom>
                <a:avLst/>
                <a:gdLst/>
                <a:ahLst/>
                <a:cxnLst/>
                <a:rect l="l" t="t" r="r" b="b"/>
                <a:pathLst>
                  <a:path w="23653" h="23501" extrusionOk="0">
                    <a:moveTo>
                      <a:pt x="19698" y="1"/>
                    </a:moveTo>
                    <a:cubicBezTo>
                      <a:pt x="19495" y="1"/>
                      <a:pt x="19290" y="80"/>
                      <a:pt x="19133" y="237"/>
                    </a:cubicBezTo>
                    <a:lnTo>
                      <a:pt x="316" y="19075"/>
                    </a:lnTo>
                    <a:cubicBezTo>
                      <a:pt x="0" y="19369"/>
                      <a:pt x="0" y="19874"/>
                      <a:pt x="316" y="20168"/>
                    </a:cubicBezTo>
                    <a:lnTo>
                      <a:pt x="3406" y="23280"/>
                    </a:lnTo>
                    <a:cubicBezTo>
                      <a:pt x="3564" y="23427"/>
                      <a:pt x="3764" y="23501"/>
                      <a:pt x="3964" y="23501"/>
                    </a:cubicBezTo>
                    <a:cubicBezTo>
                      <a:pt x="4163" y="23501"/>
                      <a:pt x="4363" y="23427"/>
                      <a:pt x="4521" y="23280"/>
                    </a:cubicBezTo>
                    <a:lnTo>
                      <a:pt x="23358" y="4442"/>
                    </a:lnTo>
                    <a:cubicBezTo>
                      <a:pt x="23653" y="4148"/>
                      <a:pt x="23653" y="3643"/>
                      <a:pt x="23358" y="3328"/>
                    </a:cubicBezTo>
                    <a:lnTo>
                      <a:pt x="20247" y="237"/>
                    </a:lnTo>
                    <a:cubicBezTo>
                      <a:pt x="20100" y="80"/>
                      <a:pt x="19900" y="1"/>
                      <a:pt x="19698" y="1"/>
                    </a:cubicBez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7827;p68">
                <a:extLst>
                  <a:ext uri="{FF2B5EF4-FFF2-40B4-BE49-F238E27FC236}">
                    <a16:creationId xmlns:a16="http://schemas.microsoft.com/office/drawing/2014/main" id="{B1E3BB45-79CD-4C32-9BCB-F5A36F99BC0C}"/>
                  </a:ext>
                </a:extLst>
              </p:cNvPr>
              <p:cNvSpPr/>
              <p:nvPr/>
            </p:nvSpPr>
            <p:spPr>
              <a:xfrm>
                <a:off x="3619094" y="1759498"/>
                <a:ext cx="24570" cy="24884"/>
              </a:xfrm>
              <a:custGeom>
                <a:avLst/>
                <a:gdLst/>
                <a:ahLst/>
                <a:cxnLst/>
                <a:rect l="l" t="t" r="r" b="b"/>
                <a:pathLst>
                  <a:path w="1641" h="1662" extrusionOk="0">
                    <a:moveTo>
                      <a:pt x="526" y="1"/>
                    </a:moveTo>
                    <a:lnTo>
                      <a:pt x="1"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7828;p68">
                <a:extLst>
                  <a:ext uri="{FF2B5EF4-FFF2-40B4-BE49-F238E27FC236}">
                    <a16:creationId xmlns:a16="http://schemas.microsoft.com/office/drawing/2014/main" id="{BBD68F72-108A-4DF2-85DE-67491B34D323}"/>
                  </a:ext>
                </a:extLst>
              </p:cNvPr>
              <p:cNvSpPr/>
              <p:nvPr/>
            </p:nvSpPr>
            <p:spPr>
              <a:xfrm>
                <a:off x="3623181" y="1722052"/>
                <a:ext cx="41249" cy="41249"/>
              </a:xfrm>
              <a:custGeom>
                <a:avLst/>
                <a:gdLst/>
                <a:ahLst/>
                <a:cxnLst/>
                <a:rect l="l" t="t" r="r" b="b"/>
                <a:pathLst>
                  <a:path w="2755" h="2755" extrusionOk="0">
                    <a:moveTo>
                      <a:pt x="526" y="0"/>
                    </a:moveTo>
                    <a:lnTo>
                      <a:pt x="1" y="526"/>
                    </a:lnTo>
                    <a:lnTo>
                      <a:pt x="2229" y="2754"/>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7829;p68">
                <a:extLst>
                  <a:ext uri="{FF2B5EF4-FFF2-40B4-BE49-F238E27FC236}">
                    <a16:creationId xmlns:a16="http://schemas.microsoft.com/office/drawing/2014/main" id="{7044CE38-B734-4AC8-99B2-5BD16475D4A2}"/>
                  </a:ext>
                </a:extLst>
              </p:cNvPr>
              <p:cNvSpPr/>
              <p:nvPr/>
            </p:nvSpPr>
            <p:spPr>
              <a:xfrm>
                <a:off x="3560536" y="1784682"/>
                <a:ext cx="41264" cy="41579"/>
              </a:xfrm>
              <a:custGeom>
                <a:avLst/>
                <a:gdLst/>
                <a:ahLst/>
                <a:cxnLst/>
                <a:rect l="l" t="t" r="r" b="b"/>
                <a:pathLst>
                  <a:path w="2756" h="2777" extrusionOk="0">
                    <a:moveTo>
                      <a:pt x="527" y="1"/>
                    </a:moveTo>
                    <a:lnTo>
                      <a:pt x="1" y="548"/>
                    </a:lnTo>
                    <a:lnTo>
                      <a:pt x="2230" y="2776"/>
                    </a:lnTo>
                    <a:lnTo>
                      <a:pt x="2755" y="2251"/>
                    </a:lnTo>
                    <a:lnTo>
                      <a:pt x="527"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7830;p68">
                <a:extLst>
                  <a:ext uri="{FF2B5EF4-FFF2-40B4-BE49-F238E27FC236}">
                    <a16:creationId xmlns:a16="http://schemas.microsoft.com/office/drawing/2014/main" id="{1BDAE948-3AB9-4D52-ADF6-7CD8A0B740E4}"/>
                  </a:ext>
                </a:extLst>
              </p:cNvPr>
              <p:cNvSpPr/>
              <p:nvPr/>
            </p:nvSpPr>
            <p:spPr>
              <a:xfrm>
                <a:off x="3660957" y="1717635"/>
                <a:ext cx="24570" cy="24884"/>
              </a:xfrm>
              <a:custGeom>
                <a:avLst/>
                <a:gdLst/>
                <a:ahLst/>
                <a:cxnLst/>
                <a:rect l="l" t="t" r="r" b="b"/>
                <a:pathLst>
                  <a:path w="1641" h="1662" extrusionOk="0">
                    <a:moveTo>
                      <a:pt x="526" y="1"/>
                    </a:moveTo>
                    <a:lnTo>
                      <a:pt x="1" y="547"/>
                    </a:lnTo>
                    <a:lnTo>
                      <a:pt x="1115" y="1662"/>
                    </a:lnTo>
                    <a:lnTo>
                      <a:pt x="1641"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7831;p68">
                <a:extLst>
                  <a:ext uri="{FF2B5EF4-FFF2-40B4-BE49-F238E27FC236}">
                    <a16:creationId xmlns:a16="http://schemas.microsoft.com/office/drawing/2014/main" id="{2CF165C3-9F5A-40CC-8E1A-57276BB026EA}"/>
                  </a:ext>
                </a:extLst>
              </p:cNvPr>
              <p:cNvSpPr/>
              <p:nvPr/>
            </p:nvSpPr>
            <p:spPr>
              <a:xfrm>
                <a:off x="3681739" y="1696868"/>
                <a:ext cx="24570" cy="24555"/>
              </a:xfrm>
              <a:custGeom>
                <a:avLst/>
                <a:gdLst/>
                <a:ahLst/>
                <a:cxnLst/>
                <a:rect l="l" t="t" r="r" b="b"/>
                <a:pathLst>
                  <a:path w="1641" h="1640" extrusionOk="0">
                    <a:moveTo>
                      <a:pt x="526" y="0"/>
                    </a:moveTo>
                    <a:lnTo>
                      <a:pt x="0" y="526"/>
                    </a:lnTo>
                    <a:lnTo>
                      <a:pt x="1115" y="1640"/>
                    </a:lnTo>
                    <a:lnTo>
                      <a:pt x="1640" y="1114"/>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7832;p68">
                <a:extLst>
                  <a:ext uri="{FF2B5EF4-FFF2-40B4-BE49-F238E27FC236}">
                    <a16:creationId xmlns:a16="http://schemas.microsoft.com/office/drawing/2014/main" id="{051AC3A3-5FD0-4162-B78A-08FC0AA998D3}"/>
                  </a:ext>
                </a:extLst>
              </p:cNvPr>
              <p:cNvSpPr/>
              <p:nvPr/>
            </p:nvSpPr>
            <p:spPr>
              <a:xfrm>
                <a:off x="3686141" y="1659092"/>
                <a:ext cx="41249" cy="41564"/>
              </a:xfrm>
              <a:custGeom>
                <a:avLst/>
                <a:gdLst/>
                <a:ahLst/>
                <a:cxnLst/>
                <a:rect l="l" t="t" r="r" b="b"/>
                <a:pathLst>
                  <a:path w="2755" h="2776" extrusionOk="0">
                    <a:moveTo>
                      <a:pt x="526" y="0"/>
                    </a:moveTo>
                    <a:lnTo>
                      <a:pt x="1" y="547"/>
                    </a:lnTo>
                    <a:lnTo>
                      <a:pt x="2229" y="2775"/>
                    </a:lnTo>
                    <a:lnTo>
                      <a:pt x="2755" y="2250"/>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7833;p68">
                <a:extLst>
                  <a:ext uri="{FF2B5EF4-FFF2-40B4-BE49-F238E27FC236}">
                    <a16:creationId xmlns:a16="http://schemas.microsoft.com/office/drawing/2014/main" id="{3E61AA81-FFE5-43B7-9D9E-86C33377A184}"/>
                  </a:ext>
                </a:extLst>
              </p:cNvPr>
              <p:cNvSpPr/>
              <p:nvPr/>
            </p:nvSpPr>
            <p:spPr>
              <a:xfrm>
                <a:off x="3723602" y="1654990"/>
                <a:ext cx="24884" cy="24570"/>
              </a:xfrm>
              <a:custGeom>
                <a:avLst/>
                <a:gdLst/>
                <a:ahLst/>
                <a:cxnLst/>
                <a:rect l="l" t="t" r="r" b="b"/>
                <a:pathLst>
                  <a:path w="1662" h="1641" extrusionOk="0">
                    <a:moveTo>
                      <a:pt x="526" y="1"/>
                    </a:moveTo>
                    <a:lnTo>
                      <a:pt x="1" y="526"/>
                    </a:lnTo>
                    <a:lnTo>
                      <a:pt x="1115" y="1641"/>
                    </a:lnTo>
                    <a:lnTo>
                      <a:pt x="1662"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7834;p68">
                <a:extLst>
                  <a:ext uri="{FF2B5EF4-FFF2-40B4-BE49-F238E27FC236}">
                    <a16:creationId xmlns:a16="http://schemas.microsoft.com/office/drawing/2014/main" id="{A18DA078-94DA-41BE-B3A7-09A63A60D4BD}"/>
                  </a:ext>
                </a:extLst>
              </p:cNvPr>
              <p:cNvSpPr/>
              <p:nvPr/>
            </p:nvSpPr>
            <p:spPr>
              <a:xfrm>
                <a:off x="3744698" y="1633909"/>
                <a:ext cx="24570" cy="24884"/>
              </a:xfrm>
              <a:custGeom>
                <a:avLst/>
                <a:gdLst/>
                <a:ahLst/>
                <a:cxnLst/>
                <a:rect l="l" t="t" r="r" b="b"/>
                <a:pathLst>
                  <a:path w="1641" h="1662" extrusionOk="0">
                    <a:moveTo>
                      <a:pt x="526" y="0"/>
                    </a:moveTo>
                    <a:lnTo>
                      <a:pt x="0" y="547"/>
                    </a:lnTo>
                    <a:lnTo>
                      <a:pt x="1115" y="1661"/>
                    </a:lnTo>
                    <a:lnTo>
                      <a:pt x="1640"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7835;p68">
                <a:extLst>
                  <a:ext uri="{FF2B5EF4-FFF2-40B4-BE49-F238E27FC236}">
                    <a16:creationId xmlns:a16="http://schemas.microsoft.com/office/drawing/2014/main" id="{1A28F0CE-ACD8-4CC5-ABB8-99937EE472F6}"/>
                  </a:ext>
                </a:extLst>
              </p:cNvPr>
              <p:cNvSpPr/>
              <p:nvPr/>
            </p:nvSpPr>
            <p:spPr>
              <a:xfrm>
                <a:off x="3748786" y="1596447"/>
                <a:ext cx="41564" cy="41249"/>
              </a:xfrm>
              <a:custGeom>
                <a:avLst/>
                <a:gdLst/>
                <a:ahLst/>
                <a:cxnLst/>
                <a:rect l="l" t="t" r="r" b="b"/>
                <a:pathLst>
                  <a:path w="2776" h="2755" extrusionOk="0">
                    <a:moveTo>
                      <a:pt x="526" y="0"/>
                    </a:moveTo>
                    <a:lnTo>
                      <a:pt x="1" y="526"/>
                    </a:lnTo>
                    <a:lnTo>
                      <a:pt x="2229" y="2755"/>
                    </a:lnTo>
                    <a:lnTo>
                      <a:pt x="2776"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7836;p68">
                <a:extLst>
                  <a:ext uri="{FF2B5EF4-FFF2-40B4-BE49-F238E27FC236}">
                    <a16:creationId xmlns:a16="http://schemas.microsoft.com/office/drawing/2014/main" id="{FD3B88F4-CA42-478F-B7E8-367730F2E8D9}"/>
                  </a:ext>
                </a:extLst>
              </p:cNvPr>
              <p:cNvSpPr/>
              <p:nvPr/>
            </p:nvSpPr>
            <p:spPr>
              <a:xfrm>
                <a:off x="3786561" y="1592030"/>
                <a:ext cx="24570" cy="24884"/>
              </a:xfrm>
              <a:custGeom>
                <a:avLst/>
                <a:gdLst/>
                <a:ahLst/>
                <a:cxnLst/>
                <a:rect l="l" t="t" r="r" b="b"/>
                <a:pathLst>
                  <a:path w="1641" h="1662" extrusionOk="0">
                    <a:moveTo>
                      <a:pt x="526" y="1"/>
                    </a:moveTo>
                    <a:lnTo>
                      <a:pt x="0" y="548"/>
                    </a:lnTo>
                    <a:lnTo>
                      <a:pt x="1115" y="1662"/>
                    </a:lnTo>
                    <a:lnTo>
                      <a:pt x="1640" y="1136"/>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7837;p68">
                <a:extLst>
                  <a:ext uri="{FF2B5EF4-FFF2-40B4-BE49-F238E27FC236}">
                    <a16:creationId xmlns:a16="http://schemas.microsoft.com/office/drawing/2014/main" id="{C8131860-F9AF-4BFD-A04F-F8FBF9FDB39C}"/>
                  </a:ext>
                </a:extLst>
              </p:cNvPr>
              <p:cNvSpPr/>
              <p:nvPr/>
            </p:nvSpPr>
            <p:spPr>
              <a:xfrm>
                <a:off x="3807343" y="1571264"/>
                <a:ext cx="24869" cy="24570"/>
              </a:xfrm>
              <a:custGeom>
                <a:avLst/>
                <a:gdLst/>
                <a:ahLst/>
                <a:cxnLst/>
                <a:rect l="l" t="t" r="r" b="b"/>
                <a:pathLst>
                  <a:path w="1661" h="1641" extrusionOk="0">
                    <a:moveTo>
                      <a:pt x="526" y="0"/>
                    </a:moveTo>
                    <a:lnTo>
                      <a:pt x="0" y="526"/>
                    </a:lnTo>
                    <a:lnTo>
                      <a:pt x="1114" y="1640"/>
                    </a:lnTo>
                    <a:lnTo>
                      <a:pt x="1661" y="1115"/>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7838;p68">
                <a:extLst>
                  <a:ext uri="{FF2B5EF4-FFF2-40B4-BE49-F238E27FC236}">
                    <a16:creationId xmlns:a16="http://schemas.microsoft.com/office/drawing/2014/main" id="{A75E7C0C-00B7-449B-8FC8-87BE8F66A825}"/>
                  </a:ext>
                </a:extLst>
              </p:cNvPr>
              <p:cNvSpPr/>
              <p:nvPr/>
            </p:nvSpPr>
            <p:spPr>
              <a:xfrm>
                <a:off x="3811745" y="1533488"/>
                <a:ext cx="41249" cy="41564"/>
              </a:xfrm>
              <a:custGeom>
                <a:avLst/>
                <a:gdLst/>
                <a:ahLst/>
                <a:cxnLst/>
                <a:rect l="l" t="t" r="r" b="b"/>
                <a:pathLst>
                  <a:path w="2755" h="2776" extrusionOk="0">
                    <a:moveTo>
                      <a:pt x="526" y="0"/>
                    </a:moveTo>
                    <a:lnTo>
                      <a:pt x="0" y="526"/>
                    </a:lnTo>
                    <a:lnTo>
                      <a:pt x="2229" y="2776"/>
                    </a:lnTo>
                    <a:lnTo>
                      <a:pt x="2755" y="2229"/>
                    </a:lnTo>
                    <a:lnTo>
                      <a:pt x="526" y="0"/>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7839;p68">
                <a:extLst>
                  <a:ext uri="{FF2B5EF4-FFF2-40B4-BE49-F238E27FC236}">
                    <a16:creationId xmlns:a16="http://schemas.microsoft.com/office/drawing/2014/main" id="{F6424179-C46C-4799-A15B-74B59B080D5F}"/>
                  </a:ext>
                </a:extLst>
              </p:cNvPr>
              <p:cNvSpPr/>
              <p:nvPr/>
            </p:nvSpPr>
            <p:spPr>
              <a:xfrm>
                <a:off x="3597998" y="1780594"/>
                <a:ext cx="24570" cy="24570"/>
              </a:xfrm>
              <a:custGeom>
                <a:avLst/>
                <a:gdLst/>
                <a:ahLst/>
                <a:cxnLst/>
                <a:rect l="l" t="t" r="r" b="b"/>
                <a:pathLst>
                  <a:path w="1641" h="1641" extrusionOk="0">
                    <a:moveTo>
                      <a:pt x="526" y="1"/>
                    </a:moveTo>
                    <a:lnTo>
                      <a:pt x="1" y="526"/>
                    </a:lnTo>
                    <a:lnTo>
                      <a:pt x="1115" y="1640"/>
                    </a:lnTo>
                    <a:lnTo>
                      <a:pt x="1641" y="1115"/>
                    </a:lnTo>
                    <a:lnTo>
                      <a:pt x="526" y="1"/>
                    </a:lnTo>
                    <a:close/>
                  </a:path>
                </a:pathLst>
              </a:custGeom>
              <a:solidFill>
                <a:srgbClr val="88A1B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7840;p68">
                <a:extLst>
                  <a:ext uri="{FF2B5EF4-FFF2-40B4-BE49-F238E27FC236}">
                    <a16:creationId xmlns:a16="http://schemas.microsoft.com/office/drawing/2014/main" id="{ADA67211-35EA-47DA-90F2-5B53FA87CAF1}"/>
                  </a:ext>
                </a:extLst>
              </p:cNvPr>
              <p:cNvSpPr/>
              <p:nvPr/>
            </p:nvSpPr>
            <p:spPr>
              <a:xfrm>
                <a:off x="3623181" y="1625090"/>
                <a:ext cx="108940" cy="108925"/>
              </a:xfrm>
              <a:custGeom>
                <a:avLst/>
                <a:gdLst/>
                <a:ahLst/>
                <a:cxnLst/>
                <a:rect l="l" t="t" r="r" b="b"/>
                <a:pathLst>
                  <a:path w="7276" h="7275" extrusionOk="0">
                    <a:moveTo>
                      <a:pt x="3070" y="1"/>
                    </a:moveTo>
                    <a:lnTo>
                      <a:pt x="1" y="3049"/>
                    </a:lnTo>
                    <a:lnTo>
                      <a:pt x="4206" y="7275"/>
                    </a:lnTo>
                    <a:lnTo>
                      <a:pt x="7275" y="4205"/>
                    </a:lnTo>
                    <a:lnTo>
                      <a:pt x="3070" y="1"/>
                    </a:lnTo>
                    <a:close/>
                  </a:path>
                </a:pathLst>
              </a:custGeom>
              <a:solidFill>
                <a:srgbClr val="B2C2C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7841;p68">
                <a:extLst>
                  <a:ext uri="{FF2B5EF4-FFF2-40B4-BE49-F238E27FC236}">
                    <a16:creationId xmlns:a16="http://schemas.microsoft.com/office/drawing/2014/main" id="{2052BC9A-BF9F-4C91-8715-B559C66DEF81}"/>
                  </a:ext>
                </a:extLst>
              </p:cNvPr>
              <p:cNvSpPr/>
              <p:nvPr/>
            </p:nvSpPr>
            <p:spPr>
              <a:xfrm>
                <a:off x="3517416" y="1493826"/>
                <a:ext cx="316698" cy="313225"/>
              </a:xfrm>
              <a:custGeom>
                <a:avLst/>
                <a:gdLst/>
                <a:ahLst/>
                <a:cxnLst/>
                <a:rect l="l" t="t" r="r" b="b"/>
                <a:pathLst>
                  <a:path w="21152" h="20920" extrusionOk="0">
                    <a:moveTo>
                      <a:pt x="2387" y="0"/>
                    </a:moveTo>
                    <a:cubicBezTo>
                      <a:pt x="1835" y="0"/>
                      <a:pt x="1283" y="211"/>
                      <a:pt x="863" y="631"/>
                    </a:cubicBezTo>
                    <a:cubicBezTo>
                      <a:pt x="1" y="1472"/>
                      <a:pt x="1" y="2839"/>
                      <a:pt x="863" y="3701"/>
                    </a:cubicBezTo>
                    <a:lnTo>
                      <a:pt x="18082" y="20920"/>
                    </a:lnTo>
                    <a:lnTo>
                      <a:pt x="21151" y="17871"/>
                    </a:lnTo>
                    <a:lnTo>
                      <a:pt x="3911" y="631"/>
                    </a:lnTo>
                    <a:cubicBezTo>
                      <a:pt x="3491" y="211"/>
                      <a:pt x="2939" y="0"/>
                      <a:pt x="2387" y="0"/>
                    </a:cubicBezTo>
                    <a:close/>
                  </a:path>
                </a:pathLst>
              </a:custGeom>
              <a:solidFill>
                <a:srgbClr val="6B839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7842;p68">
                <a:extLst>
                  <a:ext uri="{FF2B5EF4-FFF2-40B4-BE49-F238E27FC236}">
                    <a16:creationId xmlns:a16="http://schemas.microsoft.com/office/drawing/2014/main" id="{EF55AD48-AAF7-4487-A58D-33E10F3BCFAE}"/>
                  </a:ext>
                </a:extLst>
              </p:cNvPr>
              <p:cNvSpPr/>
              <p:nvPr/>
            </p:nvSpPr>
            <p:spPr>
              <a:xfrm>
                <a:off x="3788133" y="1761399"/>
                <a:ext cx="73230" cy="72287"/>
              </a:xfrm>
              <a:custGeom>
                <a:avLst/>
                <a:gdLst/>
                <a:ahLst/>
                <a:cxnLst/>
                <a:rect l="l" t="t" r="r" b="b"/>
                <a:pathLst>
                  <a:path w="4891" h="4828" extrusionOk="0">
                    <a:moveTo>
                      <a:pt x="3070" y="0"/>
                    </a:moveTo>
                    <a:lnTo>
                      <a:pt x="1" y="3049"/>
                    </a:lnTo>
                    <a:lnTo>
                      <a:pt x="4521" y="4815"/>
                    </a:lnTo>
                    <a:cubicBezTo>
                      <a:pt x="4546" y="4823"/>
                      <a:pt x="4572" y="4827"/>
                      <a:pt x="4597" y="4827"/>
                    </a:cubicBezTo>
                    <a:cubicBezTo>
                      <a:pt x="4756" y="4827"/>
                      <a:pt x="4891" y="4666"/>
                      <a:pt x="4836" y="4520"/>
                    </a:cubicBezTo>
                    <a:lnTo>
                      <a:pt x="3070" y="0"/>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7843;p68">
                <a:extLst>
                  <a:ext uri="{FF2B5EF4-FFF2-40B4-BE49-F238E27FC236}">
                    <a16:creationId xmlns:a16="http://schemas.microsoft.com/office/drawing/2014/main" id="{9E60AB6E-4922-4CF2-B0CD-6E840A2ED3A8}"/>
                  </a:ext>
                </a:extLst>
              </p:cNvPr>
              <p:cNvSpPr/>
              <p:nvPr/>
            </p:nvSpPr>
            <p:spPr>
              <a:xfrm>
                <a:off x="3822136" y="1761399"/>
                <a:ext cx="39198" cy="72407"/>
              </a:xfrm>
              <a:custGeom>
                <a:avLst/>
                <a:gdLst/>
                <a:ahLst/>
                <a:cxnLst/>
                <a:rect l="l" t="t" r="r" b="b"/>
                <a:pathLst>
                  <a:path w="2618" h="4836" extrusionOk="0">
                    <a:moveTo>
                      <a:pt x="799" y="0"/>
                    </a:moveTo>
                    <a:lnTo>
                      <a:pt x="0" y="778"/>
                    </a:lnTo>
                    <a:lnTo>
                      <a:pt x="1451" y="4499"/>
                    </a:lnTo>
                    <a:lnTo>
                      <a:pt x="2250" y="4815"/>
                    </a:lnTo>
                    <a:cubicBezTo>
                      <a:pt x="2282" y="4829"/>
                      <a:pt x="2313" y="4835"/>
                      <a:pt x="2344" y="4835"/>
                    </a:cubicBezTo>
                    <a:cubicBezTo>
                      <a:pt x="2495" y="4835"/>
                      <a:pt x="2618" y="4678"/>
                      <a:pt x="2565" y="4520"/>
                    </a:cubicBezTo>
                    <a:lnTo>
                      <a:pt x="799" y="0"/>
                    </a:lnTo>
                    <a:close/>
                  </a:path>
                </a:pathLst>
              </a:custGeom>
              <a:solidFill>
                <a:srgbClr val="9FB3C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7844;p68">
                <a:extLst>
                  <a:ext uri="{FF2B5EF4-FFF2-40B4-BE49-F238E27FC236}">
                    <a16:creationId xmlns:a16="http://schemas.microsoft.com/office/drawing/2014/main" id="{9380EF8D-B88C-49BB-A40A-15C0B04A2AE1}"/>
                  </a:ext>
                </a:extLst>
              </p:cNvPr>
              <p:cNvSpPr/>
              <p:nvPr/>
            </p:nvSpPr>
            <p:spPr>
              <a:xfrm>
                <a:off x="3541656" y="1493781"/>
                <a:ext cx="292458" cy="313270"/>
              </a:xfrm>
              <a:custGeom>
                <a:avLst/>
                <a:gdLst/>
                <a:ahLst/>
                <a:cxnLst/>
                <a:rect l="l" t="t" r="r" b="b"/>
                <a:pathLst>
                  <a:path w="19533" h="20923" extrusionOk="0">
                    <a:moveTo>
                      <a:pt x="789" y="0"/>
                    </a:moveTo>
                    <a:cubicBezTo>
                      <a:pt x="524" y="0"/>
                      <a:pt x="257" y="49"/>
                      <a:pt x="1" y="151"/>
                    </a:cubicBezTo>
                    <a:cubicBezTo>
                      <a:pt x="295" y="256"/>
                      <a:pt x="547" y="424"/>
                      <a:pt x="778" y="634"/>
                    </a:cubicBezTo>
                    <a:lnTo>
                      <a:pt x="15706" y="15561"/>
                    </a:lnTo>
                    <a:cubicBezTo>
                      <a:pt x="16967" y="16844"/>
                      <a:pt x="16967" y="18904"/>
                      <a:pt x="15706" y="20166"/>
                    </a:cubicBezTo>
                    <a:lnTo>
                      <a:pt x="16463" y="20923"/>
                    </a:lnTo>
                    <a:lnTo>
                      <a:pt x="19532" y="17874"/>
                    </a:lnTo>
                    <a:lnTo>
                      <a:pt x="2292" y="634"/>
                    </a:lnTo>
                    <a:cubicBezTo>
                      <a:pt x="1893" y="220"/>
                      <a:pt x="1348" y="0"/>
                      <a:pt x="789" y="0"/>
                    </a:cubicBezTo>
                    <a:close/>
                  </a:path>
                </a:pathLst>
              </a:custGeom>
              <a:solidFill>
                <a:srgbClr val="4E677C"/>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7845;p68">
                <a:extLst>
                  <a:ext uri="{FF2B5EF4-FFF2-40B4-BE49-F238E27FC236}">
                    <a16:creationId xmlns:a16="http://schemas.microsoft.com/office/drawing/2014/main" id="{11C085F3-029C-4305-8243-E0AB68B83CA3}"/>
                  </a:ext>
                </a:extLst>
              </p:cNvPr>
              <p:cNvSpPr/>
              <p:nvPr/>
            </p:nvSpPr>
            <p:spPr>
              <a:xfrm>
                <a:off x="3834728" y="1807979"/>
                <a:ext cx="26636" cy="25708"/>
              </a:xfrm>
              <a:custGeom>
                <a:avLst/>
                <a:gdLst/>
                <a:ahLst/>
                <a:cxnLst/>
                <a:rect l="l" t="t" r="r" b="b"/>
                <a:pathLst>
                  <a:path w="1779" h="1717" extrusionOk="0">
                    <a:moveTo>
                      <a:pt x="1157" y="1"/>
                    </a:moveTo>
                    <a:lnTo>
                      <a:pt x="0" y="1157"/>
                    </a:lnTo>
                    <a:lnTo>
                      <a:pt x="1409" y="1704"/>
                    </a:lnTo>
                    <a:cubicBezTo>
                      <a:pt x="1434" y="1712"/>
                      <a:pt x="1460" y="1716"/>
                      <a:pt x="1485" y="1716"/>
                    </a:cubicBezTo>
                    <a:cubicBezTo>
                      <a:pt x="1644" y="1716"/>
                      <a:pt x="1779" y="1555"/>
                      <a:pt x="1724" y="1409"/>
                    </a:cubicBezTo>
                    <a:lnTo>
                      <a:pt x="1157"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7846;p68">
                <a:extLst>
                  <a:ext uri="{FF2B5EF4-FFF2-40B4-BE49-F238E27FC236}">
                    <a16:creationId xmlns:a16="http://schemas.microsoft.com/office/drawing/2014/main" id="{57732370-041E-428E-BD4A-6AA5EAF87317}"/>
                  </a:ext>
                </a:extLst>
              </p:cNvPr>
              <p:cNvSpPr/>
              <p:nvPr/>
            </p:nvSpPr>
            <p:spPr>
              <a:xfrm>
                <a:off x="3552047" y="1524984"/>
                <a:ext cx="68320" cy="68334"/>
              </a:xfrm>
              <a:custGeom>
                <a:avLst/>
                <a:gdLst/>
                <a:ahLst/>
                <a:cxnLst/>
                <a:rect l="l" t="t" r="r" b="b"/>
                <a:pathLst>
                  <a:path w="4563" h="4564" extrusionOk="0">
                    <a:moveTo>
                      <a:pt x="3049" y="1"/>
                    </a:moveTo>
                    <a:lnTo>
                      <a:pt x="0" y="3070"/>
                    </a:lnTo>
                    <a:lnTo>
                      <a:pt x="1493" y="4563"/>
                    </a:lnTo>
                    <a:lnTo>
                      <a:pt x="4563" y="1494"/>
                    </a:lnTo>
                    <a:lnTo>
                      <a:pt x="3049" y="1"/>
                    </a:lnTo>
                    <a:close/>
                  </a:path>
                </a:pathLst>
              </a:custGeom>
              <a:solidFill>
                <a:srgbClr val="29435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7847;p68">
                <a:extLst>
                  <a:ext uri="{FF2B5EF4-FFF2-40B4-BE49-F238E27FC236}">
                    <a16:creationId xmlns:a16="http://schemas.microsoft.com/office/drawing/2014/main" id="{CFF4EC09-AA47-4BF9-B6DD-BAFD3D676D58}"/>
                  </a:ext>
                </a:extLst>
              </p:cNvPr>
              <p:cNvSpPr/>
              <p:nvPr/>
            </p:nvSpPr>
            <p:spPr>
              <a:xfrm>
                <a:off x="3593281" y="1566218"/>
                <a:ext cx="221623" cy="221952"/>
              </a:xfrm>
              <a:custGeom>
                <a:avLst/>
                <a:gdLst/>
                <a:ahLst/>
                <a:cxnLst/>
                <a:rect l="l" t="t" r="r" b="b"/>
                <a:pathLst>
                  <a:path w="14802" h="14824" extrusionOk="0">
                    <a:moveTo>
                      <a:pt x="526" y="1"/>
                    </a:moveTo>
                    <a:lnTo>
                      <a:pt x="1" y="548"/>
                    </a:lnTo>
                    <a:lnTo>
                      <a:pt x="14276" y="14823"/>
                    </a:lnTo>
                    <a:lnTo>
                      <a:pt x="14802" y="14298"/>
                    </a:lnTo>
                    <a:lnTo>
                      <a:pt x="526" y="1"/>
                    </a:lnTo>
                    <a:close/>
                  </a:path>
                </a:pathLst>
              </a:custGeom>
              <a:solidFill>
                <a:srgbClr val="BECBD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pic>
        <p:nvPicPr>
          <p:cNvPr id="31" name="Picture 30">
            <a:extLst>
              <a:ext uri="{FF2B5EF4-FFF2-40B4-BE49-F238E27FC236}">
                <a16:creationId xmlns:a16="http://schemas.microsoft.com/office/drawing/2014/main" id="{596996DD-059D-455F-A172-8D8ABA75BD81}"/>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81925" y="1523272"/>
            <a:ext cx="6705600" cy="3763239"/>
          </a:xfrm>
          <a:prstGeom prst="rect">
            <a:avLst/>
          </a:prstGeom>
          <a:solidFill>
            <a:srgbClr val="FFFFFF">
              <a:shade val="85000"/>
            </a:srgbClr>
          </a:solidFill>
          <a:ln w="88900" cap="sq">
            <a:solidFill>
              <a:schemeClr val="accent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2" name="Google Shape;6077;p67">
            <a:extLst>
              <a:ext uri="{FF2B5EF4-FFF2-40B4-BE49-F238E27FC236}">
                <a16:creationId xmlns:a16="http://schemas.microsoft.com/office/drawing/2014/main" id="{7E9AEA36-D448-4F7F-BF42-74D8C366DEF5}"/>
              </a:ext>
            </a:extLst>
          </p:cNvPr>
          <p:cNvGrpSpPr/>
          <p:nvPr/>
        </p:nvGrpSpPr>
        <p:grpSpPr>
          <a:xfrm>
            <a:off x="10860316" y="5523771"/>
            <a:ext cx="537983" cy="537983"/>
            <a:chOff x="5873617" y="2309901"/>
            <a:chExt cx="345720" cy="345720"/>
          </a:xfrm>
        </p:grpSpPr>
        <p:sp>
          <p:nvSpPr>
            <p:cNvPr id="33" name="Google Shape;6078;p67">
              <a:extLst>
                <a:ext uri="{FF2B5EF4-FFF2-40B4-BE49-F238E27FC236}">
                  <a16:creationId xmlns:a16="http://schemas.microsoft.com/office/drawing/2014/main" id="{DFAE6B64-CBBA-482A-814D-A62C5DB3FD51}"/>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6079;p67">
              <a:extLst>
                <a:ext uri="{FF2B5EF4-FFF2-40B4-BE49-F238E27FC236}">
                  <a16:creationId xmlns:a16="http://schemas.microsoft.com/office/drawing/2014/main" id="{4A0C0596-40E9-4BC7-BBE5-38F138CD806B}"/>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6080;p67">
              <a:extLst>
                <a:ext uri="{FF2B5EF4-FFF2-40B4-BE49-F238E27FC236}">
                  <a16:creationId xmlns:a16="http://schemas.microsoft.com/office/drawing/2014/main" id="{E54246DA-CDA7-44D5-A9D8-BA91A2DD050A}"/>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6081;p67">
              <a:extLst>
                <a:ext uri="{FF2B5EF4-FFF2-40B4-BE49-F238E27FC236}">
                  <a16:creationId xmlns:a16="http://schemas.microsoft.com/office/drawing/2014/main" id="{B6094AA4-5509-4632-99C6-1CB0D9303EBB}"/>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6082;p67">
              <a:extLst>
                <a:ext uri="{FF2B5EF4-FFF2-40B4-BE49-F238E27FC236}">
                  <a16:creationId xmlns:a16="http://schemas.microsoft.com/office/drawing/2014/main" id="{65843CFF-3437-4FDF-81F5-9946F0196092}"/>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6083;p67">
              <a:extLst>
                <a:ext uri="{FF2B5EF4-FFF2-40B4-BE49-F238E27FC236}">
                  <a16:creationId xmlns:a16="http://schemas.microsoft.com/office/drawing/2014/main" id="{80FCCCDC-5147-4161-A906-6547943D4922}"/>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6084;p67">
              <a:extLst>
                <a:ext uri="{FF2B5EF4-FFF2-40B4-BE49-F238E27FC236}">
                  <a16:creationId xmlns:a16="http://schemas.microsoft.com/office/drawing/2014/main" id="{DB6B1A19-236B-46D1-8142-47C674B8A0E2}"/>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6085;p67">
              <a:extLst>
                <a:ext uri="{FF2B5EF4-FFF2-40B4-BE49-F238E27FC236}">
                  <a16:creationId xmlns:a16="http://schemas.microsoft.com/office/drawing/2014/main" id="{9ABED8E4-A18F-404E-89ED-8D8C991EDC9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6086;p67">
              <a:extLst>
                <a:ext uri="{FF2B5EF4-FFF2-40B4-BE49-F238E27FC236}">
                  <a16:creationId xmlns:a16="http://schemas.microsoft.com/office/drawing/2014/main" id="{6A14F321-6F11-4037-BF60-7DA5A01567D9}"/>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6087;p67">
              <a:extLst>
                <a:ext uri="{FF2B5EF4-FFF2-40B4-BE49-F238E27FC236}">
                  <a16:creationId xmlns:a16="http://schemas.microsoft.com/office/drawing/2014/main" id="{F9A616D1-8BB0-45C6-99FA-E439A535E5B0}"/>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6088;p67">
              <a:extLst>
                <a:ext uri="{FF2B5EF4-FFF2-40B4-BE49-F238E27FC236}">
                  <a16:creationId xmlns:a16="http://schemas.microsoft.com/office/drawing/2014/main" id="{301623FF-FCC9-4113-9C87-BBAE1575FAF1}"/>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6089;p67">
              <a:extLst>
                <a:ext uri="{FF2B5EF4-FFF2-40B4-BE49-F238E27FC236}">
                  <a16:creationId xmlns:a16="http://schemas.microsoft.com/office/drawing/2014/main" id="{AD788C01-35EA-4508-B478-4E1BA4980E60}"/>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5" name="Google Shape;6090;p67">
              <a:extLst>
                <a:ext uri="{FF2B5EF4-FFF2-40B4-BE49-F238E27FC236}">
                  <a16:creationId xmlns:a16="http://schemas.microsoft.com/office/drawing/2014/main" id="{AB67AA51-5433-48AC-A3BF-36687F3A76D1}"/>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6" name="Google Shape;6091;p67">
              <a:extLst>
                <a:ext uri="{FF2B5EF4-FFF2-40B4-BE49-F238E27FC236}">
                  <a16:creationId xmlns:a16="http://schemas.microsoft.com/office/drawing/2014/main" id="{F5B2CBAB-65A6-4126-9B01-0DEADA9E4EBE}"/>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7" name="Google Shape;6092;p67">
              <a:extLst>
                <a:ext uri="{FF2B5EF4-FFF2-40B4-BE49-F238E27FC236}">
                  <a16:creationId xmlns:a16="http://schemas.microsoft.com/office/drawing/2014/main" id="{E7F0B039-BB1E-49A2-922C-861C6DA56C82}"/>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6093;p67">
              <a:extLst>
                <a:ext uri="{FF2B5EF4-FFF2-40B4-BE49-F238E27FC236}">
                  <a16:creationId xmlns:a16="http://schemas.microsoft.com/office/drawing/2014/main" id="{CDA3C80F-B444-43A9-B650-76ACD3014E1A}"/>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6094;p67">
              <a:extLst>
                <a:ext uri="{FF2B5EF4-FFF2-40B4-BE49-F238E27FC236}">
                  <a16:creationId xmlns:a16="http://schemas.microsoft.com/office/drawing/2014/main" id="{D2BAADA8-E759-43CE-A3D8-71E03C626F29}"/>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6095;p67">
              <a:extLst>
                <a:ext uri="{FF2B5EF4-FFF2-40B4-BE49-F238E27FC236}">
                  <a16:creationId xmlns:a16="http://schemas.microsoft.com/office/drawing/2014/main" id="{5D4C3ECD-F635-4B6E-B294-CAFA9729E7F9}"/>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6096;p67">
              <a:extLst>
                <a:ext uri="{FF2B5EF4-FFF2-40B4-BE49-F238E27FC236}">
                  <a16:creationId xmlns:a16="http://schemas.microsoft.com/office/drawing/2014/main" id="{162ADBCE-35D3-432C-9701-198894247B0D}"/>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52" name="Google Shape;6464;p67">
            <a:extLst>
              <a:ext uri="{FF2B5EF4-FFF2-40B4-BE49-F238E27FC236}">
                <a16:creationId xmlns:a16="http://schemas.microsoft.com/office/drawing/2014/main" id="{E42767A1-5BAA-49CF-A48C-4337F0E34379}"/>
              </a:ext>
            </a:extLst>
          </p:cNvPr>
          <p:cNvGrpSpPr/>
          <p:nvPr/>
        </p:nvGrpSpPr>
        <p:grpSpPr>
          <a:xfrm>
            <a:off x="8408178" y="5825381"/>
            <a:ext cx="495955" cy="495955"/>
            <a:chOff x="4674908" y="3682271"/>
            <a:chExt cx="371966" cy="371966"/>
          </a:xfrm>
        </p:grpSpPr>
        <p:sp>
          <p:nvSpPr>
            <p:cNvPr id="53" name="Google Shape;6465;p67">
              <a:extLst>
                <a:ext uri="{FF2B5EF4-FFF2-40B4-BE49-F238E27FC236}">
                  <a16:creationId xmlns:a16="http://schemas.microsoft.com/office/drawing/2014/main" id="{63AEBF9D-C9FE-41D8-8F9B-C3977DF4883D}"/>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6466;p67">
              <a:extLst>
                <a:ext uri="{FF2B5EF4-FFF2-40B4-BE49-F238E27FC236}">
                  <a16:creationId xmlns:a16="http://schemas.microsoft.com/office/drawing/2014/main" id="{DEB44798-DDE7-4FB8-862B-24E8B27A5633}"/>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6467;p67">
              <a:extLst>
                <a:ext uri="{FF2B5EF4-FFF2-40B4-BE49-F238E27FC236}">
                  <a16:creationId xmlns:a16="http://schemas.microsoft.com/office/drawing/2014/main" id="{644B9560-2EC8-45AA-A910-A1D62F4FB4B7}"/>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6468;p67">
              <a:extLst>
                <a:ext uri="{FF2B5EF4-FFF2-40B4-BE49-F238E27FC236}">
                  <a16:creationId xmlns:a16="http://schemas.microsoft.com/office/drawing/2014/main" id="{881E8EE8-2B31-4F87-A586-5A512D5662CF}"/>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7" name="Text Placeholder 4">
            <a:extLst>
              <a:ext uri="{FF2B5EF4-FFF2-40B4-BE49-F238E27FC236}">
                <a16:creationId xmlns:a16="http://schemas.microsoft.com/office/drawing/2014/main" id="{70458827-2E6E-4978-9765-E901680DD026}"/>
              </a:ext>
            </a:extLst>
          </p:cNvPr>
          <p:cNvSpPr txBox="1">
            <a:spLocks/>
          </p:cNvSpPr>
          <p:nvPr/>
        </p:nvSpPr>
        <p:spPr>
          <a:xfrm>
            <a:off x="7670478" y="6215360"/>
            <a:ext cx="4069421" cy="565677"/>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Co-coaches      </a:t>
            </a:r>
            <a:r>
              <a:rPr lang="en-US" sz="2000" dirty="0">
                <a:solidFill>
                  <a:schemeClr val="bg1"/>
                </a:solidFill>
              </a:rPr>
              <a:t>5 minutes</a:t>
            </a:r>
          </a:p>
          <a:p>
            <a:pPr marL="203195" indent="0" algn="r" defTabSz="1219170">
              <a:buClr>
                <a:prstClr val="white"/>
              </a:buClr>
              <a:buNone/>
              <a:defRPr/>
            </a:pPr>
            <a:r>
              <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rPr>
              <a:t>Questions/full group     </a:t>
            </a:r>
            <a:r>
              <a:rPr lang="en-US" sz="2000" dirty="0">
                <a:solidFill>
                  <a:schemeClr val="bg1"/>
                </a:solidFill>
              </a:rPr>
              <a:t>5 minutes</a:t>
            </a:r>
          </a:p>
          <a:p>
            <a:pPr marL="203195" marR="0" lvl="0" indent="0" algn="r" defTabSz="1219170" rtl="0" eaLnBrk="1" fontAlgn="auto" latinLnBrk="0" hangingPunct="1">
              <a:lnSpc>
                <a:spcPct val="100000"/>
              </a:lnSpc>
              <a:spcBef>
                <a:spcPts val="0"/>
              </a:spcBef>
              <a:spcAft>
                <a:spcPts val="0"/>
              </a:spcAft>
              <a:buClr>
                <a:prstClr val="white"/>
              </a:buClr>
              <a:buSzPts val="1200"/>
              <a:buFont typeface="Open Sans SemiBold"/>
              <a:buNone/>
              <a:tabLst/>
              <a:defRPr/>
            </a:pPr>
            <a:endParaRPr kumimoji="0" lang="en-US" sz="1867" b="0" i="0" u="none" strike="noStrike" kern="0" cap="none" spc="0" normalizeH="0" baseline="0" noProof="0" dirty="0">
              <a:ln>
                <a:noFill/>
              </a:ln>
              <a:solidFill>
                <a:prstClr val="white"/>
              </a:solidFill>
              <a:effectLst/>
              <a:uLnTx/>
              <a:uFillTx/>
              <a:latin typeface="Hind Vadodara"/>
              <a:cs typeface="Hind Vadodara"/>
              <a:sym typeface="Hind Vadodara"/>
            </a:endParaRPr>
          </a:p>
        </p:txBody>
      </p:sp>
      <p:sp>
        <p:nvSpPr>
          <p:cNvPr id="59" name="TextBox 58">
            <a:extLst>
              <a:ext uri="{FF2B5EF4-FFF2-40B4-BE49-F238E27FC236}">
                <a16:creationId xmlns:a16="http://schemas.microsoft.com/office/drawing/2014/main" id="{5A9601CC-4F79-E5B1-C065-998639773F5F}"/>
              </a:ext>
            </a:extLst>
          </p:cNvPr>
          <p:cNvSpPr txBox="1"/>
          <p:nvPr/>
        </p:nvSpPr>
        <p:spPr>
          <a:xfrm>
            <a:off x="1913388" y="5569029"/>
            <a:ext cx="4296766" cy="646331"/>
          </a:xfrm>
          <a:prstGeom prst="rect">
            <a:avLst/>
          </a:prstGeom>
          <a:noFill/>
        </p:spPr>
        <p:txBody>
          <a:bodyPr wrap="square">
            <a:spAutoFit/>
          </a:bodyPr>
          <a:lstStyle/>
          <a:p>
            <a:r>
              <a:rPr lang="en-US" dirty="0">
                <a:solidFill>
                  <a:schemeClr val="bg1"/>
                </a:solidFill>
              </a:rPr>
              <a:t>Find Logic Model Directions, Samples and Template on Website Resources</a:t>
            </a:r>
            <a:endParaRPr lang="en-US" dirty="0">
              <a:solidFill>
                <a:srgbClr val="002060"/>
              </a:solidFill>
            </a:endParaRPr>
          </a:p>
        </p:txBody>
      </p:sp>
    </p:spTree>
    <p:extLst>
      <p:ext uri="{BB962C8B-B14F-4D97-AF65-F5344CB8AC3E}">
        <p14:creationId xmlns:p14="http://schemas.microsoft.com/office/powerpoint/2010/main" val="3180531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476899637"/>
              </p:ext>
            </p:extLst>
          </p:nvPr>
        </p:nvGraphicFramePr>
        <p:xfrm>
          <a:off x="395570" y="1282023"/>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idx="6"/>
          </p:nvPr>
        </p:nvSpPr>
        <p:spPr>
          <a:xfrm>
            <a:off x="813348" y="467463"/>
            <a:ext cx="11800937" cy="845600"/>
          </a:xfrm>
        </p:spPr>
        <p:txBody>
          <a:bodyPr/>
          <a:lstStyle/>
          <a:p>
            <a:r>
              <a:rPr lang="en-US" dirty="0"/>
              <a:t>Agenda &amp; Coaches' Tasks- Debrief</a:t>
            </a:r>
          </a:p>
        </p:txBody>
      </p:sp>
      <p:grpSp>
        <p:nvGrpSpPr>
          <p:cNvPr id="10" name="Google Shape;1742;p61">
            <a:extLst>
              <a:ext uri="{FF2B5EF4-FFF2-40B4-BE49-F238E27FC236}">
                <a16:creationId xmlns:a16="http://schemas.microsoft.com/office/drawing/2014/main" id="{D0016521-F444-8C01-9656-C99BCD318238}"/>
              </a:ext>
            </a:extLst>
          </p:cNvPr>
          <p:cNvGrpSpPr/>
          <p:nvPr/>
        </p:nvGrpSpPr>
        <p:grpSpPr>
          <a:xfrm flipH="1">
            <a:off x="7693882" y="1282023"/>
            <a:ext cx="4202407" cy="2341303"/>
            <a:chOff x="4411970" y="1801825"/>
            <a:chExt cx="734586" cy="409262"/>
          </a:xfrm>
          <a:solidFill>
            <a:schemeClr val="accent4"/>
          </a:solidFill>
        </p:grpSpPr>
        <p:sp>
          <p:nvSpPr>
            <p:cNvPr id="11" name="Google Shape;1743;p61">
              <a:extLst>
                <a:ext uri="{FF2B5EF4-FFF2-40B4-BE49-F238E27FC236}">
                  <a16:creationId xmlns:a16="http://schemas.microsoft.com/office/drawing/2014/main" id="{178322B4-8140-BE42-163B-17C3448E2024}"/>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2" name="Google Shape;1744;p61">
              <a:extLst>
                <a:ext uri="{FF2B5EF4-FFF2-40B4-BE49-F238E27FC236}">
                  <a16:creationId xmlns:a16="http://schemas.microsoft.com/office/drawing/2014/main" id="{FCE2A11E-4CA9-9279-56A6-B29218CE5B07}"/>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grpSp>
      <p:sp>
        <p:nvSpPr>
          <p:cNvPr id="13" name="TextBox 12">
            <a:extLst>
              <a:ext uri="{FF2B5EF4-FFF2-40B4-BE49-F238E27FC236}">
                <a16:creationId xmlns:a16="http://schemas.microsoft.com/office/drawing/2014/main" id="{97170C81-6EA1-B6E0-1AB7-8C356758CEEB}"/>
              </a:ext>
            </a:extLst>
          </p:cNvPr>
          <p:cNvSpPr txBox="1"/>
          <p:nvPr/>
        </p:nvSpPr>
        <p:spPr>
          <a:xfrm>
            <a:off x="7892814" y="1582209"/>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Poppins Medium" panose="020B0604020202020204" charset="0"/>
                <a:ea typeface="+mn-ea"/>
                <a:cs typeface="Poppins Medium" panose="020B0604020202020204" charset="0"/>
              </a:rPr>
              <a:t>What questions do you have on today’s content?</a:t>
            </a:r>
          </a:p>
        </p:txBody>
      </p:sp>
      <p:grpSp>
        <p:nvGrpSpPr>
          <p:cNvPr id="14" name="Google Shape;1742;p61">
            <a:extLst>
              <a:ext uri="{FF2B5EF4-FFF2-40B4-BE49-F238E27FC236}">
                <a16:creationId xmlns:a16="http://schemas.microsoft.com/office/drawing/2014/main" id="{632E481F-F1EA-5114-BD38-DC579B4F7D7E}"/>
              </a:ext>
            </a:extLst>
          </p:cNvPr>
          <p:cNvGrpSpPr/>
          <p:nvPr/>
        </p:nvGrpSpPr>
        <p:grpSpPr>
          <a:xfrm flipH="1">
            <a:off x="8411879" y="3866821"/>
            <a:ext cx="4202407" cy="2341303"/>
            <a:chOff x="4411970" y="1801825"/>
            <a:chExt cx="734586" cy="409262"/>
          </a:xfrm>
          <a:solidFill>
            <a:schemeClr val="accent4"/>
          </a:solidFill>
        </p:grpSpPr>
        <p:sp>
          <p:nvSpPr>
            <p:cNvPr id="15" name="Google Shape;1743;p61">
              <a:extLst>
                <a:ext uri="{FF2B5EF4-FFF2-40B4-BE49-F238E27FC236}">
                  <a16:creationId xmlns:a16="http://schemas.microsoft.com/office/drawing/2014/main" id="{35B1C508-58FB-7AE7-D58C-AAE5FF175DA1}"/>
                </a:ext>
              </a:extLst>
            </p:cNvPr>
            <p:cNvSpPr/>
            <p:nvPr/>
          </p:nvSpPr>
          <p:spPr>
            <a:xfrm>
              <a:off x="4411970" y="1801825"/>
              <a:ext cx="734586" cy="409262"/>
            </a:xfrm>
            <a:custGeom>
              <a:avLst/>
              <a:gdLst/>
              <a:ahLst/>
              <a:cxnLst/>
              <a:rect l="l" t="t" r="r" b="b"/>
              <a:pathLst>
                <a:path w="16269" h="9064" extrusionOk="0">
                  <a:moveTo>
                    <a:pt x="428" y="0"/>
                  </a:moveTo>
                  <a:cubicBezTo>
                    <a:pt x="193" y="0"/>
                    <a:pt x="2" y="191"/>
                    <a:pt x="2" y="428"/>
                  </a:cubicBezTo>
                  <a:lnTo>
                    <a:pt x="2" y="6900"/>
                  </a:lnTo>
                  <a:cubicBezTo>
                    <a:pt x="1" y="7136"/>
                    <a:pt x="193" y="7328"/>
                    <a:pt x="428" y="7328"/>
                  </a:cubicBezTo>
                  <a:lnTo>
                    <a:pt x="12834" y="7328"/>
                  </a:lnTo>
                  <a:lnTo>
                    <a:pt x="13836" y="9064"/>
                  </a:lnTo>
                  <a:lnTo>
                    <a:pt x="14839" y="7328"/>
                  </a:lnTo>
                  <a:lnTo>
                    <a:pt x="15839" y="7328"/>
                  </a:lnTo>
                  <a:cubicBezTo>
                    <a:pt x="16076" y="7328"/>
                    <a:pt x="16269" y="7137"/>
                    <a:pt x="16269" y="6900"/>
                  </a:cubicBezTo>
                  <a:lnTo>
                    <a:pt x="16269" y="428"/>
                  </a:lnTo>
                  <a:cubicBezTo>
                    <a:pt x="16267" y="191"/>
                    <a:pt x="16076" y="0"/>
                    <a:pt x="15839" y="0"/>
                  </a:cubicBezTo>
                  <a:close/>
                </a:path>
              </a:pathLst>
            </a:custGeom>
            <a:ln/>
          </p:spPr>
          <p:style>
            <a:lnRef idx="3">
              <a:schemeClr val="lt1"/>
            </a:lnRef>
            <a:fillRef idx="1">
              <a:schemeClr val="accent1"/>
            </a:fillRef>
            <a:effectRef idx="1">
              <a:schemeClr val="accent1"/>
            </a:effectRef>
            <a:fontRef idx="minor">
              <a:schemeClr val="lt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FFFFFF"/>
                </a:solidFill>
                <a:effectLst/>
                <a:uLnTx/>
                <a:uFillTx/>
                <a:latin typeface="Arial"/>
                <a:ea typeface="+mn-ea"/>
                <a:cs typeface="+mn-cs"/>
              </a:endParaRPr>
            </a:p>
          </p:txBody>
        </p:sp>
        <p:sp>
          <p:nvSpPr>
            <p:cNvPr id="16" name="Google Shape;1744;p61">
              <a:extLst>
                <a:ext uri="{FF2B5EF4-FFF2-40B4-BE49-F238E27FC236}">
                  <a16:creationId xmlns:a16="http://schemas.microsoft.com/office/drawing/2014/main" id="{1BD2AA4F-6AEB-16A9-DC9F-EAFEE045BC7E}"/>
                </a:ext>
              </a:extLst>
            </p:cNvPr>
            <p:cNvSpPr/>
            <p:nvPr/>
          </p:nvSpPr>
          <p:spPr>
            <a:xfrm>
              <a:off x="4411970" y="1801825"/>
              <a:ext cx="184087" cy="330923"/>
            </a:xfrm>
            <a:custGeom>
              <a:avLst/>
              <a:gdLst/>
              <a:ahLst/>
              <a:cxnLst/>
              <a:rect l="l" t="t" r="r" b="b"/>
              <a:pathLst>
                <a:path w="4077" h="7329" extrusionOk="0">
                  <a:moveTo>
                    <a:pt x="428" y="0"/>
                  </a:moveTo>
                  <a:cubicBezTo>
                    <a:pt x="193" y="0"/>
                    <a:pt x="2" y="191"/>
                    <a:pt x="2" y="428"/>
                  </a:cubicBezTo>
                  <a:lnTo>
                    <a:pt x="2" y="6900"/>
                  </a:lnTo>
                  <a:cubicBezTo>
                    <a:pt x="1" y="7136"/>
                    <a:pt x="193" y="7328"/>
                    <a:pt x="428" y="7328"/>
                  </a:cubicBezTo>
                  <a:lnTo>
                    <a:pt x="4076" y="7328"/>
                  </a:lnTo>
                  <a:lnTo>
                    <a:pt x="4076" y="0"/>
                  </a:lnTo>
                  <a:close/>
                </a:path>
              </a:pathLst>
            </a:custGeom>
            <a:solidFill>
              <a:schemeClr val="accent4">
                <a:lumMod val="75000"/>
              </a:schemeClr>
            </a:solidFill>
            <a:ln w="38100">
              <a:solidFill>
                <a:schemeClr val="bg1"/>
              </a:solidFill>
            </a:ln>
          </p:spPr>
          <p:style>
            <a:lnRef idx="2">
              <a:schemeClr val="accent1"/>
            </a:lnRef>
            <a:fillRef idx="1">
              <a:schemeClr val="lt1"/>
            </a:fillRef>
            <a:effectRef idx="0">
              <a:schemeClr val="accent1"/>
            </a:effectRef>
            <a:fontRef idx="minor">
              <a:schemeClr val="dk1"/>
            </a:fontRef>
          </p:style>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D0F41"/>
                </a:solidFill>
                <a:effectLst/>
                <a:uLnTx/>
                <a:uFillTx/>
                <a:latin typeface="Arial"/>
                <a:ea typeface="+mn-ea"/>
                <a:cs typeface="+mn-cs"/>
              </a:endParaRPr>
            </a:p>
          </p:txBody>
        </p:sp>
      </p:grpSp>
      <p:sp>
        <p:nvSpPr>
          <p:cNvPr id="17" name="TextBox 16">
            <a:extLst>
              <a:ext uri="{FF2B5EF4-FFF2-40B4-BE49-F238E27FC236}">
                <a16:creationId xmlns:a16="http://schemas.microsoft.com/office/drawing/2014/main" id="{750C78F2-91BF-3B67-B893-E5CA29BA2D50}"/>
              </a:ext>
            </a:extLst>
          </p:cNvPr>
          <p:cNvSpPr txBox="1"/>
          <p:nvPr/>
        </p:nvSpPr>
        <p:spPr>
          <a:xfrm>
            <a:off x="8610807" y="4243104"/>
            <a:ext cx="2775805" cy="120032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FFFFFF"/>
                </a:solidFill>
                <a:effectLst/>
                <a:uLnTx/>
                <a:uFillTx/>
                <a:latin typeface="Poppins Medium" panose="020B0604020202020204" charset="0"/>
                <a:ea typeface="+mn-ea"/>
                <a:cs typeface="Poppins Medium" panose="020B0604020202020204" charset="0"/>
              </a:rPr>
              <a:t>What questions do you have on the follow-up tasks?</a:t>
            </a:r>
          </a:p>
        </p:txBody>
      </p:sp>
    </p:spTree>
    <p:extLst>
      <p:ext uri="{BB962C8B-B14F-4D97-AF65-F5344CB8AC3E}">
        <p14:creationId xmlns:p14="http://schemas.microsoft.com/office/powerpoint/2010/main" val="14726434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a:t> HELPFUL RESOURCES</a:t>
            </a:r>
            <a:endParaRPr/>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90583" y="19461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ACC2"/>
                </a:solidFill>
                <a:effectLst/>
                <a:uLnTx/>
                <a:uFillTx/>
                <a:latin typeface="Hind Vadodara"/>
                <a:cs typeface="Hind Vadodara"/>
                <a:sym typeface="Hind Vadodara"/>
                <a:hlinkClick r:id="rId3"/>
              </a:rPr>
              <a:t>PBIS Assessment User Manual</a:t>
            </a:r>
            <a:endParaRPr kumimoji="0" lang="en-US" sz="2000" b="0" i="0" u="none" strike="noStrike" kern="1200" cap="none" spc="0" normalizeH="0" baseline="0" noProof="0" dirty="0">
              <a:ln>
                <a:noFill/>
              </a:ln>
              <a:solidFill>
                <a:srgbClr val="00ACC2"/>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ACC2"/>
                </a:solidFill>
                <a:effectLst/>
                <a:uLnTx/>
                <a:uFillTx/>
                <a:latin typeface="Hind Vadodara"/>
                <a:cs typeface="Hind Vadodara"/>
                <a:sym typeface="Hind Vadodara"/>
                <a:hlinkClick r:id="rId4"/>
              </a:rPr>
              <a:t>Feedback &amp; Input Survey Manual</a:t>
            </a:r>
            <a:endParaRPr kumimoji="0" lang="en-US" sz="2000" b="0" i="0" u="none" strike="noStrike" kern="1200" cap="none" spc="0" normalizeH="0" baseline="0" noProof="0" dirty="0">
              <a:ln>
                <a:noFill/>
              </a:ln>
              <a:solidFill>
                <a:srgbClr val="00ACC2"/>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lang="en-US" sz="2100" dirty="0">
                <a:solidFill>
                  <a:srgbClr val="FFFFFF"/>
                </a:solidFill>
                <a:hlinkClick r:id="rId5"/>
              </a:rPr>
              <a:t>PBIS Assessment FREE PD Options</a:t>
            </a:r>
            <a:endParaRPr lang="en-US" sz="2100" dirty="0">
              <a:solidFill>
                <a:srgbClr val="FFFFFF"/>
              </a:solidFill>
            </a:endParaRPr>
          </a:p>
          <a:p>
            <a:pPr marL="342900" indent="-342900" defTabSz="1219140">
              <a:spcAft>
                <a:spcPts val="800"/>
              </a:spcAft>
              <a:buClr>
                <a:srgbClr val="FFFFFF"/>
              </a:buClr>
              <a:buSzPct val="100000"/>
              <a:buFont typeface="Arial" panose="020B0604020202020204" pitchFamily="34" charset="0"/>
              <a:buChar char="•"/>
              <a:defRPr/>
            </a:pPr>
            <a:r>
              <a:rPr kumimoji="0" lang="en-US" sz="210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endParaRPr lang="en-US" sz="2100" dirty="0">
              <a:solidFill>
                <a:srgbClr val="FFFFFF"/>
              </a:solidFill>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READINGS / Video</a:t>
            </a:r>
            <a:r>
              <a:rPr kumimoji="0" lang="en-US" sz="2100" b="1" i="0" u="none" strike="noStrike" kern="1200" cap="none" spc="0" normalizeH="0" baseline="0" noProof="0" dirty="0">
                <a:ln>
                  <a:noFill/>
                </a:ln>
                <a:solidFill>
                  <a:srgbClr val="00ACC2"/>
                </a:solidFill>
                <a:effectLst/>
                <a:uLnTx/>
                <a:uFillTx/>
                <a:latin typeface="Hind Vadodara" panose="02000000000000000000" pitchFamily="2" charset="0"/>
                <a:cs typeface="Hind Vadodara" panose="02000000000000000000" pitchFamily="2" charset="0"/>
                <a:sym typeface="Hind Vadodara"/>
              </a:rPr>
              <a:t>s:</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100" b="0"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hlinkClick r:id="rId7"/>
              </a:rPr>
              <a:t>Overview </a:t>
            </a: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of the Feedback and Input Survey</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100" b="0"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hlinkClick r:id="rId8"/>
              </a:rPr>
              <a:t>Consistent Process + Reliable Data = Better Results</a:t>
            </a:r>
            <a:endParaRPr kumimoji="0" lang="en-US" sz="2100" b="0"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9"/>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14784268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E555D-6515-4DAD-8DFA-CB7DD812E72F}"/>
              </a:ext>
            </a:extLst>
          </p:cNvPr>
          <p:cNvSpPr>
            <a:spLocks noGrp="1"/>
          </p:cNvSpPr>
          <p:nvPr>
            <p:ph type="ctrTitle"/>
          </p:nvPr>
        </p:nvSpPr>
        <p:spPr>
          <a:xfrm>
            <a:off x="2555643" y="3429000"/>
            <a:ext cx="8751600" cy="1755600"/>
          </a:xfrm>
        </p:spPr>
        <p:txBody>
          <a:bodyPr/>
          <a:lstStyle/>
          <a:p>
            <a:r>
              <a:rPr lang="en-US" sz="2000" dirty="0"/>
              <a:t>https://edc.co1.qualtrics.com/jfe/form/SV_cBF9GI7gVEBsfSC </a:t>
            </a:r>
            <a:br>
              <a:rPr lang="en-US" sz="2000" dirty="0"/>
            </a:br>
            <a:r>
              <a:rPr lang="en-US" sz="2000" dirty="0"/>
              <a:t> </a:t>
            </a:r>
            <a:br>
              <a:rPr lang="en-US" sz="5400" b="1" dirty="0">
                <a:latin typeface="Arial" panose="020B0604020202020204" pitchFamily="34" charset="0"/>
                <a:cs typeface="Arial" panose="020B0604020202020204" pitchFamily="34" charset="0"/>
              </a:rPr>
            </a:br>
            <a:r>
              <a:rPr lang="en-US" sz="5400" b="1" dirty="0">
                <a:latin typeface="Arial" panose="020B0604020202020204" pitchFamily="34" charset="0"/>
                <a:cs typeface="Arial" panose="020B0604020202020204" pitchFamily="34" charset="0"/>
              </a:rPr>
              <a:t>EVALUATION</a:t>
            </a:r>
          </a:p>
        </p:txBody>
      </p:sp>
      <p:sp>
        <p:nvSpPr>
          <p:cNvPr id="3" name="Subtitle 2">
            <a:extLst>
              <a:ext uri="{FF2B5EF4-FFF2-40B4-BE49-F238E27FC236}">
                <a16:creationId xmlns:a16="http://schemas.microsoft.com/office/drawing/2014/main" id="{E3A5131E-A50F-4164-B3C6-00A473B776C8}"/>
              </a:ext>
            </a:extLst>
          </p:cNvPr>
          <p:cNvSpPr>
            <a:spLocks noGrp="1"/>
          </p:cNvSpPr>
          <p:nvPr>
            <p:ph type="subTitle" idx="1"/>
          </p:nvPr>
        </p:nvSpPr>
        <p:spPr>
          <a:xfrm>
            <a:off x="3606778" y="5081574"/>
            <a:ext cx="6649330" cy="1056800"/>
          </a:xfrm>
        </p:spPr>
        <p:txBody>
          <a:bodyPr anchor="ctr"/>
          <a:lstStyle/>
          <a:p>
            <a:pPr marL="0" indent="0"/>
            <a:r>
              <a:rPr lang="en-US" dirty="0">
                <a:latin typeface="Arial" panose="020B0604020202020204" pitchFamily="34" charset="0"/>
                <a:cs typeface="Arial" panose="020B0604020202020204" pitchFamily="34" charset="0"/>
              </a:rPr>
              <a:t>Please remember to complete the evaluation! </a:t>
            </a:r>
          </a:p>
          <a:p>
            <a:pPr marL="0" indent="0"/>
            <a:endParaRPr lang="en-US" dirty="0">
              <a:latin typeface="Arial" panose="020B0604020202020204" pitchFamily="34" charset="0"/>
              <a:cs typeface="Arial" panose="020B0604020202020204" pitchFamily="34" charset="0"/>
            </a:endParaRPr>
          </a:p>
          <a:p>
            <a:pPr marL="0" indent="0"/>
            <a:r>
              <a:rPr lang="en-US" dirty="0">
                <a:latin typeface="Arial" panose="020B0604020202020204" pitchFamily="34" charset="0"/>
                <a:cs typeface="Arial" panose="020B0604020202020204" pitchFamily="34" charset="0"/>
              </a:rPr>
              <a:t>Scan the QR code to access.</a:t>
            </a:r>
          </a:p>
        </p:txBody>
      </p:sp>
      <p:pic>
        <p:nvPicPr>
          <p:cNvPr id="6" name="Picture 5">
            <a:extLst>
              <a:ext uri="{FF2B5EF4-FFF2-40B4-BE49-F238E27FC236}">
                <a16:creationId xmlns:a16="http://schemas.microsoft.com/office/drawing/2014/main" id="{2F914E9A-EC54-04FC-AADB-D1988EAF5F1D}"/>
              </a:ext>
            </a:extLst>
          </p:cNvPr>
          <p:cNvPicPr>
            <a:picLocks noChangeAspect="1"/>
          </p:cNvPicPr>
          <p:nvPr/>
        </p:nvPicPr>
        <p:blipFill>
          <a:blip r:embed="rId3"/>
          <a:stretch>
            <a:fillRect/>
          </a:stretch>
        </p:blipFill>
        <p:spPr>
          <a:xfrm>
            <a:off x="5301047" y="362071"/>
            <a:ext cx="2718487" cy="2819172"/>
          </a:xfrm>
          <a:prstGeom prst="rect">
            <a:avLst/>
          </a:prstGeom>
        </p:spPr>
      </p:pic>
    </p:spTree>
    <p:extLst>
      <p:ext uri="{BB962C8B-B14F-4D97-AF65-F5344CB8AC3E}">
        <p14:creationId xmlns:p14="http://schemas.microsoft.com/office/powerpoint/2010/main" val="3417037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descr="Presentation Content &amp; Coaching tasks">
            <a:extLst>
              <a:ext uri="{FF2B5EF4-FFF2-40B4-BE49-F238E27FC236}">
                <a16:creationId xmlns:a16="http://schemas.microsoft.com/office/drawing/2014/main" id="{96CF4CDE-BCD6-8D4B-9AFC-DC0ABCE3A7B8}"/>
              </a:ext>
            </a:extLst>
          </p:cNvPr>
          <p:cNvGraphicFramePr/>
          <p:nvPr>
            <p:extLst>
              <p:ext uri="{D42A27DB-BD31-4B8C-83A1-F6EECF244321}">
                <p14:modId xmlns:p14="http://schemas.microsoft.com/office/powerpoint/2010/main" val="4101155253"/>
              </p:ext>
            </p:extLst>
          </p:nvPr>
        </p:nvGraphicFramePr>
        <p:xfrm>
          <a:off x="1897050" y="1277972"/>
          <a:ext cx="8585471" cy="5449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42557F1F-64C0-A04E-8212-D036DFCFC49B}"/>
              </a:ext>
            </a:extLst>
          </p:cNvPr>
          <p:cNvSpPr>
            <a:spLocks noGrp="1"/>
          </p:cNvSpPr>
          <p:nvPr>
            <p:ph type="title"/>
          </p:nvPr>
        </p:nvSpPr>
        <p:spPr/>
        <p:txBody>
          <a:bodyPr/>
          <a:lstStyle/>
          <a:p>
            <a:r>
              <a:rPr lang="en-US"/>
              <a:t>Agenda &amp; Coaches' Tasks</a:t>
            </a:r>
          </a:p>
        </p:txBody>
      </p:sp>
    </p:spTree>
    <p:extLst>
      <p:ext uri="{BB962C8B-B14F-4D97-AF65-F5344CB8AC3E}">
        <p14:creationId xmlns:p14="http://schemas.microsoft.com/office/powerpoint/2010/main" val="269129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CF942-D670-3855-63DD-6C61A85CA1CE}"/>
              </a:ext>
            </a:extLst>
          </p:cNvPr>
          <p:cNvSpPr>
            <a:spLocks noGrp="1"/>
          </p:cNvSpPr>
          <p:nvPr>
            <p:ph type="title"/>
          </p:nvPr>
        </p:nvSpPr>
        <p:spPr>
          <a:xfrm>
            <a:off x="813348" y="467463"/>
            <a:ext cx="10957119" cy="845600"/>
          </a:xfrm>
        </p:spPr>
        <p:txBody>
          <a:bodyPr/>
          <a:lstStyle/>
          <a:p>
            <a:r>
              <a:rPr lang="en-US" dirty="0"/>
              <a:t>Event Reminders</a:t>
            </a:r>
          </a:p>
        </p:txBody>
      </p:sp>
      <p:pic>
        <p:nvPicPr>
          <p:cNvPr id="6" name="Picture 5">
            <a:extLst>
              <a:ext uri="{FF2B5EF4-FFF2-40B4-BE49-F238E27FC236}">
                <a16:creationId xmlns:a16="http://schemas.microsoft.com/office/drawing/2014/main" id="{F01A07B9-A2E8-E438-4FC8-63754F62A8D1}"/>
              </a:ext>
            </a:extLst>
          </p:cNvPr>
          <p:cNvPicPr>
            <a:picLocks noChangeAspect="1"/>
          </p:cNvPicPr>
          <p:nvPr/>
        </p:nvPicPr>
        <p:blipFill>
          <a:blip r:embed="rId3"/>
          <a:stretch>
            <a:fillRect/>
          </a:stretch>
        </p:blipFill>
        <p:spPr>
          <a:xfrm>
            <a:off x="8951226" y="1404557"/>
            <a:ext cx="2819241" cy="5122542"/>
          </a:xfrm>
          <a:prstGeom prst="rect">
            <a:avLst/>
          </a:prstGeom>
        </p:spPr>
      </p:pic>
      <p:sp>
        <p:nvSpPr>
          <p:cNvPr id="7" name="TextBox 6">
            <a:extLst>
              <a:ext uri="{FF2B5EF4-FFF2-40B4-BE49-F238E27FC236}">
                <a16:creationId xmlns:a16="http://schemas.microsoft.com/office/drawing/2014/main" id="{D0723AC7-73BE-D093-467A-5772097BC441}"/>
              </a:ext>
            </a:extLst>
          </p:cNvPr>
          <p:cNvSpPr txBox="1"/>
          <p:nvPr/>
        </p:nvSpPr>
        <p:spPr>
          <a:xfrm>
            <a:off x="5685736" y="6491375"/>
            <a:ext cx="449360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Next upcoming Training or Coach Meeting</a:t>
            </a:r>
          </a:p>
        </p:txBody>
      </p:sp>
      <p:cxnSp>
        <p:nvCxnSpPr>
          <p:cNvPr id="9" name="Straight Arrow Connector 8">
            <a:extLst>
              <a:ext uri="{FF2B5EF4-FFF2-40B4-BE49-F238E27FC236}">
                <a16:creationId xmlns:a16="http://schemas.microsoft.com/office/drawing/2014/main" id="{60A3B90E-0B6A-08D8-8BCF-1F5D9DAB66C0}"/>
              </a:ext>
            </a:extLst>
          </p:cNvPr>
          <p:cNvCxnSpPr>
            <a:cxnSpLocks/>
          </p:cNvCxnSpPr>
          <p:nvPr/>
        </p:nvCxnSpPr>
        <p:spPr>
          <a:xfrm flipV="1">
            <a:off x="9233596" y="6214817"/>
            <a:ext cx="536569" cy="372988"/>
          </a:xfrm>
          <a:prstGeom prst="straightConnector1">
            <a:avLst/>
          </a:prstGeom>
          <a:ln w="7620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7047ED9D-656C-BFBA-ECD7-252FDB6F0E12}"/>
              </a:ext>
            </a:extLst>
          </p:cNvPr>
          <p:cNvSpPr txBox="1"/>
          <p:nvPr/>
        </p:nvSpPr>
        <p:spPr>
          <a:xfrm>
            <a:off x="737163" y="1272363"/>
            <a:ext cx="7094871"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Are you receiving our Event Reminders?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FFFFFF"/>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Email Reminders will be sent to all </a:t>
            </a:r>
            <a:r>
              <a:rPr kumimoji="0" lang="en-US" sz="2800" b="0" i="0" u="none" strike="noStrike" kern="1200" cap="none" spc="0" normalizeH="0" baseline="0" noProof="0" dirty="0">
                <a:ln>
                  <a:noFill/>
                </a:ln>
                <a:solidFill>
                  <a:srgbClr val="FFFF00"/>
                </a:solidFill>
                <a:effectLst/>
                <a:uLnTx/>
                <a:uFillTx/>
                <a:latin typeface="Arial"/>
                <a:ea typeface="+mn-ea"/>
                <a:cs typeface="+mn-cs"/>
              </a:rPr>
              <a:t>coaches &amp; administrators for Coach Meetings</a:t>
            </a:r>
            <a:r>
              <a:rPr kumimoji="0" lang="en-US" sz="2800" b="0" i="0" u="none" strike="noStrike" kern="1200" cap="none" spc="0" normalizeH="0" baseline="0" noProof="0" dirty="0">
                <a:ln>
                  <a:noFill/>
                </a:ln>
                <a:solidFill>
                  <a:srgbClr val="FFFFFF"/>
                </a:solidFill>
                <a:effectLst/>
                <a:uLnTx/>
                <a:uFillTx/>
                <a:latin typeface="Arial"/>
                <a:ea typeface="+mn-ea"/>
                <a:cs typeface="+mn-cs"/>
              </a:rPr>
              <a:t> and to the </a:t>
            </a:r>
            <a:r>
              <a:rPr kumimoji="0" lang="en-US" sz="2800" b="0" i="0" u="none" strike="noStrike" kern="1200" cap="none" spc="0" normalizeH="0" baseline="0" noProof="0" dirty="0">
                <a:ln>
                  <a:noFill/>
                </a:ln>
                <a:solidFill>
                  <a:srgbClr val="FFFF00"/>
                </a:solidFill>
                <a:effectLst/>
                <a:uLnTx/>
                <a:uFillTx/>
                <a:latin typeface="Arial"/>
                <a:ea typeface="+mn-ea"/>
                <a:cs typeface="+mn-cs"/>
              </a:rPr>
              <a:t>full team for our Team Training Events</a:t>
            </a:r>
            <a:r>
              <a:rPr kumimoji="0" lang="en-US" sz="2800" b="0" i="0" u="none" strike="noStrike" kern="1200" cap="none" spc="0" normalizeH="0" baseline="0" noProof="0" dirty="0">
                <a:ln>
                  <a:noFill/>
                </a:ln>
                <a:solidFill>
                  <a:srgbClr val="FFFFFF"/>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FFFFFF"/>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Arial"/>
                <a:ea typeface="+mn-ea"/>
                <a:cs typeface="+mn-cs"/>
              </a:rPr>
              <a:t>The email will come from </a:t>
            </a:r>
            <a:r>
              <a:rPr kumimoji="0" lang="en-US" sz="2800" i="0" u="none" strike="noStrike" kern="1200" cap="none" spc="0" normalizeH="0" baseline="0" noProof="0" dirty="0">
                <a:ln>
                  <a:noFill/>
                </a:ln>
                <a:solidFill>
                  <a:srgbClr val="FFFFFF"/>
                </a:solidFill>
                <a:effectLst/>
                <a:uLnTx/>
                <a:uFillTx/>
                <a:latin typeface="Arial"/>
                <a:ea typeface="+mn-ea"/>
                <a:cs typeface="+mn-cs"/>
              </a:rPr>
              <a:t>SEB Academy </a:t>
            </a:r>
            <a:r>
              <a:rPr kumimoji="0" lang="en-US" sz="2800" b="1" i="0" u="none" strike="noStrike" kern="1200" cap="none" spc="0" normalizeH="0" baseline="0" noProof="0" dirty="0">
                <a:ln>
                  <a:noFill/>
                </a:ln>
                <a:solidFill>
                  <a:srgbClr val="FFFF00"/>
                </a:solidFill>
                <a:effectLst/>
                <a:uLnTx/>
                <a:uFillTx/>
                <a:latin typeface="Arial"/>
                <a:ea typeface="+mn-ea"/>
                <a:cs typeface="+mn-cs"/>
                <a:hlinkClick r:id="rId4">
                  <a:extLst>
                    <a:ext uri="{A12FA001-AC4F-418D-AE19-62706E023703}">
                      <ahyp:hlinkClr xmlns:ahyp="http://schemas.microsoft.com/office/drawing/2018/hyperlinkcolor" val="tx"/>
                    </a:ext>
                  </a:extLst>
                </a:hlinkClick>
              </a:rPr>
              <a:t>sebacademy@edc.org</a:t>
            </a:r>
            <a:endParaRPr kumimoji="0" lang="en-US" sz="2800" b="1" i="0" u="none" strike="noStrike" kern="1200" cap="none" spc="0" normalizeH="0" baseline="0" noProof="0" dirty="0">
              <a:ln>
                <a:noFill/>
              </a:ln>
              <a:solidFill>
                <a:srgbClr val="FFFF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
        <p:nvSpPr>
          <p:cNvPr id="3" name="TextBox 2">
            <a:extLst>
              <a:ext uri="{FF2B5EF4-FFF2-40B4-BE49-F238E27FC236}">
                <a16:creationId xmlns:a16="http://schemas.microsoft.com/office/drawing/2014/main" id="{0F05F4F8-E4D8-B973-48FC-39E8E0D6A890}"/>
              </a:ext>
            </a:extLst>
          </p:cNvPr>
          <p:cNvSpPr txBox="1"/>
          <p:nvPr/>
        </p:nvSpPr>
        <p:spPr>
          <a:xfrm>
            <a:off x="6980473" y="643183"/>
            <a:ext cx="395916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Training or Coach Meeting Reminder</a:t>
            </a:r>
          </a:p>
        </p:txBody>
      </p:sp>
      <p:cxnSp>
        <p:nvCxnSpPr>
          <p:cNvPr id="4" name="Straight Arrow Connector 3">
            <a:extLst>
              <a:ext uri="{FF2B5EF4-FFF2-40B4-BE49-F238E27FC236}">
                <a16:creationId xmlns:a16="http://schemas.microsoft.com/office/drawing/2014/main" id="{083575A4-EA5A-A7AC-4D98-3CD070B9F75B}"/>
              </a:ext>
            </a:extLst>
          </p:cNvPr>
          <p:cNvCxnSpPr>
            <a:cxnSpLocks/>
          </p:cNvCxnSpPr>
          <p:nvPr/>
        </p:nvCxnSpPr>
        <p:spPr>
          <a:xfrm>
            <a:off x="8617226" y="1012515"/>
            <a:ext cx="516835" cy="1064763"/>
          </a:xfrm>
          <a:prstGeom prst="straightConnector1">
            <a:avLst/>
          </a:prstGeom>
          <a:ln w="762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CB535393-067C-DB9A-9F43-59DD60479DAC}"/>
              </a:ext>
            </a:extLst>
          </p:cNvPr>
          <p:cNvSpPr/>
          <p:nvPr/>
        </p:nvSpPr>
        <p:spPr>
          <a:xfrm>
            <a:off x="907763" y="5039054"/>
            <a:ext cx="7316867" cy="1043651"/>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If you are not receiving the email notifications please put your name and email in the chat </a:t>
            </a:r>
          </a:p>
        </p:txBody>
      </p:sp>
    </p:spTree>
    <p:extLst>
      <p:ext uri="{BB962C8B-B14F-4D97-AF65-F5344CB8AC3E}">
        <p14:creationId xmlns:p14="http://schemas.microsoft.com/office/powerpoint/2010/main" val="420636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1B2B0-ED98-2AD3-FC14-3853979E5E2A}"/>
              </a:ext>
            </a:extLst>
          </p:cNvPr>
          <p:cNvSpPr>
            <a:spLocks noGrp="1"/>
          </p:cNvSpPr>
          <p:nvPr>
            <p:ph type="title"/>
          </p:nvPr>
        </p:nvSpPr>
        <p:spPr>
          <a:xfrm>
            <a:off x="407504" y="258323"/>
            <a:ext cx="11784496" cy="845600"/>
          </a:xfrm>
        </p:spPr>
        <p:txBody>
          <a:bodyPr/>
          <a:lstStyle/>
          <a:p>
            <a:r>
              <a:rPr lang="en-US" sz="3600" dirty="0"/>
              <a:t>Canvas – For Coaches to Submit Documents</a:t>
            </a:r>
          </a:p>
        </p:txBody>
      </p:sp>
      <p:sp>
        <p:nvSpPr>
          <p:cNvPr id="3" name="Rectangle: Rounded Corners 2">
            <a:extLst>
              <a:ext uri="{FF2B5EF4-FFF2-40B4-BE49-F238E27FC236}">
                <a16:creationId xmlns:a16="http://schemas.microsoft.com/office/drawing/2014/main" id="{393AF1B2-4EAE-95FA-2C93-AC3AE0F55E06}"/>
              </a:ext>
            </a:extLst>
          </p:cNvPr>
          <p:cNvSpPr/>
          <p:nvPr/>
        </p:nvSpPr>
        <p:spPr>
          <a:xfrm>
            <a:off x="915050" y="4000984"/>
            <a:ext cx="4387476" cy="1941242"/>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FF00"/>
                </a:solidFill>
              </a:rPr>
              <a:t>If you have not received an invitation to join CANVAS please put your name and email in the chat </a:t>
            </a:r>
          </a:p>
        </p:txBody>
      </p:sp>
      <p:pic>
        <p:nvPicPr>
          <p:cNvPr id="6" name="Picture 5">
            <a:extLst>
              <a:ext uri="{FF2B5EF4-FFF2-40B4-BE49-F238E27FC236}">
                <a16:creationId xmlns:a16="http://schemas.microsoft.com/office/drawing/2014/main" id="{4FFC834A-8DA4-C888-93C1-999E1BA826DB}"/>
              </a:ext>
            </a:extLst>
          </p:cNvPr>
          <p:cNvPicPr>
            <a:picLocks noChangeAspect="1"/>
          </p:cNvPicPr>
          <p:nvPr/>
        </p:nvPicPr>
        <p:blipFill>
          <a:blip r:embed="rId3"/>
          <a:srcRect/>
          <a:stretch/>
        </p:blipFill>
        <p:spPr>
          <a:xfrm>
            <a:off x="182228" y="1441814"/>
            <a:ext cx="5720856" cy="1987186"/>
          </a:xfrm>
          <a:prstGeom prst="rect">
            <a:avLst/>
          </a:prstGeom>
        </p:spPr>
      </p:pic>
      <p:pic>
        <p:nvPicPr>
          <p:cNvPr id="8" name="Picture 7">
            <a:extLst>
              <a:ext uri="{FF2B5EF4-FFF2-40B4-BE49-F238E27FC236}">
                <a16:creationId xmlns:a16="http://schemas.microsoft.com/office/drawing/2014/main" id="{EA012D87-AADB-8314-FE03-6B034B784AE9}"/>
              </a:ext>
            </a:extLst>
          </p:cNvPr>
          <p:cNvPicPr>
            <a:picLocks noChangeAspect="1"/>
          </p:cNvPicPr>
          <p:nvPr/>
        </p:nvPicPr>
        <p:blipFill>
          <a:blip r:embed="rId4"/>
          <a:stretch>
            <a:fillRect/>
          </a:stretch>
        </p:blipFill>
        <p:spPr>
          <a:xfrm>
            <a:off x="6171370" y="3591438"/>
            <a:ext cx="5806910" cy="2971581"/>
          </a:xfrm>
          <a:prstGeom prst="rect">
            <a:avLst/>
          </a:prstGeom>
        </p:spPr>
      </p:pic>
      <p:sp>
        <p:nvSpPr>
          <p:cNvPr id="9" name="Rectangle: Rounded Corners 8">
            <a:extLst>
              <a:ext uri="{FF2B5EF4-FFF2-40B4-BE49-F238E27FC236}">
                <a16:creationId xmlns:a16="http://schemas.microsoft.com/office/drawing/2014/main" id="{E2462603-3FF1-FF15-56F7-620B5D84E602}"/>
              </a:ext>
            </a:extLst>
          </p:cNvPr>
          <p:cNvSpPr/>
          <p:nvPr/>
        </p:nvSpPr>
        <p:spPr>
          <a:xfrm>
            <a:off x="4432705" y="1557896"/>
            <a:ext cx="1470379" cy="479626"/>
          </a:xfrm>
          <a:prstGeom prst="roundRect">
            <a:avLst/>
          </a:prstGeom>
          <a:noFill/>
          <a:ln w="76200">
            <a:solidFill>
              <a:srgbClr val="FC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326A4DBF-AB4D-64C6-24BF-EF30285B3556}"/>
              </a:ext>
            </a:extLst>
          </p:cNvPr>
          <p:cNvSpPr/>
          <p:nvPr/>
        </p:nvSpPr>
        <p:spPr>
          <a:xfrm>
            <a:off x="6184923" y="5854914"/>
            <a:ext cx="1570912" cy="479626"/>
          </a:xfrm>
          <a:prstGeom prst="roundRect">
            <a:avLst/>
          </a:prstGeom>
          <a:noFill/>
          <a:ln w="76200">
            <a:solidFill>
              <a:srgbClr val="FC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376D158-720F-4E38-12B7-F5ADEB81515B}"/>
              </a:ext>
            </a:extLst>
          </p:cNvPr>
          <p:cNvSpPr txBox="1"/>
          <p:nvPr/>
        </p:nvSpPr>
        <p:spPr>
          <a:xfrm>
            <a:off x="7036904" y="1798983"/>
            <a:ext cx="4416594" cy="1200329"/>
          </a:xfrm>
          <a:prstGeom prst="rect">
            <a:avLst/>
          </a:prstGeom>
          <a:noFill/>
        </p:spPr>
        <p:txBody>
          <a:bodyPr wrap="none" rtlCol="0">
            <a:spAutoFit/>
          </a:bodyPr>
          <a:lstStyle/>
          <a:p>
            <a:pPr marL="342900" indent="-342900">
              <a:buFont typeface="+mj-lt"/>
              <a:buAutoNum type="arabicPeriod"/>
            </a:pPr>
            <a:r>
              <a:rPr lang="en-US" dirty="0">
                <a:solidFill>
                  <a:schemeClr val="bg1"/>
                </a:solidFill>
              </a:rPr>
              <a:t>Read Instructions for Assignment</a:t>
            </a:r>
            <a:r>
              <a:rPr lang="en-US" dirty="0">
                <a:solidFill>
                  <a:schemeClr val="bg1"/>
                </a:solidFill>
                <a:sym typeface="Symbol" panose="05050102010706020507" pitchFamily="18" charset="2"/>
              </a:rPr>
              <a:t></a:t>
            </a:r>
            <a:endParaRPr lang="en-US" dirty="0">
              <a:solidFill>
                <a:schemeClr val="bg1"/>
              </a:solidFill>
            </a:endParaRPr>
          </a:p>
          <a:p>
            <a:pPr marL="342900" indent="-342900">
              <a:buFont typeface="+mj-lt"/>
              <a:buAutoNum type="arabicPeriod"/>
            </a:pPr>
            <a:r>
              <a:rPr lang="en-US" dirty="0">
                <a:solidFill>
                  <a:schemeClr val="bg1"/>
                </a:solidFill>
              </a:rPr>
              <a:t>Start Assignment</a:t>
            </a:r>
          </a:p>
          <a:p>
            <a:pPr marL="342900" indent="-342900">
              <a:buFont typeface="+mj-lt"/>
              <a:buAutoNum type="arabicPeriod"/>
            </a:pPr>
            <a:r>
              <a:rPr lang="en-US" dirty="0">
                <a:solidFill>
                  <a:schemeClr val="bg1"/>
                </a:solidFill>
              </a:rPr>
              <a:t>Download any documents still needed</a:t>
            </a:r>
          </a:p>
          <a:p>
            <a:pPr marL="342900" indent="-342900">
              <a:buFont typeface="+mj-lt"/>
              <a:buAutoNum type="arabicPeriod"/>
            </a:pPr>
            <a:r>
              <a:rPr lang="en-US" dirty="0">
                <a:solidFill>
                  <a:schemeClr val="bg1"/>
                </a:solidFill>
              </a:rPr>
              <a:t>Uploaded completed Document</a:t>
            </a:r>
          </a:p>
        </p:txBody>
      </p:sp>
      <p:sp>
        <p:nvSpPr>
          <p:cNvPr id="12" name="Rectangle: Rounded Corners 11">
            <a:extLst>
              <a:ext uri="{FF2B5EF4-FFF2-40B4-BE49-F238E27FC236}">
                <a16:creationId xmlns:a16="http://schemas.microsoft.com/office/drawing/2014/main" id="{C8C8B206-3FA8-68A7-CEB8-7DA6F53F4882}"/>
              </a:ext>
            </a:extLst>
          </p:cNvPr>
          <p:cNvSpPr/>
          <p:nvPr/>
        </p:nvSpPr>
        <p:spPr>
          <a:xfrm>
            <a:off x="224579" y="2656053"/>
            <a:ext cx="5585217" cy="819456"/>
          </a:xfrm>
          <a:prstGeom prst="roundRect">
            <a:avLst/>
          </a:prstGeom>
          <a:noFill/>
          <a:ln w="76200">
            <a:solidFill>
              <a:srgbClr val="FC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FD42337-10DB-0636-061B-12AA72BA5E14}"/>
              </a:ext>
            </a:extLst>
          </p:cNvPr>
          <p:cNvSpPr/>
          <p:nvPr/>
        </p:nvSpPr>
        <p:spPr>
          <a:xfrm>
            <a:off x="6164744" y="3576539"/>
            <a:ext cx="3733799" cy="657531"/>
          </a:xfrm>
          <a:prstGeom prst="roundRect">
            <a:avLst/>
          </a:prstGeom>
          <a:noFill/>
          <a:ln w="76200">
            <a:solidFill>
              <a:srgbClr val="FC92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21FB1A6-B9DA-12AD-16C8-8D3042F35827}"/>
              </a:ext>
            </a:extLst>
          </p:cNvPr>
          <p:cNvSpPr txBox="1"/>
          <p:nvPr/>
        </p:nvSpPr>
        <p:spPr>
          <a:xfrm>
            <a:off x="224580" y="2851680"/>
            <a:ext cx="397866" cy="400110"/>
          </a:xfrm>
          <a:prstGeom prst="rect">
            <a:avLst/>
          </a:prstGeom>
          <a:noFill/>
        </p:spPr>
        <p:txBody>
          <a:bodyPr wrap="none" rtlCol="0">
            <a:spAutoFit/>
          </a:bodyPr>
          <a:lstStyle/>
          <a:p>
            <a:r>
              <a:rPr lang="en-US" sz="2000" b="1" dirty="0"/>
              <a:t>1.</a:t>
            </a:r>
          </a:p>
        </p:txBody>
      </p:sp>
      <p:sp>
        <p:nvSpPr>
          <p:cNvPr id="15" name="TextBox 14">
            <a:extLst>
              <a:ext uri="{FF2B5EF4-FFF2-40B4-BE49-F238E27FC236}">
                <a16:creationId xmlns:a16="http://schemas.microsoft.com/office/drawing/2014/main" id="{B4B124A6-389A-831E-EA09-E0C4FCF91DB3}"/>
              </a:ext>
            </a:extLst>
          </p:cNvPr>
          <p:cNvSpPr txBox="1"/>
          <p:nvPr/>
        </p:nvSpPr>
        <p:spPr>
          <a:xfrm>
            <a:off x="4432705" y="1557896"/>
            <a:ext cx="397866" cy="400110"/>
          </a:xfrm>
          <a:prstGeom prst="rect">
            <a:avLst/>
          </a:prstGeom>
          <a:noFill/>
        </p:spPr>
        <p:txBody>
          <a:bodyPr wrap="none" rtlCol="0">
            <a:spAutoFit/>
          </a:bodyPr>
          <a:lstStyle/>
          <a:p>
            <a:r>
              <a:rPr lang="en-US" sz="2000" b="1" dirty="0"/>
              <a:t>2.</a:t>
            </a:r>
          </a:p>
        </p:txBody>
      </p:sp>
      <p:sp>
        <p:nvSpPr>
          <p:cNvPr id="16" name="TextBox 15">
            <a:extLst>
              <a:ext uri="{FF2B5EF4-FFF2-40B4-BE49-F238E27FC236}">
                <a16:creationId xmlns:a16="http://schemas.microsoft.com/office/drawing/2014/main" id="{B130C8BD-B582-7666-57BC-657ED714340F}"/>
              </a:ext>
            </a:extLst>
          </p:cNvPr>
          <p:cNvSpPr txBox="1"/>
          <p:nvPr/>
        </p:nvSpPr>
        <p:spPr>
          <a:xfrm>
            <a:off x="6143461" y="3653784"/>
            <a:ext cx="397866" cy="400110"/>
          </a:xfrm>
          <a:prstGeom prst="rect">
            <a:avLst/>
          </a:prstGeom>
          <a:noFill/>
        </p:spPr>
        <p:txBody>
          <a:bodyPr wrap="none" rtlCol="0">
            <a:spAutoFit/>
          </a:bodyPr>
          <a:lstStyle/>
          <a:p>
            <a:r>
              <a:rPr lang="en-US" sz="2000" b="1" dirty="0"/>
              <a:t>3.</a:t>
            </a:r>
          </a:p>
        </p:txBody>
      </p:sp>
      <p:sp>
        <p:nvSpPr>
          <p:cNvPr id="17" name="TextBox 16">
            <a:extLst>
              <a:ext uri="{FF2B5EF4-FFF2-40B4-BE49-F238E27FC236}">
                <a16:creationId xmlns:a16="http://schemas.microsoft.com/office/drawing/2014/main" id="{76D78808-106B-A8FA-6275-D84C0B2D7F27}"/>
              </a:ext>
            </a:extLst>
          </p:cNvPr>
          <p:cNvSpPr txBox="1"/>
          <p:nvPr/>
        </p:nvSpPr>
        <p:spPr>
          <a:xfrm>
            <a:off x="6184923" y="5894672"/>
            <a:ext cx="397866" cy="400110"/>
          </a:xfrm>
          <a:prstGeom prst="rect">
            <a:avLst/>
          </a:prstGeom>
          <a:noFill/>
        </p:spPr>
        <p:txBody>
          <a:bodyPr wrap="none" rtlCol="0">
            <a:spAutoFit/>
          </a:bodyPr>
          <a:lstStyle/>
          <a:p>
            <a:r>
              <a:rPr lang="en-US" sz="2000" b="1" dirty="0"/>
              <a:t>4.</a:t>
            </a:r>
          </a:p>
        </p:txBody>
      </p:sp>
    </p:spTree>
    <p:extLst>
      <p:ext uri="{BB962C8B-B14F-4D97-AF65-F5344CB8AC3E}">
        <p14:creationId xmlns:p14="http://schemas.microsoft.com/office/powerpoint/2010/main" val="2184345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12" name="Google Shape;1012;p54"/>
          <p:cNvSpPr txBox="1">
            <a:spLocks noGrp="1"/>
          </p:cNvSpPr>
          <p:nvPr>
            <p:ph type="title"/>
          </p:nvPr>
        </p:nvSpPr>
        <p:spPr>
          <a:xfrm>
            <a:off x="455779" y="590547"/>
            <a:ext cx="11378651" cy="845600"/>
          </a:xfrm>
          <a:prstGeom prst="rect">
            <a:avLst/>
          </a:prstGeom>
        </p:spPr>
        <p:txBody>
          <a:bodyPr spcFirstLastPara="1" wrap="square" lIns="121900" tIns="121900" rIns="121900" bIns="121900" anchor="t" anchorCtr="0">
            <a:noAutofit/>
          </a:bodyPr>
          <a:lstStyle/>
          <a:p>
            <a:r>
              <a:rPr lang="en" dirty="0"/>
              <a:t> HELPFUL RESOURCES</a:t>
            </a:r>
            <a:endParaRPr dirty="0"/>
          </a:p>
        </p:txBody>
      </p:sp>
      <p:sp>
        <p:nvSpPr>
          <p:cNvPr id="12" name="Google Shape;1013;p54">
            <a:extLst>
              <a:ext uri="{FF2B5EF4-FFF2-40B4-BE49-F238E27FC236}">
                <a16:creationId xmlns:a16="http://schemas.microsoft.com/office/drawing/2014/main" id="{1F80FC8A-824C-084C-83E0-413165DCA5D7}"/>
              </a:ext>
            </a:extLst>
          </p:cNvPr>
          <p:cNvSpPr txBox="1">
            <a:spLocks/>
          </p:cNvSpPr>
          <p:nvPr/>
        </p:nvSpPr>
        <p:spPr>
          <a:xfrm flipH="1">
            <a:off x="4490583" y="1946169"/>
            <a:ext cx="7277142" cy="4029257"/>
          </a:xfrm>
          <a:prstGeom prst="rect">
            <a:avLst/>
          </a:prstGeom>
          <a:noFill/>
          <a:ln>
            <a:noFill/>
          </a:ln>
        </p:spPr>
        <p:txBody>
          <a:bodyPr spcFirstLastPara="1" wrap="square" lIns="121900" tIns="121900" rIns="121900" bIns="121900" numCol="1"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lt1"/>
              </a:buClr>
              <a:buSzPts val="1200"/>
              <a:buFont typeface="Hind Vadodara"/>
              <a:buNone/>
              <a:defRPr sz="1400" b="0" i="0" u="none" strike="noStrike" cap="none">
                <a:solidFill>
                  <a:schemeClr val="lt1"/>
                </a:solidFill>
                <a:latin typeface="Hind Vadodara"/>
                <a:ea typeface="Hind Vadodara"/>
                <a:cs typeface="Hind Vadodara"/>
                <a:sym typeface="Hind Vadodara"/>
              </a:defRPr>
            </a:lvl1pPr>
            <a:lvl2pPr marL="914400" marR="0" lvl="1"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2pPr>
            <a:lvl3pPr marL="1371600" marR="0" lvl="2"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3pPr>
            <a:lvl4pPr marL="1828800" marR="0" lvl="3"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4pPr>
            <a:lvl5pPr marL="2286000" marR="0" lvl="4"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5pPr>
            <a:lvl6pPr marL="2743200" marR="0" lvl="5"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6pPr>
            <a:lvl7pPr marL="3200400" marR="0" lvl="6"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7pPr>
            <a:lvl8pPr marL="3657600" marR="0" lvl="7"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8pPr>
            <a:lvl9pPr marL="4114800" marR="0" lvl="8" indent="-317500" algn="ctr" rtl="0">
              <a:lnSpc>
                <a:spcPct val="100000"/>
              </a:lnSpc>
              <a:spcBef>
                <a:spcPts val="0"/>
              </a:spcBef>
              <a:spcAft>
                <a:spcPts val="0"/>
              </a:spcAft>
              <a:buClr>
                <a:schemeClr val="lt1"/>
              </a:buClr>
              <a:buSzPts val="1200"/>
              <a:buFont typeface="Hind Vadodara"/>
              <a:buNone/>
              <a:defRPr sz="1200" b="0" i="0" u="none" strike="noStrike" cap="none">
                <a:solidFill>
                  <a:schemeClr val="lt1"/>
                </a:solidFill>
                <a:latin typeface="Hind Vadodara"/>
                <a:ea typeface="Hind Vadodara"/>
                <a:cs typeface="Hind Vadodara"/>
                <a:sym typeface="Hind Vadodara"/>
              </a:defRPr>
            </a:lvl9pPr>
          </a:lstStyle>
          <a:p>
            <a:pPr marL="0" marR="0" lvl="0" indent="0" algn="l" defTabSz="121914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RESOURCES:</a:t>
            </a: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ACC2"/>
                </a:solidFill>
                <a:effectLst/>
                <a:uLnTx/>
                <a:uFillTx/>
                <a:latin typeface="Hind Vadodara"/>
                <a:cs typeface="Hind Vadodara"/>
                <a:sym typeface="Hind Vadodara"/>
                <a:hlinkClick r:id="rId3"/>
              </a:rPr>
              <a:t>PBIS Assessment User Manual</a:t>
            </a:r>
            <a:endParaRPr kumimoji="0" lang="en-US" sz="2000" b="0" i="0" u="none" strike="noStrike" kern="1200" cap="none" spc="0" normalizeH="0" baseline="0" noProof="0" dirty="0">
              <a:ln>
                <a:noFill/>
              </a:ln>
              <a:solidFill>
                <a:srgbClr val="00ACC2"/>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srgbClr val="00ACC2"/>
                </a:solidFill>
                <a:effectLst/>
                <a:uLnTx/>
                <a:uFillTx/>
                <a:latin typeface="Hind Vadodara"/>
                <a:cs typeface="Hind Vadodara"/>
                <a:sym typeface="Hind Vadodara"/>
                <a:hlinkClick r:id="rId4"/>
              </a:rPr>
              <a:t>Feedback &amp; Input Survey Manual</a:t>
            </a:r>
            <a:endParaRPr kumimoji="0" lang="en-US" sz="2000" b="0" i="0" u="none" strike="noStrike" kern="1200" cap="none" spc="0" normalizeH="0" baseline="0" noProof="0" dirty="0">
              <a:ln>
                <a:noFill/>
              </a:ln>
              <a:solidFill>
                <a:srgbClr val="00ACC2"/>
              </a:solidFill>
              <a:effectLst/>
              <a:uLnTx/>
              <a:uFillTx/>
              <a:latin typeface="Hind Vadodara"/>
              <a:cs typeface="Hind Vadodara"/>
              <a:sym typeface="Hind Vadodara"/>
            </a:endParaRPr>
          </a:p>
          <a:p>
            <a:pPr marL="342900" marR="0" lvl="0" indent="-342900" algn="l" defTabSz="121914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5"/>
              </a:rPr>
              <a:t>PBIS Assessment FREE PD Options</a:t>
            </a:r>
            <a:endParaRPr lang="en-US" sz="2100" dirty="0">
              <a:solidFill>
                <a:srgbClr val="FFFFFF"/>
              </a:solidFill>
            </a:endParaRPr>
          </a:p>
          <a:p>
            <a:pPr marL="342900" indent="-342900" defTabSz="1219140">
              <a:spcAft>
                <a:spcPts val="800"/>
              </a:spcAft>
              <a:buClr>
                <a:srgbClr val="FFFFFF"/>
              </a:buClr>
              <a:buSzPct val="100000"/>
              <a:buFont typeface="Arial" panose="020B0604020202020204" pitchFamily="34" charset="0"/>
              <a:buChar char="•"/>
              <a:defRPr/>
            </a:pPr>
            <a:r>
              <a:rPr kumimoji="0" lang="en-US" sz="2100" i="0" u="none" strike="noStrike" kern="1200" cap="none" spc="0" normalizeH="0" baseline="0" noProof="0" dirty="0">
                <a:ln>
                  <a:noFill/>
                </a:ln>
                <a:solidFill>
                  <a:srgbClr val="FFFFFF"/>
                </a:solidFill>
                <a:effectLst/>
                <a:uLnTx/>
                <a:uFillTx/>
                <a:latin typeface="Hind Vadodara"/>
                <a:cs typeface="Hind Vadodara"/>
                <a:sym typeface="Hind Vadodara"/>
                <a:hlinkClick r:id="rId6">
                  <a:extLst>
                    <a:ext uri="{A12FA001-AC4F-418D-AE19-62706E023703}">
                      <ahyp:hlinkClr xmlns:ahyp="http://schemas.microsoft.com/office/drawing/2018/hyperlinkcolor" val="tx"/>
                    </a:ext>
                  </a:extLst>
                </a:hlinkClick>
              </a:rPr>
              <a:t>Logic Model Sample &amp; Template</a:t>
            </a:r>
            <a:endParaRPr kumimoji="0" lang="en-US" sz="2100" i="0" u="none" strike="noStrike" kern="1200" cap="none" spc="0" normalizeH="0" baseline="0" noProof="0" dirty="0">
              <a:ln>
                <a:noFill/>
              </a:ln>
              <a:solidFill>
                <a:srgbClr val="FFFFFF"/>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endPar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endParaRPr>
          </a:p>
          <a:p>
            <a:pPr marL="0" marR="0" lvl="0" indent="0" algn="l" defTabSz="914400" rtl="0" eaLnBrk="1" fontAlgn="auto" latinLnBrk="0" hangingPunct="1">
              <a:lnSpc>
                <a:spcPct val="100000"/>
              </a:lnSpc>
              <a:spcBef>
                <a:spcPts val="0"/>
              </a:spcBef>
              <a:spcAft>
                <a:spcPts val="800"/>
              </a:spcAft>
              <a:buClr>
                <a:srgbClr val="FFFFFF"/>
              </a:buClr>
              <a:buSzPts val="1200"/>
              <a:buFont typeface="Hind Vadodara"/>
              <a:buNone/>
              <a:tabLst/>
              <a:defRPr/>
            </a:pPr>
            <a:r>
              <a:rPr kumimoji="0" lang="en-US" sz="2100" b="1" i="0" u="none" strike="noStrike" kern="1200" cap="none" spc="0" normalizeH="0" baseline="0" noProof="0" dirty="0">
                <a:ln>
                  <a:noFill/>
                </a:ln>
                <a:solidFill>
                  <a:srgbClr val="00ACC2"/>
                </a:solidFill>
                <a:effectLst/>
                <a:uLnTx/>
                <a:uFillTx/>
                <a:latin typeface="Hind Vadodara"/>
                <a:cs typeface="Hind Vadodara"/>
                <a:sym typeface="Hind Vadodara"/>
              </a:rPr>
              <a:t>READINGS / Video</a:t>
            </a:r>
            <a:r>
              <a:rPr kumimoji="0" lang="en-US" sz="2100" b="1" i="0" u="none" strike="noStrike" kern="1200" cap="none" spc="0" normalizeH="0" baseline="0" noProof="0" dirty="0">
                <a:ln>
                  <a:noFill/>
                </a:ln>
                <a:solidFill>
                  <a:srgbClr val="00ACC2"/>
                </a:solidFill>
                <a:effectLst/>
                <a:uLnTx/>
                <a:uFillTx/>
                <a:latin typeface="Hind Vadodara" panose="02000000000000000000" pitchFamily="2" charset="0"/>
                <a:cs typeface="Hind Vadodara" panose="02000000000000000000" pitchFamily="2" charset="0"/>
                <a:sym typeface="Hind Vadodara"/>
              </a:rPr>
              <a:t>s:</a:t>
            </a: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100" b="0"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hlinkClick r:id="rId7"/>
              </a:rPr>
              <a:t>Overview </a:t>
            </a:r>
            <a:r>
              <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hlinkClick r:id="rId7"/>
              </a:rPr>
              <a:t>of the Feedback and Input Survey</a:t>
            </a:r>
            <a:endParaRPr kumimoji="0" lang="en-US" sz="2100" b="0" i="0" u="none" strike="noStrike" kern="1200" cap="none" spc="0" normalizeH="0" baseline="0" noProof="0" dirty="0">
              <a:ln>
                <a:noFill/>
              </a:ln>
              <a:solidFill>
                <a:srgbClr val="FFFFFF"/>
              </a:solidFill>
              <a:effectLst/>
              <a:uLnTx/>
              <a:uFillTx/>
              <a:latin typeface="Hind Vadodara"/>
              <a:cs typeface="Hind Vadodara"/>
              <a:sym typeface="Hind Vadodara"/>
            </a:endParaRPr>
          </a:p>
          <a:p>
            <a:pPr marL="342900" marR="0" lvl="0" indent="-342900" algn="l" defTabSz="914400" rtl="0" eaLnBrk="1" fontAlgn="auto" latinLnBrk="0" hangingPunct="1">
              <a:lnSpc>
                <a:spcPct val="100000"/>
              </a:lnSpc>
              <a:spcBef>
                <a:spcPts val="0"/>
              </a:spcBef>
              <a:spcAft>
                <a:spcPts val="800"/>
              </a:spcAft>
              <a:buClr>
                <a:srgbClr val="FFFFFF"/>
              </a:buClr>
              <a:buSzPct val="100000"/>
              <a:buFont typeface="Arial" panose="020B0604020202020204" pitchFamily="34" charset="0"/>
              <a:buChar char="•"/>
              <a:tabLst/>
              <a:defRPr/>
            </a:pPr>
            <a:r>
              <a:rPr kumimoji="0" lang="en-US" sz="2100" b="0"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hlinkClick r:id="rId8"/>
              </a:rPr>
              <a:t>Consistent Process + Reliable Data = Better Results</a:t>
            </a:r>
            <a:endParaRPr kumimoji="0" lang="en-US" sz="2100" b="0" i="0" u="none" strike="noStrike" kern="1200" cap="none" spc="0" normalizeH="0" baseline="0" noProof="0" dirty="0">
              <a:ln>
                <a:noFill/>
              </a:ln>
              <a:solidFill>
                <a:srgbClr val="FFFFFF"/>
              </a:solidFill>
              <a:effectLst/>
              <a:uLnTx/>
              <a:uFillTx/>
              <a:latin typeface="Hind Vadodara" panose="02000000000000000000" pitchFamily="2" charset="0"/>
              <a:cs typeface="Hind Vadodara" panose="02000000000000000000" pitchFamily="2" charset="0"/>
              <a:sym typeface="Hind Vadodara"/>
            </a:endParaRPr>
          </a:p>
        </p:txBody>
      </p:sp>
      <p:grpSp>
        <p:nvGrpSpPr>
          <p:cNvPr id="21" name="Google Shape;1005;p54" descr="decorative box">
            <a:extLst>
              <a:ext uri="{FF2B5EF4-FFF2-40B4-BE49-F238E27FC236}">
                <a16:creationId xmlns:a16="http://schemas.microsoft.com/office/drawing/2014/main" id="{9E3B9A76-5B52-0E4A-B322-29D3648D9FEF}"/>
              </a:ext>
            </a:extLst>
          </p:cNvPr>
          <p:cNvGrpSpPr/>
          <p:nvPr/>
        </p:nvGrpSpPr>
        <p:grpSpPr>
          <a:xfrm>
            <a:off x="934249" y="1875669"/>
            <a:ext cx="3128599" cy="3988372"/>
            <a:chOff x="3580725" y="2020075"/>
            <a:chExt cx="1344925" cy="1786275"/>
          </a:xfrm>
        </p:grpSpPr>
        <p:sp>
          <p:nvSpPr>
            <p:cNvPr id="22" name="Google Shape;1006;p54">
              <a:extLst>
                <a:ext uri="{FF2B5EF4-FFF2-40B4-BE49-F238E27FC236}">
                  <a16:creationId xmlns:a16="http://schemas.microsoft.com/office/drawing/2014/main" id="{71B709D9-82A6-2B4A-AB46-2205A27E2295}"/>
                </a:ext>
              </a:extLst>
            </p:cNvPr>
            <p:cNvSpPr/>
            <p:nvPr/>
          </p:nvSpPr>
          <p:spPr>
            <a:xfrm>
              <a:off x="3681925" y="2020075"/>
              <a:ext cx="1243725" cy="1786275"/>
            </a:xfrm>
            <a:custGeom>
              <a:avLst/>
              <a:gdLst/>
              <a:ahLst/>
              <a:cxnLst/>
              <a:rect l="l" t="t" r="r" b="b"/>
              <a:pathLst>
                <a:path w="49749" h="71451" extrusionOk="0">
                  <a:moveTo>
                    <a:pt x="1574" y="1"/>
                  </a:moveTo>
                  <a:cubicBezTo>
                    <a:pt x="706" y="1"/>
                    <a:pt x="1" y="706"/>
                    <a:pt x="1" y="1574"/>
                  </a:cubicBezTo>
                  <a:lnTo>
                    <a:pt x="1" y="69877"/>
                  </a:lnTo>
                  <a:cubicBezTo>
                    <a:pt x="1" y="70746"/>
                    <a:pt x="706" y="71451"/>
                    <a:pt x="1574" y="71451"/>
                  </a:cubicBezTo>
                  <a:lnTo>
                    <a:pt x="48175" y="71451"/>
                  </a:lnTo>
                  <a:cubicBezTo>
                    <a:pt x="49044" y="71451"/>
                    <a:pt x="49748" y="70746"/>
                    <a:pt x="49748" y="69877"/>
                  </a:cubicBezTo>
                  <a:lnTo>
                    <a:pt x="49748" y="1574"/>
                  </a:lnTo>
                  <a:cubicBezTo>
                    <a:pt x="49748" y="706"/>
                    <a:pt x="49044" y="1"/>
                    <a:pt x="48175"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3" name="Google Shape;1007;p54">
              <a:extLst>
                <a:ext uri="{FF2B5EF4-FFF2-40B4-BE49-F238E27FC236}">
                  <a16:creationId xmlns:a16="http://schemas.microsoft.com/office/drawing/2014/main" id="{AA87A6D8-49C3-A54C-9E71-F4B3A0FEB9B3}"/>
                </a:ext>
              </a:extLst>
            </p:cNvPr>
            <p:cNvSpPr/>
            <p:nvPr/>
          </p:nvSpPr>
          <p:spPr>
            <a:xfrm>
              <a:off x="3580725" y="2020075"/>
              <a:ext cx="1250250" cy="1786275"/>
            </a:xfrm>
            <a:custGeom>
              <a:avLst/>
              <a:gdLst/>
              <a:ahLst/>
              <a:cxnLst/>
              <a:rect l="l" t="t" r="r" b="b"/>
              <a:pathLst>
                <a:path w="50010" h="71451" extrusionOk="0">
                  <a:moveTo>
                    <a:pt x="2527" y="1"/>
                  </a:moveTo>
                  <a:cubicBezTo>
                    <a:pt x="1147" y="1"/>
                    <a:pt x="33" y="1109"/>
                    <a:pt x="0" y="2492"/>
                  </a:cubicBezTo>
                  <a:lnTo>
                    <a:pt x="0" y="68975"/>
                  </a:lnTo>
                  <a:cubicBezTo>
                    <a:pt x="33" y="70358"/>
                    <a:pt x="1147" y="71451"/>
                    <a:pt x="2526" y="71451"/>
                  </a:cubicBezTo>
                  <a:cubicBezTo>
                    <a:pt x="2537" y="71451"/>
                    <a:pt x="2547" y="71451"/>
                    <a:pt x="2557" y="71451"/>
                  </a:cubicBezTo>
                  <a:lnTo>
                    <a:pt x="50010" y="71451"/>
                  </a:lnTo>
                  <a:lnTo>
                    <a:pt x="50010" y="1"/>
                  </a:lnTo>
                  <a:lnTo>
                    <a:pt x="2557" y="1"/>
                  </a:lnTo>
                  <a:cubicBezTo>
                    <a:pt x="2547" y="1"/>
                    <a:pt x="2537" y="1"/>
                    <a:pt x="2527" y="1"/>
                  </a:cubicBezTo>
                  <a:close/>
                </a:path>
              </a:pathLst>
            </a:custGeom>
            <a:gradFill>
              <a:gsLst>
                <a:gs pos="0">
                  <a:schemeClr val="accent2"/>
                </a:gs>
                <a:gs pos="100000">
                  <a:schemeClr val="accent1"/>
                </a:gs>
              </a:gsLst>
              <a:lin ang="10801400" scaled="0"/>
            </a:gra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4" name="Google Shape;1008;p54">
              <a:extLst>
                <a:ext uri="{FF2B5EF4-FFF2-40B4-BE49-F238E27FC236}">
                  <a16:creationId xmlns:a16="http://schemas.microsoft.com/office/drawing/2014/main" id="{E0827C78-34E4-EF48-9AC0-B4FADF42AD67}"/>
                </a:ext>
              </a:extLst>
            </p:cNvPr>
            <p:cNvSpPr/>
            <p:nvPr/>
          </p:nvSpPr>
          <p:spPr>
            <a:xfrm>
              <a:off x="3680303" y="2113921"/>
              <a:ext cx="1140025" cy="1511564"/>
            </a:xfrm>
            <a:custGeom>
              <a:avLst/>
              <a:gdLst/>
              <a:ahLst/>
              <a:cxnLst/>
              <a:rect l="l" t="t" r="r" b="b"/>
              <a:pathLst>
                <a:path w="45601" h="60944" extrusionOk="0">
                  <a:moveTo>
                    <a:pt x="426" y="1"/>
                  </a:moveTo>
                  <a:cubicBezTo>
                    <a:pt x="197" y="1"/>
                    <a:pt x="0" y="181"/>
                    <a:pt x="0" y="427"/>
                  </a:cubicBezTo>
                  <a:lnTo>
                    <a:pt x="0" y="60534"/>
                  </a:lnTo>
                  <a:cubicBezTo>
                    <a:pt x="0" y="60763"/>
                    <a:pt x="197" y="60943"/>
                    <a:pt x="426" y="60943"/>
                  </a:cubicBezTo>
                  <a:lnTo>
                    <a:pt x="45191" y="60943"/>
                  </a:lnTo>
                  <a:cubicBezTo>
                    <a:pt x="45421" y="60943"/>
                    <a:pt x="45601" y="60763"/>
                    <a:pt x="45601" y="60534"/>
                  </a:cubicBezTo>
                  <a:lnTo>
                    <a:pt x="45601" y="427"/>
                  </a:lnTo>
                  <a:cubicBezTo>
                    <a:pt x="45601" y="181"/>
                    <a:pt x="45421" y="1"/>
                    <a:pt x="45191" y="1"/>
                  </a:cubicBezTo>
                  <a:close/>
                </a:path>
              </a:pathLst>
            </a:custGeom>
            <a:solidFill>
              <a:schemeClr val="bg1"/>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5" name="Google Shape;1009;p54">
              <a:extLst>
                <a:ext uri="{FF2B5EF4-FFF2-40B4-BE49-F238E27FC236}">
                  <a16:creationId xmlns:a16="http://schemas.microsoft.com/office/drawing/2014/main" id="{1014025B-D1B7-FA4D-A0C8-D9253E148BC5}"/>
                </a:ext>
              </a:extLst>
            </p:cNvPr>
            <p:cNvSpPr/>
            <p:nvPr/>
          </p:nvSpPr>
          <p:spPr>
            <a:xfrm>
              <a:off x="4237099" y="2051650"/>
              <a:ext cx="28700" cy="24925"/>
            </a:xfrm>
            <a:custGeom>
              <a:avLst/>
              <a:gdLst/>
              <a:ahLst/>
              <a:cxnLst/>
              <a:rect l="l" t="t" r="r" b="b"/>
              <a:pathLst>
                <a:path w="1148" h="997" extrusionOk="0">
                  <a:moveTo>
                    <a:pt x="492" y="0"/>
                  </a:moveTo>
                  <a:cubicBezTo>
                    <a:pt x="214" y="0"/>
                    <a:pt x="0" y="230"/>
                    <a:pt x="0" y="508"/>
                  </a:cubicBezTo>
                  <a:cubicBezTo>
                    <a:pt x="0" y="798"/>
                    <a:pt x="243" y="996"/>
                    <a:pt x="496" y="996"/>
                  </a:cubicBezTo>
                  <a:cubicBezTo>
                    <a:pt x="615" y="996"/>
                    <a:pt x="737" y="952"/>
                    <a:pt x="836" y="852"/>
                  </a:cubicBezTo>
                  <a:cubicBezTo>
                    <a:pt x="1148" y="541"/>
                    <a:pt x="935" y="0"/>
                    <a:pt x="492"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sp>
          <p:nvSpPr>
            <p:cNvPr id="26" name="Google Shape;1010;p54">
              <a:extLst>
                <a:ext uri="{FF2B5EF4-FFF2-40B4-BE49-F238E27FC236}">
                  <a16:creationId xmlns:a16="http://schemas.microsoft.com/office/drawing/2014/main" id="{37FC96D6-BC24-2947-AA35-0BFCE4EBCE89}"/>
                </a:ext>
              </a:extLst>
            </p:cNvPr>
            <p:cNvSpPr/>
            <p:nvPr/>
          </p:nvSpPr>
          <p:spPr>
            <a:xfrm>
              <a:off x="4179825" y="3667150"/>
              <a:ext cx="125000" cy="106825"/>
            </a:xfrm>
            <a:custGeom>
              <a:avLst/>
              <a:gdLst/>
              <a:ahLst/>
              <a:cxnLst/>
              <a:rect l="l" t="t" r="r" b="b"/>
              <a:pathLst>
                <a:path w="5000" h="4273" extrusionOk="0">
                  <a:moveTo>
                    <a:pt x="2869" y="355"/>
                  </a:moveTo>
                  <a:cubicBezTo>
                    <a:pt x="3836" y="355"/>
                    <a:pt x="4639" y="1158"/>
                    <a:pt x="4639" y="2142"/>
                  </a:cubicBezTo>
                  <a:cubicBezTo>
                    <a:pt x="4639" y="3206"/>
                    <a:pt x="3762" y="3917"/>
                    <a:pt x="2850" y="3917"/>
                  </a:cubicBezTo>
                  <a:cubicBezTo>
                    <a:pt x="2413" y="3917"/>
                    <a:pt x="1968" y="3754"/>
                    <a:pt x="1607" y="3387"/>
                  </a:cubicBezTo>
                  <a:cubicBezTo>
                    <a:pt x="492" y="2273"/>
                    <a:pt x="1279" y="355"/>
                    <a:pt x="2869" y="355"/>
                  </a:cubicBezTo>
                  <a:close/>
                  <a:moveTo>
                    <a:pt x="2849" y="1"/>
                  </a:moveTo>
                  <a:cubicBezTo>
                    <a:pt x="2320" y="1"/>
                    <a:pt x="1781" y="197"/>
                    <a:pt x="1344" y="634"/>
                  </a:cubicBezTo>
                  <a:cubicBezTo>
                    <a:pt x="0" y="1978"/>
                    <a:pt x="967" y="4273"/>
                    <a:pt x="2869" y="4273"/>
                  </a:cubicBezTo>
                  <a:cubicBezTo>
                    <a:pt x="4049" y="4273"/>
                    <a:pt x="5000" y="3306"/>
                    <a:pt x="5000" y="2142"/>
                  </a:cubicBezTo>
                  <a:cubicBezTo>
                    <a:pt x="5000" y="847"/>
                    <a:pt x="3946" y="1"/>
                    <a:pt x="28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D0F41"/>
                </a:solidFill>
                <a:effectLst/>
                <a:uLnTx/>
                <a:uFillTx/>
                <a:latin typeface="Arial"/>
                <a:ea typeface="+mn-ea"/>
                <a:cs typeface="+mn-cs"/>
              </a:endParaRPr>
            </a:p>
          </p:txBody>
        </p:sp>
      </p:grpSp>
      <p:pic>
        <p:nvPicPr>
          <p:cNvPr id="2" name="Picture 2" descr="article image">
            <a:extLst>
              <a:ext uri="{FF2B5EF4-FFF2-40B4-BE49-F238E27FC236}">
                <a16:creationId xmlns:a16="http://schemas.microsoft.com/office/drawing/2014/main" id="{0EC05E0D-9D78-4BEE-AC36-23C9A75B006F}"/>
              </a:ext>
            </a:extLst>
          </p:cNvPr>
          <p:cNvPicPr>
            <a:picLocks noChangeAspect="1"/>
          </p:cNvPicPr>
          <p:nvPr/>
        </p:nvPicPr>
        <p:blipFill>
          <a:blip r:embed="rId9"/>
          <a:stretch>
            <a:fillRect/>
          </a:stretch>
        </p:blipFill>
        <p:spPr>
          <a:xfrm>
            <a:off x="1127875" y="1996741"/>
            <a:ext cx="2743200" cy="3487918"/>
          </a:xfrm>
          <a:prstGeom prst="rect">
            <a:avLst/>
          </a:prstGeom>
        </p:spPr>
      </p:pic>
    </p:spTree>
    <p:extLst>
      <p:ext uri="{BB962C8B-B14F-4D97-AF65-F5344CB8AC3E}">
        <p14:creationId xmlns:p14="http://schemas.microsoft.com/office/powerpoint/2010/main" val="2728213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8"/>
        <p:cNvGrpSpPr/>
        <p:nvPr/>
      </p:nvGrpSpPr>
      <p:grpSpPr>
        <a:xfrm>
          <a:off x="0" y="0"/>
          <a:ext cx="0" cy="0"/>
          <a:chOff x="0" y="0"/>
          <a:chExt cx="0" cy="0"/>
        </a:xfrm>
      </p:grpSpPr>
      <p:sp>
        <p:nvSpPr>
          <p:cNvPr id="479" name="Google Shape;479;p38"/>
          <p:cNvSpPr/>
          <p:nvPr/>
        </p:nvSpPr>
        <p:spPr>
          <a:xfrm>
            <a:off x="3007000" y="1188984"/>
            <a:ext cx="2394400" cy="2394400"/>
          </a:xfrm>
          <a:prstGeom prst="donut">
            <a:avLst>
              <a:gd name="adj" fmla="val 4516"/>
            </a:avLst>
          </a:prstGeom>
          <a:gradFill>
            <a:gsLst>
              <a:gs pos="0">
                <a:schemeClr val="accent2"/>
              </a:gs>
              <a:gs pos="100000">
                <a:schemeClr val="accent1"/>
              </a:gs>
            </a:gsLst>
            <a:lin ang="0" scaled="0"/>
          </a:gra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80" name="Google Shape;480;p38"/>
          <p:cNvSpPr txBox="1">
            <a:spLocks noGrp="1"/>
          </p:cNvSpPr>
          <p:nvPr>
            <p:ph type="title"/>
          </p:nvPr>
        </p:nvSpPr>
        <p:spPr>
          <a:xfrm rot="-294">
            <a:off x="684739" y="4024912"/>
            <a:ext cx="7029196" cy="2154763"/>
          </a:xfrm>
          <a:prstGeom prst="rect">
            <a:avLst/>
          </a:prstGeom>
        </p:spPr>
        <p:txBody>
          <a:bodyPr spcFirstLastPara="1" wrap="square" lIns="121900" tIns="121900" rIns="121900" bIns="121900" anchor="ctr" anchorCtr="0">
            <a:noAutofit/>
          </a:bodyPr>
          <a:lstStyle/>
          <a:p>
            <a:r>
              <a:rPr lang="en" sz="4800" b="1" dirty="0"/>
              <a:t>Glows &amp; Grows:</a:t>
            </a:r>
            <a:br>
              <a:rPr lang="en" sz="4800" b="1" dirty="0"/>
            </a:br>
            <a:r>
              <a:rPr lang="en" sz="3200" b="1" dirty="0"/>
              <a:t>Goals and Eval Planning</a:t>
            </a:r>
            <a:endParaRPr lang="en-US" sz="3200" b="1" dirty="0"/>
          </a:p>
        </p:txBody>
      </p:sp>
      <p:pic>
        <p:nvPicPr>
          <p:cNvPr id="6" name="Picture 5">
            <a:extLst>
              <a:ext uri="{FF2B5EF4-FFF2-40B4-BE49-F238E27FC236}">
                <a16:creationId xmlns:a16="http://schemas.microsoft.com/office/drawing/2014/main" id="{0769406C-0E34-4163-8B3C-9A7B3412C294}"/>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182381" y="6066333"/>
            <a:ext cx="2833687" cy="703251"/>
          </a:xfrm>
          <a:prstGeom prst="rect">
            <a:avLst/>
          </a:prstGeom>
        </p:spPr>
      </p:pic>
      <p:pic>
        <p:nvPicPr>
          <p:cNvPr id="2" name="Picture 1">
            <a:extLst>
              <a:ext uri="{FF2B5EF4-FFF2-40B4-BE49-F238E27FC236}">
                <a16:creationId xmlns:a16="http://schemas.microsoft.com/office/drawing/2014/main" id="{76524630-6598-432B-B3E9-0700A333F9B6}"/>
              </a:ext>
            </a:extLst>
          </p:cNvPr>
          <p:cNvPicPr>
            <a:picLocks noChangeAspect="1"/>
          </p:cNvPicPr>
          <p:nvPr/>
        </p:nvPicPr>
        <p:blipFill>
          <a:blip r:embed="rId4"/>
          <a:stretch>
            <a:fillRect/>
          </a:stretch>
        </p:blipFill>
        <p:spPr>
          <a:xfrm>
            <a:off x="3455331" y="1623918"/>
            <a:ext cx="1487971" cy="1532532"/>
          </a:xfrm>
          <a:prstGeom prst="rect">
            <a:avLst/>
          </a:prstGeom>
        </p:spPr>
      </p:pic>
    </p:spTree>
    <p:extLst>
      <p:ext uri="{BB962C8B-B14F-4D97-AF65-F5344CB8AC3E}">
        <p14:creationId xmlns:p14="http://schemas.microsoft.com/office/powerpoint/2010/main" val="4194758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9900E1-52DF-4869-AC2D-AC9A9D6C8B24}"/>
              </a:ext>
            </a:extLst>
          </p:cNvPr>
          <p:cNvSpPr>
            <a:spLocks noGrp="1"/>
          </p:cNvSpPr>
          <p:nvPr>
            <p:ph type="body" idx="1"/>
          </p:nvPr>
        </p:nvSpPr>
        <p:spPr>
          <a:xfrm>
            <a:off x="329690" y="1209330"/>
            <a:ext cx="6507375" cy="5098080"/>
          </a:xfrm>
          <a:prstGeom prst="roundRect">
            <a:avLst/>
          </a:prstGeom>
          <a:noFill/>
          <a:ln w="38100"/>
        </p:spPr>
        <p:style>
          <a:lnRef idx="2">
            <a:schemeClr val="accent1"/>
          </a:lnRef>
          <a:fillRef idx="1">
            <a:schemeClr val="lt1"/>
          </a:fillRef>
          <a:effectRef idx="0">
            <a:schemeClr val="accent1"/>
          </a:effectRef>
          <a:fontRef idx="minor">
            <a:schemeClr val="dk1"/>
          </a:fontRef>
        </p:style>
        <p:txBody>
          <a:bodyPr spcFirstLastPara="1" vert="horz" wrap="square" lIns="91440" tIns="45720" rIns="91440" bIns="45720" rtlCol="0" anchor="ctr" anchorCtr="0">
            <a:noAutofit/>
          </a:bodyPr>
          <a:lstStyle/>
          <a:p>
            <a:pPr marL="186262" indent="0">
              <a:buNone/>
            </a:pPr>
            <a:r>
              <a:rPr lang="en-US" sz="2800" dirty="0"/>
              <a:t>What is something to </a:t>
            </a:r>
            <a:r>
              <a:rPr lang="en-US" sz="2800" b="1" dirty="0">
                <a:solidFill>
                  <a:schemeClr val="accent1">
                    <a:lumMod val="60000"/>
                    <a:lumOff val="40000"/>
                  </a:schemeClr>
                </a:solidFill>
              </a:rPr>
              <a:t>celebrate</a:t>
            </a:r>
            <a:r>
              <a:rPr lang="en-US" sz="2800" dirty="0"/>
              <a:t> &amp; something you’re </a:t>
            </a:r>
            <a:r>
              <a:rPr lang="en-US" sz="2800" b="1" dirty="0">
                <a:solidFill>
                  <a:schemeClr val="accent1">
                    <a:lumMod val="60000"/>
                    <a:lumOff val="40000"/>
                  </a:schemeClr>
                </a:solidFill>
              </a:rPr>
              <a:t>working on </a:t>
            </a:r>
            <a:r>
              <a:rPr lang="en-US" sz="2800" dirty="0"/>
              <a:t>related to:</a:t>
            </a:r>
          </a:p>
          <a:p>
            <a:pPr marL="186262" indent="0">
              <a:buNone/>
            </a:pPr>
            <a:endParaRPr lang="en-US" sz="2400" dirty="0"/>
          </a:p>
          <a:p>
            <a:pPr marL="700612" indent="-514350">
              <a:buClr>
                <a:schemeClr val="bg1"/>
              </a:buClr>
              <a:buSzPct val="100000"/>
              <a:buFont typeface="Wingdings" panose="05000000000000000000" pitchFamily="2" charset="2"/>
              <a:buChar char="v"/>
            </a:pPr>
            <a:r>
              <a:rPr lang="en-US" sz="2400" b="1" dirty="0"/>
              <a:t>Goals for this year </a:t>
            </a:r>
            <a:r>
              <a:rPr lang="en-US" sz="2400" dirty="0"/>
              <a:t>(outcome goals or implementation goals)</a:t>
            </a:r>
            <a:br>
              <a:rPr lang="en-US" sz="2400" dirty="0"/>
            </a:br>
            <a:endParaRPr lang="en-US" sz="2400" dirty="0"/>
          </a:p>
          <a:p>
            <a:pPr marL="700612" indent="-514350">
              <a:buClr>
                <a:schemeClr val="bg1"/>
              </a:buClr>
              <a:buSzPct val="100000"/>
              <a:buFont typeface="Wingdings" panose="05000000000000000000" pitchFamily="2" charset="2"/>
              <a:buChar char="v"/>
            </a:pPr>
            <a:r>
              <a:rPr lang="en-US" sz="2400" b="1" dirty="0"/>
              <a:t>Evaluation Planning</a:t>
            </a:r>
          </a:p>
          <a:p>
            <a:pPr marL="1310197" lvl="1" indent="-514350">
              <a:spcBef>
                <a:spcPts val="0"/>
              </a:spcBef>
              <a:buClr>
                <a:schemeClr val="bg1"/>
              </a:buClr>
              <a:buSzPct val="100000"/>
              <a:buFont typeface="Arial" panose="020B0604020202020204" pitchFamily="34" charset="0"/>
              <a:buChar char="•"/>
            </a:pPr>
            <a:r>
              <a:rPr lang="en-US" sz="2800" dirty="0"/>
              <a:t>Surveys</a:t>
            </a:r>
          </a:p>
          <a:p>
            <a:pPr marL="1310197" lvl="1" indent="-514350">
              <a:spcBef>
                <a:spcPts val="0"/>
              </a:spcBef>
              <a:buClr>
                <a:schemeClr val="bg1"/>
              </a:buClr>
              <a:buSzPct val="100000"/>
              <a:buFont typeface="Arial" panose="020B0604020202020204" pitchFamily="34" charset="0"/>
              <a:buChar char="•"/>
            </a:pPr>
            <a:r>
              <a:rPr lang="en-US" sz="2800" dirty="0"/>
              <a:t>Data Collection/Review</a:t>
            </a:r>
          </a:p>
          <a:p>
            <a:pPr marL="643462" indent="-457200">
              <a:buFont typeface="Arial" panose="020B0604020202020204" pitchFamily="34" charset="0"/>
              <a:buChar char="•"/>
            </a:pPr>
            <a:endParaRPr lang="en-US" sz="2800" dirty="0"/>
          </a:p>
          <a:p>
            <a:pPr marL="643462" indent="-457200">
              <a:buFont typeface="Arial" panose="020B0604020202020204" pitchFamily="34" charset="0"/>
              <a:buChar char="•"/>
            </a:pPr>
            <a:r>
              <a:rPr lang="en-US" sz="2800" dirty="0"/>
              <a:t>SHARE OUT: 1 Glow &amp; 1 Grow</a:t>
            </a:r>
          </a:p>
        </p:txBody>
      </p:sp>
      <p:sp>
        <p:nvSpPr>
          <p:cNvPr id="2" name="Title 1">
            <a:extLst>
              <a:ext uri="{FF2B5EF4-FFF2-40B4-BE49-F238E27FC236}">
                <a16:creationId xmlns:a16="http://schemas.microsoft.com/office/drawing/2014/main" id="{8E63E907-7F3B-407B-9675-B2EF94C7CA09}"/>
              </a:ext>
            </a:extLst>
          </p:cNvPr>
          <p:cNvSpPr>
            <a:spLocks noGrp="1"/>
          </p:cNvSpPr>
          <p:nvPr>
            <p:ph type="title"/>
          </p:nvPr>
        </p:nvSpPr>
        <p:spPr>
          <a:xfrm>
            <a:off x="309471" y="343098"/>
            <a:ext cx="9378000" cy="845600"/>
          </a:xfrm>
        </p:spPr>
        <p:txBody>
          <a:bodyPr>
            <a:noAutofit/>
          </a:bodyPr>
          <a:lstStyle/>
          <a:p>
            <a:r>
              <a:rPr lang="en-US" sz="3733" b="1" dirty="0">
                <a:solidFill>
                  <a:schemeClr val="bg1"/>
                </a:solidFill>
                <a:cs typeface="Calibri Light"/>
              </a:rPr>
              <a:t>DISCUSSION: </a:t>
            </a:r>
            <a:r>
              <a:rPr lang="en-US" sz="3733" dirty="0">
                <a:solidFill>
                  <a:schemeClr val="bg1"/>
                </a:solidFill>
                <a:cs typeface="Calibri Light"/>
              </a:rPr>
              <a:t>GLOWS &amp; GROWS</a:t>
            </a:r>
            <a:endParaRPr lang="en-US" sz="3733" dirty="0">
              <a:solidFill>
                <a:schemeClr val="bg1"/>
              </a:solidFill>
            </a:endParaRPr>
          </a:p>
        </p:txBody>
      </p:sp>
      <p:grpSp>
        <p:nvGrpSpPr>
          <p:cNvPr id="82" name="Google Shape;16036;p73">
            <a:extLst>
              <a:ext uri="{FF2B5EF4-FFF2-40B4-BE49-F238E27FC236}">
                <a16:creationId xmlns:a16="http://schemas.microsoft.com/office/drawing/2014/main" id="{CD718688-6DFD-4A92-BEFA-9D2926C20B17}"/>
              </a:ext>
            </a:extLst>
          </p:cNvPr>
          <p:cNvGrpSpPr/>
          <p:nvPr/>
        </p:nvGrpSpPr>
        <p:grpSpPr>
          <a:xfrm>
            <a:off x="8751492" y="3389790"/>
            <a:ext cx="2300168" cy="1714788"/>
            <a:chOff x="1798763" y="3395401"/>
            <a:chExt cx="376185" cy="280448"/>
          </a:xfrm>
        </p:grpSpPr>
        <p:sp>
          <p:nvSpPr>
            <p:cNvPr id="83" name="Google Shape;16037;p73">
              <a:extLst>
                <a:ext uri="{FF2B5EF4-FFF2-40B4-BE49-F238E27FC236}">
                  <a16:creationId xmlns:a16="http://schemas.microsoft.com/office/drawing/2014/main" id="{1F512D5B-411D-4442-97CF-3BA7BC887833}"/>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4" name="Google Shape;16038;p73">
              <a:extLst>
                <a:ext uri="{FF2B5EF4-FFF2-40B4-BE49-F238E27FC236}">
                  <a16:creationId xmlns:a16="http://schemas.microsoft.com/office/drawing/2014/main" id="{1A76D813-18CC-423A-929E-A27BFB00D04F}"/>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5" name="Google Shape;16039;p73">
              <a:extLst>
                <a:ext uri="{FF2B5EF4-FFF2-40B4-BE49-F238E27FC236}">
                  <a16:creationId xmlns:a16="http://schemas.microsoft.com/office/drawing/2014/main" id="{6F4A14BA-71BB-41E1-9DA1-82DC41B529AF}"/>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6" name="Google Shape;16040;p73">
              <a:extLst>
                <a:ext uri="{FF2B5EF4-FFF2-40B4-BE49-F238E27FC236}">
                  <a16:creationId xmlns:a16="http://schemas.microsoft.com/office/drawing/2014/main" id="{1B4F88CA-C05B-4773-8D79-2964B31C0D0D}"/>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7" name="Google Shape;16041;p73">
              <a:extLst>
                <a:ext uri="{FF2B5EF4-FFF2-40B4-BE49-F238E27FC236}">
                  <a16:creationId xmlns:a16="http://schemas.microsoft.com/office/drawing/2014/main" id="{3672D5C6-D37D-4628-97F5-7321464B05A0}"/>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8" name="Google Shape;16042;p73">
              <a:extLst>
                <a:ext uri="{FF2B5EF4-FFF2-40B4-BE49-F238E27FC236}">
                  <a16:creationId xmlns:a16="http://schemas.microsoft.com/office/drawing/2014/main" id="{B5D496CA-8BCD-4C29-BB88-560CE002C077}"/>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89" name="Google Shape;16043;p73">
              <a:extLst>
                <a:ext uri="{FF2B5EF4-FFF2-40B4-BE49-F238E27FC236}">
                  <a16:creationId xmlns:a16="http://schemas.microsoft.com/office/drawing/2014/main" id="{A649B921-0A18-4B1F-8766-4B7D4C72982D}"/>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0" name="Google Shape;16044;p73">
              <a:extLst>
                <a:ext uri="{FF2B5EF4-FFF2-40B4-BE49-F238E27FC236}">
                  <a16:creationId xmlns:a16="http://schemas.microsoft.com/office/drawing/2014/main" id="{84AF3D5E-0101-40D4-AA9E-C298DA6A558A}"/>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1" name="Google Shape;16045;p73">
              <a:extLst>
                <a:ext uri="{FF2B5EF4-FFF2-40B4-BE49-F238E27FC236}">
                  <a16:creationId xmlns:a16="http://schemas.microsoft.com/office/drawing/2014/main" id="{8A7D3078-04B5-41FA-A75B-AFCDBCDC52B6}"/>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2" name="Google Shape;16046;p73">
              <a:extLst>
                <a:ext uri="{FF2B5EF4-FFF2-40B4-BE49-F238E27FC236}">
                  <a16:creationId xmlns:a16="http://schemas.microsoft.com/office/drawing/2014/main" id="{FE927DF6-04A9-4556-8AFA-A883E31FD645}"/>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3" name="Google Shape;16047;p73">
              <a:extLst>
                <a:ext uri="{FF2B5EF4-FFF2-40B4-BE49-F238E27FC236}">
                  <a16:creationId xmlns:a16="http://schemas.microsoft.com/office/drawing/2014/main" id="{8968929A-8FAA-4F5C-A24D-0EA8E3B781FE}"/>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4" name="Google Shape;16048;p73">
              <a:extLst>
                <a:ext uri="{FF2B5EF4-FFF2-40B4-BE49-F238E27FC236}">
                  <a16:creationId xmlns:a16="http://schemas.microsoft.com/office/drawing/2014/main" id="{F3A6CFB4-C982-4CEE-8736-9631E1379DFD}"/>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5" name="Google Shape;16049;p73">
              <a:extLst>
                <a:ext uri="{FF2B5EF4-FFF2-40B4-BE49-F238E27FC236}">
                  <a16:creationId xmlns:a16="http://schemas.microsoft.com/office/drawing/2014/main" id="{D7010C81-EE62-46E8-96FC-F048B08AC74E}"/>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6" name="Google Shape;16050;p73">
              <a:extLst>
                <a:ext uri="{FF2B5EF4-FFF2-40B4-BE49-F238E27FC236}">
                  <a16:creationId xmlns:a16="http://schemas.microsoft.com/office/drawing/2014/main" id="{29D1EAC8-FE22-4EB8-8029-771F416CF554}"/>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7" name="Google Shape;16051;p73">
              <a:extLst>
                <a:ext uri="{FF2B5EF4-FFF2-40B4-BE49-F238E27FC236}">
                  <a16:creationId xmlns:a16="http://schemas.microsoft.com/office/drawing/2014/main" id="{88B0C7E6-36BB-406F-B768-94F8D0A1B5C2}"/>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8" name="Google Shape;16052;p73">
              <a:extLst>
                <a:ext uri="{FF2B5EF4-FFF2-40B4-BE49-F238E27FC236}">
                  <a16:creationId xmlns:a16="http://schemas.microsoft.com/office/drawing/2014/main" id="{537DAD99-BBE5-4B41-AC4C-484F07E3F5D7}"/>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chemeClr val="accent3">
                <a:lumMod val="60000"/>
                <a:lumOff val="40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99" name="Google Shape;16053;p73">
              <a:extLst>
                <a:ext uri="{FF2B5EF4-FFF2-40B4-BE49-F238E27FC236}">
                  <a16:creationId xmlns:a16="http://schemas.microsoft.com/office/drawing/2014/main" id="{ECAB1227-5616-40E3-A003-AB2826A69583}"/>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0" name="Google Shape;16054;p73">
              <a:extLst>
                <a:ext uri="{FF2B5EF4-FFF2-40B4-BE49-F238E27FC236}">
                  <a16:creationId xmlns:a16="http://schemas.microsoft.com/office/drawing/2014/main" id="{F9E7516E-D33E-46CA-85F2-70B2D9FAE0DD}"/>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1" name="Google Shape;16055;p73">
              <a:extLst>
                <a:ext uri="{FF2B5EF4-FFF2-40B4-BE49-F238E27FC236}">
                  <a16:creationId xmlns:a16="http://schemas.microsoft.com/office/drawing/2014/main" id="{54BA7F3A-7A27-4484-8D92-2F1AD0A4C543}"/>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2" name="Google Shape;16056;p73">
              <a:extLst>
                <a:ext uri="{FF2B5EF4-FFF2-40B4-BE49-F238E27FC236}">
                  <a16:creationId xmlns:a16="http://schemas.microsoft.com/office/drawing/2014/main" id="{89EB1491-B2E6-4DF1-81F4-D95B952799CE}"/>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3" name="Google Shape;16057;p73">
              <a:extLst>
                <a:ext uri="{FF2B5EF4-FFF2-40B4-BE49-F238E27FC236}">
                  <a16:creationId xmlns:a16="http://schemas.microsoft.com/office/drawing/2014/main" id="{CBE983F6-15CF-4AF5-9B31-89128BAAFD6D}"/>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4" name="Google Shape;16058;p73">
              <a:extLst>
                <a:ext uri="{FF2B5EF4-FFF2-40B4-BE49-F238E27FC236}">
                  <a16:creationId xmlns:a16="http://schemas.microsoft.com/office/drawing/2014/main" id="{4B896ECC-F230-4E05-ADAD-3AAF62D62314}"/>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5" name="Google Shape;16059;p73">
              <a:extLst>
                <a:ext uri="{FF2B5EF4-FFF2-40B4-BE49-F238E27FC236}">
                  <a16:creationId xmlns:a16="http://schemas.microsoft.com/office/drawing/2014/main" id="{6430A9A8-2EBD-43B9-B16D-851A2D54E73B}"/>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6" name="Google Shape;16060;p73">
              <a:extLst>
                <a:ext uri="{FF2B5EF4-FFF2-40B4-BE49-F238E27FC236}">
                  <a16:creationId xmlns:a16="http://schemas.microsoft.com/office/drawing/2014/main" id="{A1A83D41-52B3-43D7-AE0F-E91A4908B967}"/>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7" name="Google Shape;16061;p73">
              <a:extLst>
                <a:ext uri="{FF2B5EF4-FFF2-40B4-BE49-F238E27FC236}">
                  <a16:creationId xmlns:a16="http://schemas.microsoft.com/office/drawing/2014/main" id="{EA265D70-C699-4DC5-912A-1FA3F0D0AC1D}"/>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8" name="Google Shape;16062;p73">
              <a:extLst>
                <a:ext uri="{FF2B5EF4-FFF2-40B4-BE49-F238E27FC236}">
                  <a16:creationId xmlns:a16="http://schemas.microsoft.com/office/drawing/2014/main" id="{F5D44425-D065-43B0-9691-50AA17E9E83B}"/>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09" name="Google Shape;16063;p73">
              <a:extLst>
                <a:ext uri="{FF2B5EF4-FFF2-40B4-BE49-F238E27FC236}">
                  <a16:creationId xmlns:a16="http://schemas.microsoft.com/office/drawing/2014/main" id="{C9C48439-5B33-4E28-89D6-609979ACDD9C}"/>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0" name="Google Shape;16064;p73">
              <a:extLst>
                <a:ext uri="{FF2B5EF4-FFF2-40B4-BE49-F238E27FC236}">
                  <a16:creationId xmlns:a16="http://schemas.microsoft.com/office/drawing/2014/main" id="{0F865036-04B4-4D3B-B373-D119CB56FCD0}"/>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1" name="Google Shape;16065;p73">
              <a:extLst>
                <a:ext uri="{FF2B5EF4-FFF2-40B4-BE49-F238E27FC236}">
                  <a16:creationId xmlns:a16="http://schemas.microsoft.com/office/drawing/2014/main" id="{0FC78BBA-E27C-4410-A9D4-AD08E3C17FAE}"/>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2" name="Google Shape;16066;p73">
              <a:extLst>
                <a:ext uri="{FF2B5EF4-FFF2-40B4-BE49-F238E27FC236}">
                  <a16:creationId xmlns:a16="http://schemas.microsoft.com/office/drawing/2014/main" id="{C590FD08-C17D-40F7-99DD-DE2A3C4DBF43}"/>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13" name="Google Shape;16067;p73">
              <a:extLst>
                <a:ext uri="{FF2B5EF4-FFF2-40B4-BE49-F238E27FC236}">
                  <a16:creationId xmlns:a16="http://schemas.microsoft.com/office/drawing/2014/main" id="{1E7B5342-60C3-456D-978C-EB90E2822D74}"/>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13" name="Google Shape;9682;p69">
            <a:extLst>
              <a:ext uri="{FF2B5EF4-FFF2-40B4-BE49-F238E27FC236}">
                <a16:creationId xmlns:a16="http://schemas.microsoft.com/office/drawing/2014/main" id="{A4A9399B-077A-4D6C-ACD0-37D1456A4DDA}"/>
              </a:ext>
            </a:extLst>
          </p:cNvPr>
          <p:cNvGrpSpPr/>
          <p:nvPr/>
        </p:nvGrpSpPr>
        <p:grpSpPr>
          <a:xfrm>
            <a:off x="9729797" y="2372755"/>
            <a:ext cx="2290529" cy="2734701"/>
            <a:chOff x="7159964" y="1971904"/>
            <a:chExt cx="291564" cy="348103"/>
          </a:xfrm>
        </p:grpSpPr>
        <p:sp>
          <p:nvSpPr>
            <p:cNvPr id="18" name="Google Shape;9683;p69">
              <a:extLst>
                <a:ext uri="{FF2B5EF4-FFF2-40B4-BE49-F238E27FC236}">
                  <a16:creationId xmlns:a16="http://schemas.microsoft.com/office/drawing/2014/main" id="{A3C55E67-049C-48F6-8759-3B6D5030785F}"/>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9" name="Google Shape;9684;p69">
              <a:extLst>
                <a:ext uri="{FF2B5EF4-FFF2-40B4-BE49-F238E27FC236}">
                  <a16:creationId xmlns:a16="http://schemas.microsoft.com/office/drawing/2014/main" id="{95C7360F-A7F4-41F1-A4D9-5D4E23165E1A}"/>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9" name="Google Shape;9694;p69">
              <a:extLst>
                <a:ext uri="{FF2B5EF4-FFF2-40B4-BE49-F238E27FC236}">
                  <a16:creationId xmlns:a16="http://schemas.microsoft.com/office/drawing/2014/main" id="{5D0B62D9-2C06-4AB7-A518-7191DCD3BE46}"/>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0" name="Google Shape;9695;p69">
              <a:extLst>
                <a:ext uri="{FF2B5EF4-FFF2-40B4-BE49-F238E27FC236}">
                  <a16:creationId xmlns:a16="http://schemas.microsoft.com/office/drawing/2014/main" id="{4407E2A8-112C-4645-95C1-F351B27A593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1" name="Google Shape;9696;p69">
              <a:extLst>
                <a:ext uri="{FF2B5EF4-FFF2-40B4-BE49-F238E27FC236}">
                  <a16:creationId xmlns:a16="http://schemas.microsoft.com/office/drawing/2014/main" id="{339C105F-8EE8-4926-8C7D-56753BF1A556}"/>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2" name="Google Shape;9697;p69">
              <a:extLst>
                <a:ext uri="{FF2B5EF4-FFF2-40B4-BE49-F238E27FC236}">
                  <a16:creationId xmlns:a16="http://schemas.microsoft.com/office/drawing/2014/main" id="{525207EF-3E4C-489D-A2F0-B18C1463D6CA}"/>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3" name="Google Shape;9698;p69">
              <a:extLst>
                <a:ext uri="{FF2B5EF4-FFF2-40B4-BE49-F238E27FC236}">
                  <a16:creationId xmlns:a16="http://schemas.microsoft.com/office/drawing/2014/main" id="{C89472BC-8221-4E71-9769-C09BD7B055A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4" name="Google Shape;9699;p69">
              <a:extLst>
                <a:ext uri="{FF2B5EF4-FFF2-40B4-BE49-F238E27FC236}">
                  <a16:creationId xmlns:a16="http://schemas.microsoft.com/office/drawing/2014/main" id="{B99A042A-014F-446E-83E2-AFE06AB50C68}"/>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5" name="Google Shape;9700;p69">
              <a:extLst>
                <a:ext uri="{FF2B5EF4-FFF2-40B4-BE49-F238E27FC236}">
                  <a16:creationId xmlns:a16="http://schemas.microsoft.com/office/drawing/2014/main" id="{28BEF6F6-8813-4A60-883A-2D5C2708AFF2}"/>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6" name="Google Shape;9701;p69">
              <a:extLst>
                <a:ext uri="{FF2B5EF4-FFF2-40B4-BE49-F238E27FC236}">
                  <a16:creationId xmlns:a16="http://schemas.microsoft.com/office/drawing/2014/main" id="{90C52496-61D3-4C99-94AE-C70237A35B62}"/>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7" name="Google Shape;9702;p69">
              <a:extLst>
                <a:ext uri="{FF2B5EF4-FFF2-40B4-BE49-F238E27FC236}">
                  <a16:creationId xmlns:a16="http://schemas.microsoft.com/office/drawing/2014/main" id="{75C20D3D-C04D-462E-9F1D-362885741722}"/>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8" name="Google Shape;9703;p69">
              <a:extLst>
                <a:ext uri="{FF2B5EF4-FFF2-40B4-BE49-F238E27FC236}">
                  <a16:creationId xmlns:a16="http://schemas.microsoft.com/office/drawing/2014/main" id="{E616DD9F-4CB7-42B2-B42D-EE157E8E11AF}"/>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39" name="Google Shape;9704;p69">
              <a:extLst>
                <a:ext uri="{FF2B5EF4-FFF2-40B4-BE49-F238E27FC236}">
                  <a16:creationId xmlns:a16="http://schemas.microsoft.com/office/drawing/2014/main" id="{A354D697-1D95-4518-BAB5-4C280FD9919B}"/>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chemeClr val="accent2">
                <a:lumMod val="75000"/>
              </a:schemeClr>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0" name="Google Shape;9705;p69">
              <a:extLst>
                <a:ext uri="{FF2B5EF4-FFF2-40B4-BE49-F238E27FC236}">
                  <a16:creationId xmlns:a16="http://schemas.microsoft.com/office/drawing/2014/main" id="{1C9B22CC-8105-435F-8502-1B8205A70266}"/>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1" name="Google Shape;9706;p69">
              <a:extLst>
                <a:ext uri="{FF2B5EF4-FFF2-40B4-BE49-F238E27FC236}">
                  <a16:creationId xmlns:a16="http://schemas.microsoft.com/office/drawing/2014/main" id="{61CE34C8-177C-45DB-A4A8-9950BB2ED81B}"/>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2" name="Google Shape;9707;p69">
              <a:extLst>
                <a:ext uri="{FF2B5EF4-FFF2-40B4-BE49-F238E27FC236}">
                  <a16:creationId xmlns:a16="http://schemas.microsoft.com/office/drawing/2014/main" id="{C329F901-AC87-4564-BC77-0BECABA7C168}"/>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3" name="Google Shape;9708;p69">
              <a:extLst>
                <a:ext uri="{FF2B5EF4-FFF2-40B4-BE49-F238E27FC236}">
                  <a16:creationId xmlns:a16="http://schemas.microsoft.com/office/drawing/2014/main" id="{7E94097D-C2A6-4DA2-B29C-B646F1F03FA3}"/>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4" name="Google Shape;9709;p69">
              <a:extLst>
                <a:ext uri="{FF2B5EF4-FFF2-40B4-BE49-F238E27FC236}">
                  <a16:creationId xmlns:a16="http://schemas.microsoft.com/office/drawing/2014/main" id="{EEB37D43-CA72-4318-877F-6E8E13470B91}"/>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5" name="Google Shape;9710;p69">
              <a:extLst>
                <a:ext uri="{FF2B5EF4-FFF2-40B4-BE49-F238E27FC236}">
                  <a16:creationId xmlns:a16="http://schemas.microsoft.com/office/drawing/2014/main" id="{06F8E62C-58A3-4FB9-A23C-928890CE616B}"/>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6" name="Google Shape;9711;p69">
              <a:extLst>
                <a:ext uri="{FF2B5EF4-FFF2-40B4-BE49-F238E27FC236}">
                  <a16:creationId xmlns:a16="http://schemas.microsoft.com/office/drawing/2014/main" id="{F480DFAD-42BD-4408-8275-74A731CFDFDD}"/>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47" name="Google Shape;9712;p69">
              <a:extLst>
                <a:ext uri="{FF2B5EF4-FFF2-40B4-BE49-F238E27FC236}">
                  <a16:creationId xmlns:a16="http://schemas.microsoft.com/office/drawing/2014/main" id="{BDBCFAAC-F36F-49B2-BAC9-0911C6A1C389}"/>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cxnSp>
        <p:nvCxnSpPr>
          <p:cNvPr id="9" name="Straight Arrow Connector 8">
            <a:extLst>
              <a:ext uri="{FF2B5EF4-FFF2-40B4-BE49-F238E27FC236}">
                <a16:creationId xmlns:a16="http://schemas.microsoft.com/office/drawing/2014/main" id="{73259655-21F4-49B4-9FE9-4A859B12C1EB}"/>
              </a:ext>
            </a:extLst>
          </p:cNvPr>
          <p:cNvCxnSpPr>
            <a:cxnSpLocks/>
          </p:cNvCxnSpPr>
          <p:nvPr/>
        </p:nvCxnSpPr>
        <p:spPr>
          <a:xfrm flipV="1">
            <a:off x="7441158" y="2875845"/>
            <a:ext cx="2266100" cy="9865"/>
          </a:xfrm>
          <a:prstGeom prst="straightConnector1">
            <a:avLst/>
          </a:prstGeom>
          <a:ln w="38100" cap="flat" cmpd="sng" algn="ctr">
            <a:solidFill>
              <a:srgbClr val="5C728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39" name="Text Placeholder 4">
            <a:extLst>
              <a:ext uri="{FF2B5EF4-FFF2-40B4-BE49-F238E27FC236}">
                <a16:creationId xmlns:a16="http://schemas.microsoft.com/office/drawing/2014/main" id="{27CD0EF0-F84A-4D59-8DFC-AB5392B4F920}"/>
              </a:ext>
            </a:extLst>
          </p:cNvPr>
          <p:cNvSpPr txBox="1">
            <a:spLocks/>
          </p:cNvSpPr>
          <p:nvPr/>
        </p:nvSpPr>
        <p:spPr>
          <a:xfrm>
            <a:off x="10177925" y="5719613"/>
            <a:ext cx="1901776" cy="874988"/>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lnSpc>
                <a:spcPct val="150000"/>
              </a:lnSpc>
              <a:buClr>
                <a:prstClr val="white"/>
              </a:buClr>
              <a:buNone/>
              <a:defRPr/>
            </a:pPr>
            <a:r>
              <a:rPr lang="en-US" sz="2133" kern="0" dirty="0">
                <a:solidFill>
                  <a:prstClr val="white"/>
                </a:solidFill>
              </a:rPr>
              <a:t> 5 minutes</a:t>
            </a:r>
          </a:p>
          <a:p>
            <a:pPr marL="203195" indent="0" defTabSz="1219170">
              <a:lnSpc>
                <a:spcPct val="150000"/>
              </a:lnSpc>
              <a:buClr>
                <a:prstClr val="white"/>
              </a:buClr>
              <a:buNone/>
              <a:defRPr/>
            </a:pPr>
            <a:r>
              <a:rPr lang="en-US" sz="2133" kern="0" dirty="0">
                <a:solidFill>
                  <a:prstClr val="white"/>
                </a:solidFill>
              </a:rPr>
              <a:t>10 minutes</a:t>
            </a:r>
          </a:p>
        </p:txBody>
      </p:sp>
      <p:grpSp>
        <p:nvGrpSpPr>
          <p:cNvPr id="140" name="Google Shape;6077;p67">
            <a:extLst>
              <a:ext uri="{FF2B5EF4-FFF2-40B4-BE49-F238E27FC236}">
                <a16:creationId xmlns:a16="http://schemas.microsoft.com/office/drawing/2014/main" id="{69A1A7F0-B117-420F-A366-B9EB81FDAB15}"/>
              </a:ext>
            </a:extLst>
          </p:cNvPr>
          <p:cNvGrpSpPr/>
          <p:nvPr/>
        </p:nvGrpSpPr>
        <p:grpSpPr>
          <a:xfrm>
            <a:off x="9778453" y="5883369"/>
            <a:ext cx="537983" cy="537983"/>
            <a:chOff x="5873617" y="2309901"/>
            <a:chExt cx="345720" cy="345720"/>
          </a:xfrm>
        </p:grpSpPr>
        <p:sp>
          <p:nvSpPr>
            <p:cNvPr id="141" name="Google Shape;6078;p67">
              <a:extLst>
                <a:ext uri="{FF2B5EF4-FFF2-40B4-BE49-F238E27FC236}">
                  <a16:creationId xmlns:a16="http://schemas.microsoft.com/office/drawing/2014/main" id="{05BA03D2-B480-4481-A3D3-0B300AC008AA}"/>
                </a:ext>
              </a:extLst>
            </p:cNvPr>
            <p:cNvSpPr/>
            <p:nvPr/>
          </p:nvSpPr>
          <p:spPr>
            <a:xfrm>
              <a:off x="5873617" y="2309901"/>
              <a:ext cx="345720" cy="345720"/>
            </a:xfrm>
            <a:custGeom>
              <a:avLst/>
              <a:gdLst/>
              <a:ahLst/>
              <a:cxnLst/>
              <a:rect l="l" t="t" r="r" b="b"/>
              <a:pathLst>
                <a:path w="13159" h="13159" extrusionOk="0">
                  <a:moveTo>
                    <a:pt x="6583" y="1"/>
                  </a:moveTo>
                  <a:cubicBezTo>
                    <a:pt x="2949" y="1"/>
                    <a:pt x="1" y="2942"/>
                    <a:pt x="1" y="6576"/>
                  </a:cubicBezTo>
                  <a:cubicBezTo>
                    <a:pt x="1" y="10211"/>
                    <a:pt x="2949" y="13159"/>
                    <a:pt x="6583" y="13159"/>
                  </a:cubicBezTo>
                  <a:cubicBezTo>
                    <a:pt x="10218" y="13159"/>
                    <a:pt x="13159" y="10211"/>
                    <a:pt x="13159" y="6576"/>
                  </a:cubicBezTo>
                  <a:cubicBezTo>
                    <a:pt x="13159" y="2942"/>
                    <a:pt x="10218" y="1"/>
                    <a:pt x="6583" y="1"/>
                  </a:cubicBezTo>
                  <a:close/>
                </a:path>
              </a:pathLst>
            </a:custGeom>
            <a:solidFill>
              <a:srgbClr val="79889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2" name="Google Shape;6079;p67">
              <a:extLst>
                <a:ext uri="{FF2B5EF4-FFF2-40B4-BE49-F238E27FC236}">
                  <a16:creationId xmlns:a16="http://schemas.microsoft.com/office/drawing/2014/main" id="{6F0D97DD-4823-41D6-976B-5233426B5606}"/>
                </a:ext>
              </a:extLst>
            </p:cNvPr>
            <p:cNvSpPr/>
            <p:nvPr/>
          </p:nvSpPr>
          <p:spPr>
            <a:xfrm>
              <a:off x="5899496" y="2335779"/>
              <a:ext cx="293963" cy="293963"/>
            </a:xfrm>
            <a:custGeom>
              <a:avLst/>
              <a:gdLst/>
              <a:ahLst/>
              <a:cxnLst/>
              <a:rect l="l" t="t" r="r" b="b"/>
              <a:pathLst>
                <a:path w="11189" h="11189" extrusionOk="0">
                  <a:moveTo>
                    <a:pt x="5598" y="1"/>
                  </a:moveTo>
                  <a:cubicBezTo>
                    <a:pt x="2505" y="1"/>
                    <a:pt x="1" y="2504"/>
                    <a:pt x="1" y="5591"/>
                  </a:cubicBezTo>
                  <a:cubicBezTo>
                    <a:pt x="1" y="8685"/>
                    <a:pt x="2505" y="11189"/>
                    <a:pt x="5598" y="11189"/>
                  </a:cubicBezTo>
                  <a:cubicBezTo>
                    <a:pt x="8685" y="11189"/>
                    <a:pt x="11189" y="8685"/>
                    <a:pt x="11189" y="5591"/>
                  </a:cubicBezTo>
                  <a:cubicBezTo>
                    <a:pt x="11189" y="2504"/>
                    <a:pt x="8685" y="1"/>
                    <a:pt x="5598" y="1"/>
                  </a:cubicBezTo>
                  <a:close/>
                </a:path>
              </a:pathLst>
            </a:custGeom>
            <a:solidFill>
              <a:srgbClr val="F2F4F7"/>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3" name="Google Shape;6080;p67">
              <a:extLst>
                <a:ext uri="{FF2B5EF4-FFF2-40B4-BE49-F238E27FC236}">
                  <a16:creationId xmlns:a16="http://schemas.microsoft.com/office/drawing/2014/main" id="{A39D49AF-CD55-4A79-B978-88926CCB56D7}"/>
                </a:ext>
              </a:extLst>
            </p:cNvPr>
            <p:cNvSpPr/>
            <p:nvPr/>
          </p:nvSpPr>
          <p:spPr>
            <a:xfrm>
              <a:off x="6041288" y="2356088"/>
              <a:ext cx="10404" cy="131888"/>
            </a:xfrm>
            <a:custGeom>
              <a:avLst/>
              <a:gdLst/>
              <a:ahLst/>
              <a:cxnLst/>
              <a:rect l="l" t="t" r="r" b="b"/>
              <a:pathLst>
                <a:path w="396" h="5020" extrusionOk="0">
                  <a:moveTo>
                    <a:pt x="198" y="1"/>
                  </a:moveTo>
                  <a:cubicBezTo>
                    <a:pt x="99" y="1"/>
                    <a:pt x="0" y="67"/>
                    <a:pt x="0" y="199"/>
                  </a:cubicBezTo>
                  <a:lnTo>
                    <a:pt x="0" y="4818"/>
                  </a:lnTo>
                  <a:cubicBezTo>
                    <a:pt x="0" y="4929"/>
                    <a:pt x="90" y="5019"/>
                    <a:pt x="201" y="5019"/>
                  </a:cubicBezTo>
                  <a:cubicBezTo>
                    <a:pt x="305" y="5019"/>
                    <a:pt x="395" y="4929"/>
                    <a:pt x="395" y="4818"/>
                  </a:cubicBezTo>
                  <a:lnTo>
                    <a:pt x="395" y="199"/>
                  </a:lnTo>
                  <a:cubicBezTo>
                    <a:pt x="395" y="67"/>
                    <a:pt x="297" y="1"/>
                    <a:pt x="198"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4" name="Google Shape;6081;p67">
              <a:extLst>
                <a:ext uri="{FF2B5EF4-FFF2-40B4-BE49-F238E27FC236}">
                  <a16:creationId xmlns:a16="http://schemas.microsoft.com/office/drawing/2014/main" id="{43890253-3ED1-4FF6-8B56-BB627E81FE80}"/>
                </a:ext>
              </a:extLst>
            </p:cNvPr>
            <p:cNvSpPr/>
            <p:nvPr/>
          </p:nvSpPr>
          <p:spPr>
            <a:xfrm>
              <a:off x="6039449" y="2477546"/>
              <a:ext cx="135435" cy="10430"/>
            </a:xfrm>
            <a:custGeom>
              <a:avLst/>
              <a:gdLst/>
              <a:ahLst/>
              <a:cxnLst/>
              <a:rect l="l" t="t" r="r" b="b"/>
              <a:pathLst>
                <a:path w="5155" h="397" extrusionOk="0">
                  <a:moveTo>
                    <a:pt x="271" y="1"/>
                  </a:moveTo>
                  <a:cubicBezTo>
                    <a:pt x="1" y="1"/>
                    <a:pt x="1" y="396"/>
                    <a:pt x="271" y="396"/>
                  </a:cubicBezTo>
                  <a:lnTo>
                    <a:pt x="4891" y="396"/>
                  </a:lnTo>
                  <a:cubicBezTo>
                    <a:pt x="5154" y="396"/>
                    <a:pt x="5154" y="1"/>
                    <a:pt x="4891" y="1"/>
                  </a:cubicBezTo>
                  <a:close/>
                </a:path>
              </a:pathLst>
            </a:custGeom>
            <a:solidFill>
              <a:srgbClr val="A3ADB8"/>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5" name="Google Shape;6082;p67">
              <a:extLst>
                <a:ext uri="{FF2B5EF4-FFF2-40B4-BE49-F238E27FC236}">
                  <a16:creationId xmlns:a16="http://schemas.microsoft.com/office/drawing/2014/main" id="{32326706-E8F4-45CA-9A56-20D6BA4B1598}"/>
                </a:ext>
              </a:extLst>
            </p:cNvPr>
            <p:cNvSpPr/>
            <p:nvPr/>
          </p:nvSpPr>
          <p:spPr>
            <a:xfrm>
              <a:off x="5935778" y="2372035"/>
              <a:ext cx="275178" cy="257970"/>
            </a:xfrm>
            <a:custGeom>
              <a:avLst/>
              <a:gdLst/>
              <a:ahLst/>
              <a:cxnLst/>
              <a:rect l="l" t="t" r="r" b="b"/>
              <a:pathLst>
                <a:path w="10474" h="9819" extrusionOk="0">
                  <a:moveTo>
                    <a:pt x="7893" y="1"/>
                  </a:moveTo>
                  <a:cubicBezTo>
                    <a:pt x="9815" y="2213"/>
                    <a:pt x="9697" y="5543"/>
                    <a:pt x="7623" y="7617"/>
                  </a:cubicBezTo>
                  <a:cubicBezTo>
                    <a:pt x="6532" y="8704"/>
                    <a:pt x="5100" y="9254"/>
                    <a:pt x="3664" y="9254"/>
                  </a:cubicBezTo>
                  <a:cubicBezTo>
                    <a:pt x="2361" y="9254"/>
                    <a:pt x="1056" y="8801"/>
                    <a:pt x="0" y="7887"/>
                  </a:cubicBezTo>
                  <a:lnTo>
                    <a:pt x="0" y="7887"/>
                  </a:lnTo>
                  <a:cubicBezTo>
                    <a:pt x="1112" y="9170"/>
                    <a:pt x="2669" y="9818"/>
                    <a:pt x="4229" y="9818"/>
                  </a:cubicBezTo>
                  <a:cubicBezTo>
                    <a:pt x="5657" y="9818"/>
                    <a:pt x="7088" y="9275"/>
                    <a:pt x="8185" y="8179"/>
                  </a:cubicBezTo>
                  <a:cubicBezTo>
                    <a:pt x="10474" y="5883"/>
                    <a:pt x="10342" y="2123"/>
                    <a:pt x="7893" y="1"/>
                  </a:cubicBezTo>
                  <a:close/>
                </a:path>
              </a:pathLst>
            </a:custGeom>
            <a:solidFill>
              <a:srgbClr val="BCCAD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6" name="Google Shape;6083;p67">
              <a:extLst>
                <a:ext uri="{FF2B5EF4-FFF2-40B4-BE49-F238E27FC236}">
                  <a16:creationId xmlns:a16="http://schemas.microsoft.com/office/drawing/2014/main" id="{2A45AA7D-C49D-465B-84F8-A11B1FED79EC}"/>
                </a:ext>
              </a:extLst>
            </p:cNvPr>
            <p:cNvSpPr/>
            <p:nvPr/>
          </p:nvSpPr>
          <p:spPr>
            <a:xfrm>
              <a:off x="5918097" y="2477546"/>
              <a:ext cx="21333" cy="10430"/>
            </a:xfrm>
            <a:custGeom>
              <a:avLst/>
              <a:gdLst/>
              <a:ahLst/>
              <a:cxnLst/>
              <a:rect l="l" t="t" r="r" b="b"/>
              <a:pathLst>
                <a:path w="812" h="397" extrusionOk="0">
                  <a:moveTo>
                    <a:pt x="264" y="1"/>
                  </a:moveTo>
                  <a:cubicBezTo>
                    <a:pt x="0" y="1"/>
                    <a:pt x="0" y="396"/>
                    <a:pt x="264" y="396"/>
                  </a:cubicBezTo>
                  <a:lnTo>
                    <a:pt x="548" y="396"/>
                  </a:lnTo>
                  <a:cubicBezTo>
                    <a:pt x="812" y="396"/>
                    <a:pt x="812" y="1"/>
                    <a:pt x="548"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7" name="Google Shape;6084;p67">
              <a:extLst>
                <a:ext uri="{FF2B5EF4-FFF2-40B4-BE49-F238E27FC236}">
                  <a16:creationId xmlns:a16="http://schemas.microsoft.com/office/drawing/2014/main" id="{CC2FA77A-7005-4D07-80E4-A9E54613333B}"/>
                </a:ext>
              </a:extLst>
            </p:cNvPr>
            <p:cNvSpPr/>
            <p:nvPr/>
          </p:nvSpPr>
          <p:spPr>
            <a:xfrm>
              <a:off x="6041288" y="2591542"/>
              <a:ext cx="10404" cy="17970"/>
            </a:xfrm>
            <a:custGeom>
              <a:avLst/>
              <a:gdLst/>
              <a:ahLst/>
              <a:cxnLst/>
              <a:rect l="l" t="t" r="r" b="b"/>
              <a:pathLst>
                <a:path w="396" h="684" extrusionOk="0">
                  <a:moveTo>
                    <a:pt x="198" y="0"/>
                  </a:moveTo>
                  <a:cubicBezTo>
                    <a:pt x="99" y="0"/>
                    <a:pt x="0" y="66"/>
                    <a:pt x="0" y="198"/>
                  </a:cubicBezTo>
                  <a:lnTo>
                    <a:pt x="0" y="483"/>
                  </a:lnTo>
                  <a:cubicBezTo>
                    <a:pt x="0" y="594"/>
                    <a:pt x="90" y="684"/>
                    <a:pt x="201" y="684"/>
                  </a:cubicBezTo>
                  <a:cubicBezTo>
                    <a:pt x="305" y="684"/>
                    <a:pt x="395" y="594"/>
                    <a:pt x="395" y="483"/>
                  </a:cubicBezTo>
                  <a:lnTo>
                    <a:pt x="395" y="198"/>
                  </a:lnTo>
                  <a:cubicBezTo>
                    <a:pt x="395" y="66"/>
                    <a:pt x="297" y="0"/>
                    <a:pt x="198"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8" name="Google Shape;6085;p67">
              <a:extLst>
                <a:ext uri="{FF2B5EF4-FFF2-40B4-BE49-F238E27FC236}">
                  <a16:creationId xmlns:a16="http://schemas.microsoft.com/office/drawing/2014/main" id="{4D21261D-4102-401C-9DA0-A8D35BC5D74B}"/>
                </a:ext>
              </a:extLst>
            </p:cNvPr>
            <p:cNvSpPr/>
            <p:nvPr/>
          </p:nvSpPr>
          <p:spPr>
            <a:xfrm>
              <a:off x="5953144" y="2391556"/>
              <a:ext cx="19836" cy="15869"/>
            </a:xfrm>
            <a:custGeom>
              <a:avLst/>
              <a:gdLst/>
              <a:ahLst/>
              <a:cxnLst/>
              <a:rect l="l" t="t" r="r" b="b"/>
              <a:pathLst>
                <a:path w="755" h="604" extrusionOk="0">
                  <a:moveTo>
                    <a:pt x="285" y="0"/>
                  </a:moveTo>
                  <a:cubicBezTo>
                    <a:pt x="133" y="0"/>
                    <a:pt x="0" y="196"/>
                    <a:pt x="144" y="340"/>
                  </a:cubicBezTo>
                  <a:lnTo>
                    <a:pt x="345" y="541"/>
                  </a:lnTo>
                  <a:cubicBezTo>
                    <a:pt x="379" y="583"/>
                    <a:pt x="435" y="603"/>
                    <a:pt x="484" y="603"/>
                  </a:cubicBezTo>
                  <a:cubicBezTo>
                    <a:pt x="664" y="603"/>
                    <a:pt x="754" y="388"/>
                    <a:pt x="629" y="264"/>
                  </a:cubicBezTo>
                  <a:lnTo>
                    <a:pt x="421" y="62"/>
                  </a:lnTo>
                  <a:cubicBezTo>
                    <a:pt x="379" y="19"/>
                    <a:pt x="331" y="0"/>
                    <a:pt x="28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49" name="Google Shape;6086;p67">
              <a:extLst>
                <a:ext uri="{FF2B5EF4-FFF2-40B4-BE49-F238E27FC236}">
                  <a16:creationId xmlns:a16="http://schemas.microsoft.com/office/drawing/2014/main" id="{3C141D2C-66B6-4955-92BB-0633A5DFA9D1}"/>
                </a:ext>
              </a:extLst>
            </p:cNvPr>
            <p:cNvSpPr/>
            <p:nvPr/>
          </p:nvSpPr>
          <p:spPr>
            <a:xfrm>
              <a:off x="6119686" y="2557939"/>
              <a:ext cx="19652" cy="15869"/>
            </a:xfrm>
            <a:custGeom>
              <a:avLst/>
              <a:gdLst/>
              <a:ahLst/>
              <a:cxnLst/>
              <a:rect l="l" t="t" r="r" b="b"/>
              <a:pathLst>
                <a:path w="748" h="604" extrusionOk="0">
                  <a:moveTo>
                    <a:pt x="285" y="1"/>
                  </a:moveTo>
                  <a:cubicBezTo>
                    <a:pt x="131" y="1"/>
                    <a:pt x="0" y="202"/>
                    <a:pt x="144" y="347"/>
                  </a:cubicBezTo>
                  <a:lnTo>
                    <a:pt x="345" y="548"/>
                  </a:lnTo>
                  <a:cubicBezTo>
                    <a:pt x="380" y="582"/>
                    <a:pt x="429" y="603"/>
                    <a:pt x="484" y="603"/>
                  </a:cubicBezTo>
                  <a:cubicBezTo>
                    <a:pt x="658" y="603"/>
                    <a:pt x="748" y="388"/>
                    <a:pt x="623" y="263"/>
                  </a:cubicBezTo>
                  <a:lnTo>
                    <a:pt x="422" y="62"/>
                  </a:lnTo>
                  <a:cubicBezTo>
                    <a:pt x="379" y="19"/>
                    <a:pt x="331" y="1"/>
                    <a:pt x="28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0" name="Google Shape;6087;p67">
              <a:extLst>
                <a:ext uri="{FF2B5EF4-FFF2-40B4-BE49-F238E27FC236}">
                  <a16:creationId xmlns:a16="http://schemas.microsoft.com/office/drawing/2014/main" id="{1949726C-4CB9-482B-9FDB-72F89F8BA0CB}"/>
                </a:ext>
              </a:extLst>
            </p:cNvPr>
            <p:cNvSpPr/>
            <p:nvPr/>
          </p:nvSpPr>
          <p:spPr>
            <a:xfrm>
              <a:off x="6120185" y="2391556"/>
              <a:ext cx="19652" cy="15869"/>
            </a:xfrm>
            <a:custGeom>
              <a:avLst/>
              <a:gdLst/>
              <a:ahLst/>
              <a:cxnLst/>
              <a:rect l="l" t="t" r="r" b="b"/>
              <a:pathLst>
                <a:path w="748" h="604" extrusionOk="0">
                  <a:moveTo>
                    <a:pt x="466" y="0"/>
                  </a:moveTo>
                  <a:cubicBezTo>
                    <a:pt x="419" y="0"/>
                    <a:pt x="370" y="19"/>
                    <a:pt x="326" y="62"/>
                  </a:cubicBezTo>
                  <a:lnTo>
                    <a:pt x="125" y="264"/>
                  </a:lnTo>
                  <a:cubicBezTo>
                    <a:pt x="0" y="388"/>
                    <a:pt x="84" y="603"/>
                    <a:pt x="264" y="603"/>
                  </a:cubicBezTo>
                  <a:cubicBezTo>
                    <a:pt x="313" y="603"/>
                    <a:pt x="368" y="583"/>
                    <a:pt x="403" y="541"/>
                  </a:cubicBezTo>
                  <a:lnTo>
                    <a:pt x="604" y="340"/>
                  </a:lnTo>
                  <a:cubicBezTo>
                    <a:pt x="747" y="196"/>
                    <a:pt x="618" y="0"/>
                    <a:pt x="466"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1" name="Google Shape;6088;p67">
              <a:extLst>
                <a:ext uri="{FF2B5EF4-FFF2-40B4-BE49-F238E27FC236}">
                  <a16:creationId xmlns:a16="http://schemas.microsoft.com/office/drawing/2014/main" id="{8EECED90-BF97-4E7D-A2A2-0B2D0D152F62}"/>
                </a:ext>
              </a:extLst>
            </p:cNvPr>
            <p:cNvSpPr/>
            <p:nvPr/>
          </p:nvSpPr>
          <p:spPr>
            <a:xfrm>
              <a:off x="5953617" y="2557939"/>
              <a:ext cx="19862" cy="15869"/>
            </a:xfrm>
            <a:custGeom>
              <a:avLst/>
              <a:gdLst/>
              <a:ahLst/>
              <a:cxnLst/>
              <a:rect l="l" t="t" r="r" b="b"/>
              <a:pathLst>
                <a:path w="756" h="604" extrusionOk="0">
                  <a:moveTo>
                    <a:pt x="465" y="1"/>
                  </a:moveTo>
                  <a:cubicBezTo>
                    <a:pt x="418" y="1"/>
                    <a:pt x="370" y="19"/>
                    <a:pt x="327" y="62"/>
                  </a:cubicBezTo>
                  <a:lnTo>
                    <a:pt x="126" y="263"/>
                  </a:lnTo>
                  <a:cubicBezTo>
                    <a:pt x="1" y="388"/>
                    <a:pt x="91" y="603"/>
                    <a:pt x="264" y="603"/>
                  </a:cubicBezTo>
                  <a:cubicBezTo>
                    <a:pt x="320" y="603"/>
                    <a:pt x="368" y="582"/>
                    <a:pt x="403" y="548"/>
                  </a:cubicBezTo>
                  <a:lnTo>
                    <a:pt x="611" y="347"/>
                  </a:lnTo>
                  <a:cubicBezTo>
                    <a:pt x="755" y="202"/>
                    <a:pt x="620" y="1"/>
                    <a:pt x="46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2" name="Google Shape;6089;p67">
              <a:extLst>
                <a:ext uri="{FF2B5EF4-FFF2-40B4-BE49-F238E27FC236}">
                  <a16:creationId xmlns:a16="http://schemas.microsoft.com/office/drawing/2014/main" id="{19E59D90-BF82-4DA6-8EB8-6F9EBF700ED4}"/>
                </a:ext>
              </a:extLst>
            </p:cNvPr>
            <p:cNvSpPr/>
            <p:nvPr/>
          </p:nvSpPr>
          <p:spPr>
            <a:xfrm>
              <a:off x="5927056" y="2429887"/>
              <a:ext cx="21859" cy="13425"/>
            </a:xfrm>
            <a:custGeom>
              <a:avLst/>
              <a:gdLst/>
              <a:ahLst/>
              <a:cxnLst/>
              <a:rect l="l" t="t" r="r" b="b"/>
              <a:pathLst>
                <a:path w="832" h="511" extrusionOk="0">
                  <a:moveTo>
                    <a:pt x="289" y="0"/>
                  </a:moveTo>
                  <a:cubicBezTo>
                    <a:pt x="98" y="0"/>
                    <a:pt x="1" y="295"/>
                    <a:pt x="214" y="386"/>
                  </a:cubicBezTo>
                  <a:lnTo>
                    <a:pt x="478" y="497"/>
                  </a:lnTo>
                  <a:cubicBezTo>
                    <a:pt x="499" y="504"/>
                    <a:pt x="526" y="511"/>
                    <a:pt x="554" y="511"/>
                  </a:cubicBezTo>
                  <a:cubicBezTo>
                    <a:pt x="769" y="511"/>
                    <a:pt x="831" y="213"/>
                    <a:pt x="630" y="129"/>
                  </a:cubicBezTo>
                  <a:lnTo>
                    <a:pt x="374" y="18"/>
                  </a:lnTo>
                  <a:cubicBezTo>
                    <a:pt x="344" y="6"/>
                    <a:pt x="316" y="0"/>
                    <a:pt x="289"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3" name="Google Shape;6090;p67">
              <a:extLst>
                <a:ext uri="{FF2B5EF4-FFF2-40B4-BE49-F238E27FC236}">
                  <a16:creationId xmlns:a16="http://schemas.microsoft.com/office/drawing/2014/main" id="{56AF77CE-0D92-44D8-83C4-C655BC755024}"/>
                </a:ext>
              </a:extLst>
            </p:cNvPr>
            <p:cNvSpPr/>
            <p:nvPr/>
          </p:nvSpPr>
          <p:spPr>
            <a:xfrm>
              <a:off x="6143751" y="2522077"/>
              <a:ext cx="21832" cy="13452"/>
            </a:xfrm>
            <a:custGeom>
              <a:avLst/>
              <a:gdLst/>
              <a:ahLst/>
              <a:cxnLst/>
              <a:rect l="l" t="t" r="r" b="b"/>
              <a:pathLst>
                <a:path w="831" h="512" extrusionOk="0">
                  <a:moveTo>
                    <a:pt x="287" y="0"/>
                  </a:moveTo>
                  <a:cubicBezTo>
                    <a:pt x="97" y="0"/>
                    <a:pt x="1" y="289"/>
                    <a:pt x="213" y="380"/>
                  </a:cubicBezTo>
                  <a:lnTo>
                    <a:pt x="477" y="491"/>
                  </a:lnTo>
                  <a:cubicBezTo>
                    <a:pt x="498" y="505"/>
                    <a:pt x="525" y="512"/>
                    <a:pt x="553" y="512"/>
                  </a:cubicBezTo>
                  <a:cubicBezTo>
                    <a:pt x="768" y="512"/>
                    <a:pt x="831" y="213"/>
                    <a:pt x="629" y="130"/>
                  </a:cubicBezTo>
                  <a:lnTo>
                    <a:pt x="373" y="19"/>
                  </a:lnTo>
                  <a:cubicBezTo>
                    <a:pt x="343" y="6"/>
                    <a:pt x="314" y="0"/>
                    <a:pt x="287"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4" name="Google Shape;6091;p67">
              <a:extLst>
                <a:ext uri="{FF2B5EF4-FFF2-40B4-BE49-F238E27FC236}">
                  <a16:creationId xmlns:a16="http://schemas.microsoft.com/office/drawing/2014/main" id="{9EA9FADF-5F62-4F35-BAF0-C1CF3F051B08}"/>
                </a:ext>
              </a:extLst>
            </p:cNvPr>
            <p:cNvSpPr/>
            <p:nvPr/>
          </p:nvSpPr>
          <p:spPr>
            <a:xfrm>
              <a:off x="6084822" y="2365730"/>
              <a:ext cx="15816" cy="17261"/>
            </a:xfrm>
            <a:custGeom>
              <a:avLst/>
              <a:gdLst/>
              <a:ahLst/>
              <a:cxnLst/>
              <a:rect l="l" t="t" r="r" b="b"/>
              <a:pathLst>
                <a:path w="602" h="657" extrusionOk="0">
                  <a:moveTo>
                    <a:pt x="345" y="0"/>
                  </a:moveTo>
                  <a:cubicBezTo>
                    <a:pt x="275" y="0"/>
                    <a:pt x="204" y="37"/>
                    <a:pt x="167" y="123"/>
                  </a:cubicBezTo>
                  <a:lnTo>
                    <a:pt x="56" y="386"/>
                  </a:lnTo>
                  <a:cubicBezTo>
                    <a:pt x="1" y="511"/>
                    <a:pt x="98" y="657"/>
                    <a:pt x="237" y="657"/>
                  </a:cubicBezTo>
                  <a:cubicBezTo>
                    <a:pt x="320" y="657"/>
                    <a:pt x="389" y="608"/>
                    <a:pt x="424" y="539"/>
                  </a:cubicBezTo>
                  <a:lnTo>
                    <a:pt x="535" y="276"/>
                  </a:lnTo>
                  <a:cubicBezTo>
                    <a:pt x="602" y="119"/>
                    <a:pt x="473" y="0"/>
                    <a:pt x="345"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5" name="Google Shape;6092;p67">
              <a:extLst>
                <a:ext uri="{FF2B5EF4-FFF2-40B4-BE49-F238E27FC236}">
                  <a16:creationId xmlns:a16="http://schemas.microsoft.com/office/drawing/2014/main" id="{0F65EB76-5C42-48FF-9FE8-9B6253AC01EC}"/>
                </a:ext>
              </a:extLst>
            </p:cNvPr>
            <p:cNvSpPr/>
            <p:nvPr/>
          </p:nvSpPr>
          <p:spPr>
            <a:xfrm>
              <a:off x="5992632" y="2582399"/>
              <a:ext cx="15816" cy="17287"/>
            </a:xfrm>
            <a:custGeom>
              <a:avLst/>
              <a:gdLst/>
              <a:ahLst/>
              <a:cxnLst/>
              <a:rect l="l" t="t" r="r" b="b"/>
              <a:pathLst>
                <a:path w="602" h="658" extrusionOk="0">
                  <a:moveTo>
                    <a:pt x="350" y="0"/>
                  </a:moveTo>
                  <a:cubicBezTo>
                    <a:pt x="280" y="0"/>
                    <a:pt x="211" y="37"/>
                    <a:pt x="174" y="123"/>
                  </a:cubicBezTo>
                  <a:lnTo>
                    <a:pt x="56" y="387"/>
                  </a:lnTo>
                  <a:cubicBezTo>
                    <a:pt x="0" y="511"/>
                    <a:pt x="97" y="657"/>
                    <a:pt x="243" y="657"/>
                  </a:cubicBezTo>
                  <a:cubicBezTo>
                    <a:pt x="319" y="657"/>
                    <a:pt x="396" y="609"/>
                    <a:pt x="423" y="539"/>
                  </a:cubicBezTo>
                  <a:lnTo>
                    <a:pt x="534" y="276"/>
                  </a:lnTo>
                  <a:cubicBezTo>
                    <a:pt x="601" y="119"/>
                    <a:pt x="475" y="0"/>
                    <a:pt x="350" y="0"/>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6" name="Google Shape;6093;p67">
              <a:extLst>
                <a:ext uri="{FF2B5EF4-FFF2-40B4-BE49-F238E27FC236}">
                  <a16:creationId xmlns:a16="http://schemas.microsoft.com/office/drawing/2014/main" id="{C6C58187-5A64-4F16-8510-90B38BD7C1E6}"/>
                </a:ext>
              </a:extLst>
            </p:cNvPr>
            <p:cNvSpPr/>
            <p:nvPr/>
          </p:nvSpPr>
          <p:spPr>
            <a:xfrm>
              <a:off x="5994445" y="2364758"/>
              <a:ext cx="15527" cy="17524"/>
            </a:xfrm>
            <a:custGeom>
              <a:avLst/>
              <a:gdLst/>
              <a:ahLst/>
              <a:cxnLst/>
              <a:rect l="l" t="t" r="r" b="b"/>
              <a:pathLst>
                <a:path w="591" h="667" extrusionOk="0">
                  <a:moveTo>
                    <a:pt x="255" y="1"/>
                  </a:moveTo>
                  <a:cubicBezTo>
                    <a:pt x="129" y="1"/>
                    <a:pt x="1" y="118"/>
                    <a:pt x="63" y="278"/>
                  </a:cubicBezTo>
                  <a:lnTo>
                    <a:pt x="174" y="541"/>
                  </a:lnTo>
                  <a:cubicBezTo>
                    <a:pt x="202" y="611"/>
                    <a:pt x="271" y="659"/>
                    <a:pt x="354" y="666"/>
                  </a:cubicBezTo>
                  <a:cubicBezTo>
                    <a:pt x="493" y="666"/>
                    <a:pt x="590" y="521"/>
                    <a:pt x="542" y="389"/>
                  </a:cubicBezTo>
                  <a:lnTo>
                    <a:pt x="431" y="125"/>
                  </a:lnTo>
                  <a:cubicBezTo>
                    <a:pt x="396" y="38"/>
                    <a:pt x="326" y="1"/>
                    <a:pt x="255"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7" name="Google Shape;6094;p67">
              <a:extLst>
                <a:ext uri="{FF2B5EF4-FFF2-40B4-BE49-F238E27FC236}">
                  <a16:creationId xmlns:a16="http://schemas.microsoft.com/office/drawing/2014/main" id="{945A2D23-9D84-4EA0-AD52-D00DA2402B6E}"/>
                </a:ext>
              </a:extLst>
            </p:cNvPr>
            <p:cNvSpPr/>
            <p:nvPr/>
          </p:nvSpPr>
          <p:spPr>
            <a:xfrm>
              <a:off x="6082641" y="2583161"/>
              <a:ext cx="15527" cy="17419"/>
            </a:xfrm>
            <a:custGeom>
              <a:avLst/>
              <a:gdLst/>
              <a:ahLst/>
              <a:cxnLst/>
              <a:rect l="l" t="t" r="r" b="b"/>
              <a:pathLst>
                <a:path w="591" h="663" extrusionOk="0">
                  <a:moveTo>
                    <a:pt x="254" y="1"/>
                  </a:moveTo>
                  <a:cubicBezTo>
                    <a:pt x="129" y="1"/>
                    <a:pt x="1" y="119"/>
                    <a:pt x="63" y="274"/>
                  </a:cubicBezTo>
                  <a:lnTo>
                    <a:pt x="174" y="538"/>
                  </a:lnTo>
                  <a:cubicBezTo>
                    <a:pt x="202" y="614"/>
                    <a:pt x="271" y="663"/>
                    <a:pt x="354" y="663"/>
                  </a:cubicBezTo>
                  <a:cubicBezTo>
                    <a:pt x="493" y="663"/>
                    <a:pt x="590" y="524"/>
                    <a:pt x="542" y="392"/>
                  </a:cubicBezTo>
                  <a:lnTo>
                    <a:pt x="431" y="129"/>
                  </a:lnTo>
                  <a:cubicBezTo>
                    <a:pt x="396" y="39"/>
                    <a:pt x="325" y="1"/>
                    <a:pt x="254"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8" name="Google Shape;6095;p67">
              <a:extLst>
                <a:ext uri="{FF2B5EF4-FFF2-40B4-BE49-F238E27FC236}">
                  <a16:creationId xmlns:a16="http://schemas.microsoft.com/office/drawing/2014/main" id="{94695391-3121-4EC4-9380-22012955D5B4}"/>
                </a:ext>
              </a:extLst>
            </p:cNvPr>
            <p:cNvSpPr/>
            <p:nvPr/>
          </p:nvSpPr>
          <p:spPr>
            <a:xfrm>
              <a:off x="6144776" y="2431936"/>
              <a:ext cx="22069" cy="13399"/>
            </a:xfrm>
            <a:custGeom>
              <a:avLst/>
              <a:gdLst/>
              <a:ahLst/>
              <a:cxnLst/>
              <a:rect l="l" t="t" r="r" b="b"/>
              <a:pathLst>
                <a:path w="840" h="510" extrusionOk="0">
                  <a:moveTo>
                    <a:pt x="552" y="1"/>
                  </a:moveTo>
                  <a:cubicBezTo>
                    <a:pt x="527" y="1"/>
                    <a:pt x="500" y="6"/>
                    <a:pt x="473" y="17"/>
                  </a:cubicBezTo>
                  <a:lnTo>
                    <a:pt x="209" y="128"/>
                  </a:lnTo>
                  <a:cubicBezTo>
                    <a:pt x="1" y="204"/>
                    <a:pt x="63" y="509"/>
                    <a:pt x="285" y="509"/>
                  </a:cubicBezTo>
                  <a:cubicBezTo>
                    <a:pt x="306" y="509"/>
                    <a:pt x="334" y="502"/>
                    <a:pt x="355" y="495"/>
                  </a:cubicBezTo>
                  <a:lnTo>
                    <a:pt x="618" y="384"/>
                  </a:lnTo>
                  <a:cubicBezTo>
                    <a:pt x="839" y="298"/>
                    <a:pt x="745" y="1"/>
                    <a:pt x="552"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159" name="Google Shape;6096;p67">
              <a:extLst>
                <a:ext uri="{FF2B5EF4-FFF2-40B4-BE49-F238E27FC236}">
                  <a16:creationId xmlns:a16="http://schemas.microsoft.com/office/drawing/2014/main" id="{3C3E3DA7-638E-4884-A1E2-F854F0BE1C74}"/>
                </a:ext>
              </a:extLst>
            </p:cNvPr>
            <p:cNvSpPr/>
            <p:nvPr/>
          </p:nvSpPr>
          <p:spPr>
            <a:xfrm>
              <a:off x="5926530" y="2520081"/>
              <a:ext cx="21964" cy="13268"/>
            </a:xfrm>
            <a:custGeom>
              <a:avLst/>
              <a:gdLst/>
              <a:ahLst/>
              <a:cxnLst/>
              <a:rect l="l" t="t" r="r" b="b"/>
              <a:pathLst>
                <a:path w="836" h="505" extrusionOk="0">
                  <a:moveTo>
                    <a:pt x="553" y="1"/>
                  </a:moveTo>
                  <a:cubicBezTo>
                    <a:pt x="527" y="1"/>
                    <a:pt x="499" y="6"/>
                    <a:pt x="470" y="19"/>
                  </a:cubicBezTo>
                  <a:lnTo>
                    <a:pt x="206" y="123"/>
                  </a:lnTo>
                  <a:cubicBezTo>
                    <a:pt x="1" y="205"/>
                    <a:pt x="59" y="504"/>
                    <a:pt x="275" y="504"/>
                  </a:cubicBezTo>
                  <a:cubicBezTo>
                    <a:pt x="278" y="504"/>
                    <a:pt x="280" y="504"/>
                    <a:pt x="283" y="504"/>
                  </a:cubicBezTo>
                  <a:lnTo>
                    <a:pt x="276" y="504"/>
                  </a:lnTo>
                  <a:cubicBezTo>
                    <a:pt x="303" y="504"/>
                    <a:pt x="331" y="504"/>
                    <a:pt x="352" y="490"/>
                  </a:cubicBezTo>
                  <a:lnTo>
                    <a:pt x="616" y="386"/>
                  </a:lnTo>
                  <a:cubicBezTo>
                    <a:pt x="835" y="301"/>
                    <a:pt x="744" y="1"/>
                    <a:pt x="553" y="1"/>
                  </a:cubicBezTo>
                  <a:close/>
                </a:path>
              </a:pathLst>
            </a:custGeom>
            <a:solidFill>
              <a:srgbClr val="3D3D3D"/>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36" name="Google Shape;6464;p67">
            <a:extLst>
              <a:ext uri="{FF2B5EF4-FFF2-40B4-BE49-F238E27FC236}">
                <a16:creationId xmlns:a16="http://schemas.microsoft.com/office/drawing/2014/main" id="{F226C1DB-B5E3-4D16-AC39-3D31BFAAA0C5}"/>
              </a:ext>
            </a:extLst>
          </p:cNvPr>
          <p:cNvGrpSpPr/>
          <p:nvPr/>
        </p:nvGrpSpPr>
        <p:grpSpPr>
          <a:xfrm>
            <a:off x="7029831" y="5927129"/>
            <a:ext cx="495955" cy="495955"/>
            <a:chOff x="4674908" y="3682271"/>
            <a:chExt cx="371966" cy="371966"/>
          </a:xfrm>
        </p:grpSpPr>
        <p:sp>
          <p:nvSpPr>
            <p:cNvPr id="237" name="Google Shape;6465;p67">
              <a:extLst>
                <a:ext uri="{FF2B5EF4-FFF2-40B4-BE49-F238E27FC236}">
                  <a16:creationId xmlns:a16="http://schemas.microsoft.com/office/drawing/2014/main" id="{E8A77770-CDE8-42C4-81FE-21C819C46E7B}"/>
                </a:ext>
              </a:extLst>
            </p:cNvPr>
            <p:cNvSpPr/>
            <p:nvPr/>
          </p:nvSpPr>
          <p:spPr>
            <a:xfrm>
              <a:off x="4674908" y="3682271"/>
              <a:ext cx="371966" cy="371966"/>
            </a:xfrm>
            <a:custGeom>
              <a:avLst/>
              <a:gdLst/>
              <a:ahLst/>
              <a:cxnLst/>
              <a:rect l="l" t="t" r="r" b="b"/>
              <a:pathLst>
                <a:path w="14158" h="14158" extrusionOk="0">
                  <a:moveTo>
                    <a:pt x="2394" y="1"/>
                  </a:moveTo>
                  <a:cubicBezTo>
                    <a:pt x="1069" y="1"/>
                    <a:pt x="1" y="1076"/>
                    <a:pt x="1" y="2401"/>
                  </a:cubicBezTo>
                  <a:lnTo>
                    <a:pt x="1" y="11765"/>
                  </a:lnTo>
                  <a:cubicBezTo>
                    <a:pt x="1" y="13083"/>
                    <a:pt x="1076" y="14158"/>
                    <a:pt x="2394" y="14158"/>
                  </a:cubicBezTo>
                  <a:lnTo>
                    <a:pt x="11757" y="14158"/>
                  </a:lnTo>
                  <a:cubicBezTo>
                    <a:pt x="13082" y="14158"/>
                    <a:pt x="14157" y="13083"/>
                    <a:pt x="14157" y="11758"/>
                  </a:cubicBezTo>
                  <a:lnTo>
                    <a:pt x="14157" y="2394"/>
                  </a:lnTo>
                  <a:cubicBezTo>
                    <a:pt x="14150" y="1076"/>
                    <a:pt x="13082" y="1"/>
                    <a:pt x="11757" y="1"/>
                  </a:cubicBezTo>
                  <a:close/>
                </a:path>
              </a:pathLst>
            </a:custGeom>
            <a:solidFill>
              <a:srgbClr val="445D7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8" name="Google Shape;6466;p67">
              <a:extLst>
                <a:ext uri="{FF2B5EF4-FFF2-40B4-BE49-F238E27FC236}">
                  <a16:creationId xmlns:a16="http://schemas.microsoft.com/office/drawing/2014/main" id="{67DB5854-B202-41F0-A84A-C2CD5BD7E22A}"/>
                </a:ext>
              </a:extLst>
            </p:cNvPr>
            <p:cNvSpPr/>
            <p:nvPr/>
          </p:nvSpPr>
          <p:spPr>
            <a:xfrm>
              <a:off x="4690934" y="3698140"/>
              <a:ext cx="339887" cy="340071"/>
            </a:xfrm>
            <a:custGeom>
              <a:avLst/>
              <a:gdLst/>
              <a:ahLst/>
              <a:cxnLst/>
              <a:rect l="l" t="t" r="r" b="b"/>
              <a:pathLst>
                <a:path w="12937" h="12944" extrusionOk="0">
                  <a:moveTo>
                    <a:pt x="1784" y="0"/>
                  </a:moveTo>
                  <a:cubicBezTo>
                    <a:pt x="799" y="0"/>
                    <a:pt x="1" y="805"/>
                    <a:pt x="1" y="1790"/>
                  </a:cubicBezTo>
                  <a:lnTo>
                    <a:pt x="1" y="11154"/>
                  </a:lnTo>
                  <a:cubicBezTo>
                    <a:pt x="1" y="12139"/>
                    <a:pt x="799" y="12943"/>
                    <a:pt x="1784" y="12943"/>
                  </a:cubicBezTo>
                  <a:lnTo>
                    <a:pt x="11147" y="12943"/>
                  </a:lnTo>
                  <a:cubicBezTo>
                    <a:pt x="12139" y="12943"/>
                    <a:pt x="12937" y="12146"/>
                    <a:pt x="12937" y="11154"/>
                  </a:cubicBezTo>
                  <a:lnTo>
                    <a:pt x="12937" y="1790"/>
                  </a:lnTo>
                  <a:cubicBezTo>
                    <a:pt x="12937" y="805"/>
                    <a:pt x="12139" y="0"/>
                    <a:pt x="11147" y="0"/>
                  </a:cubicBezTo>
                  <a:close/>
                </a:path>
              </a:pathLst>
            </a:custGeom>
            <a:solidFill>
              <a:srgbClr val="667E9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39" name="Google Shape;6467;p67">
              <a:extLst>
                <a:ext uri="{FF2B5EF4-FFF2-40B4-BE49-F238E27FC236}">
                  <a16:creationId xmlns:a16="http://schemas.microsoft.com/office/drawing/2014/main" id="{4CF869E8-6F67-4AAD-A031-CF1D5514EF18}"/>
                </a:ext>
              </a:extLst>
            </p:cNvPr>
            <p:cNvSpPr/>
            <p:nvPr/>
          </p:nvSpPr>
          <p:spPr>
            <a:xfrm>
              <a:off x="4802829" y="3742409"/>
              <a:ext cx="103908" cy="89169"/>
            </a:xfrm>
            <a:custGeom>
              <a:avLst/>
              <a:gdLst/>
              <a:ahLst/>
              <a:cxnLst/>
              <a:rect l="l" t="t" r="r" b="b"/>
              <a:pathLst>
                <a:path w="3955" h="3394" extrusionOk="0">
                  <a:moveTo>
                    <a:pt x="2262" y="1"/>
                  </a:moveTo>
                  <a:cubicBezTo>
                    <a:pt x="757" y="1"/>
                    <a:pt x="1" y="1825"/>
                    <a:pt x="1069" y="2893"/>
                  </a:cubicBezTo>
                  <a:cubicBezTo>
                    <a:pt x="1414" y="3239"/>
                    <a:pt x="1838" y="3393"/>
                    <a:pt x="2254" y="3393"/>
                  </a:cubicBezTo>
                  <a:cubicBezTo>
                    <a:pt x="3122" y="3393"/>
                    <a:pt x="3954" y="2716"/>
                    <a:pt x="3954" y="1693"/>
                  </a:cubicBezTo>
                  <a:cubicBezTo>
                    <a:pt x="3954" y="764"/>
                    <a:pt x="3198" y="1"/>
                    <a:pt x="2262" y="1"/>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0" name="Google Shape;6468;p67">
              <a:extLst>
                <a:ext uri="{FF2B5EF4-FFF2-40B4-BE49-F238E27FC236}">
                  <a16:creationId xmlns:a16="http://schemas.microsoft.com/office/drawing/2014/main" id="{66B21DF6-6777-45D2-9834-2D065A3F1B3B}"/>
                </a:ext>
              </a:extLst>
            </p:cNvPr>
            <p:cNvSpPr/>
            <p:nvPr/>
          </p:nvSpPr>
          <p:spPr>
            <a:xfrm>
              <a:off x="4789167" y="3855591"/>
              <a:ext cx="143448" cy="138509"/>
            </a:xfrm>
            <a:custGeom>
              <a:avLst/>
              <a:gdLst/>
              <a:ahLst/>
              <a:cxnLst/>
              <a:rect l="l" t="t" r="r" b="b"/>
              <a:pathLst>
                <a:path w="5460" h="5272" extrusionOk="0">
                  <a:moveTo>
                    <a:pt x="403" y="0"/>
                  </a:moveTo>
                  <a:cubicBezTo>
                    <a:pt x="181" y="0"/>
                    <a:pt x="1" y="181"/>
                    <a:pt x="1" y="403"/>
                  </a:cubicBezTo>
                  <a:lnTo>
                    <a:pt x="1" y="957"/>
                  </a:lnTo>
                  <a:cubicBezTo>
                    <a:pt x="1" y="1179"/>
                    <a:pt x="181" y="1360"/>
                    <a:pt x="403" y="1360"/>
                  </a:cubicBezTo>
                  <a:lnTo>
                    <a:pt x="764" y="1360"/>
                  </a:lnTo>
                  <a:cubicBezTo>
                    <a:pt x="986" y="1360"/>
                    <a:pt x="1166" y="1533"/>
                    <a:pt x="1166" y="1755"/>
                  </a:cubicBezTo>
                  <a:lnTo>
                    <a:pt x="1166" y="3517"/>
                  </a:lnTo>
                  <a:cubicBezTo>
                    <a:pt x="1166" y="3732"/>
                    <a:pt x="986" y="3912"/>
                    <a:pt x="764" y="3912"/>
                  </a:cubicBezTo>
                  <a:lnTo>
                    <a:pt x="514" y="3912"/>
                  </a:lnTo>
                  <a:cubicBezTo>
                    <a:pt x="292" y="3912"/>
                    <a:pt x="112" y="4093"/>
                    <a:pt x="112" y="4315"/>
                  </a:cubicBezTo>
                  <a:lnTo>
                    <a:pt x="112" y="4869"/>
                  </a:lnTo>
                  <a:cubicBezTo>
                    <a:pt x="112" y="5091"/>
                    <a:pt x="292" y="5272"/>
                    <a:pt x="514" y="5272"/>
                  </a:cubicBezTo>
                  <a:lnTo>
                    <a:pt x="5057" y="5272"/>
                  </a:lnTo>
                  <a:cubicBezTo>
                    <a:pt x="5279" y="5272"/>
                    <a:pt x="5459" y="5091"/>
                    <a:pt x="5459" y="4869"/>
                  </a:cubicBezTo>
                  <a:lnTo>
                    <a:pt x="5459" y="4321"/>
                  </a:lnTo>
                  <a:cubicBezTo>
                    <a:pt x="5459" y="4100"/>
                    <a:pt x="5279" y="3919"/>
                    <a:pt x="5057" y="3919"/>
                  </a:cubicBezTo>
                  <a:lnTo>
                    <a:pt x="4807" y="3919"/>
                  </a:lnTo>
                  <a:cubicBezTo>
                    <a:pt x="4585" y="3919"/>
                    <a:pt x="4405" y="3739"/>
                    <a:pt x="4405" y="3517"/>
                  </a:cubicBezTo>
                  <a:lnTo>
                    <a:pt x="4405" y="403"/>
                  </a:lnTo>
                  <a:cubicBezTo>
                    <a:pt x="4405" y="181"/>
                    <a:pt x="4225" y="0"/>
                    <a:pt x="4003" y="0"/>
                  </a:cubicBezTo>
                  <a:close/>
                </a:path>
              </a:pathLst>
            </a:custGeom>
            <a:solidFill>
              <a:srgbClr val="A5B7C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41" name="Text Placeholder 4">
            <a:extLst>
              <a:ext uri="{FF2B5EF4-FFF2-40B4-BE49-F238E27FC236}">
                <a16:creationId xmlns:a16="http://schemas.microsoft.com/office/drawing/2014/main" id="{3C1DC97C-E581-4F24-9244-C03FBF9E0D27}"/>
              </a:ext>
            </a:extLst>
          </p:cNvPr>
          <p:cNvSpPr txBox="1">
            <a:spLocks/>
          </p:cNvSpPr>
          <p:nvPr/>
        </p:nvSpPr>
        <p:spPr>
          <a:xfrm>
            <a:off x="7321188" y="5831464"/>
            <a:ext cx="2419731" cy="59523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434343"/>
              </a:buClr>
              <a:buSzPts val="1200"/>
              <a:buFont typeface="Open Sans SemiBold"/>
              <a:buAutoNum type="arabicPeriod"/>
              <a:defRPr sz="1200" b="0" i="0" u="none" strike="noStrike" cap="none">
                <a:solidFill>
                  <a:schemeClr val="lt1"/>
                </a:solidFill>
                <a:latin typeface="Hind Vadodara"/>
                <a:ea typeface="Hind Vadodara"/>
                <a:cs typeface="Hind Vadodara"/>
                <a:sym typeface="Hind Vadodara"/>
              </a:defRPr>
            </a:lvl1pPr>
            <a:lvl2pPr marL="914400" marR="0" lvl="1" indent="-304800" algn="l" rtl="0">
              <a:lnSpc>
                <a:spcPct val="100000"/>
              </a:lnSpc>
              <a:spcBef>
                <a:spcPts val="1600"/>
              </a:spcBef>
              <a:spcAft>
                <a:spcPts val="0"/>
              </a:spcAft>
              <a:buClr>
                <a:srgbClr val="434343"/>
              </a:buClr>
              <a:buSzPts val="12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2pPr>
            <a:lvl3pPr marL="1371600" marR="0" lvl="2"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3pPr>
            <a:lvl4pPr marL="1828800" marR="0" lvl="3"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4pPr>
            <a:lvl5pPr marL="2286000" marR="0" lvl="4"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5pPr>
            <a:lvl6pPr marL="2743200" marR="0" lvl="5" indent="-317500" algn="l" rtl="0">
              <a:lnSpc>
                <a:spcPct val="100000"/>
              </a:lnSpc>
              <a:spcBef>
                <a:spcPts val="1600"/>
              </a:spcBef>
              <a:spcAft>
                <a:spcPts val="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6pPr>
            <a:lvl7pPr marL="3200400" marR="0" lvl="6" indent="-317500" algn="l" rtl="0">
              <a:lnSpc>
                <a:spcPct val="100000"/>
              </a:lnSpc>
              <a:spcBef>
                <a:spcPts val="1600"/>
              </a:spcBef>
              <a:spcAft>
                <a:spcPts val="0"/>
              </a:spcAft>
              <a:buClr>
                <a:srgbClr val="434343"/>
              </a:buClr>
              <a:buSzPts val="1400"/>
              <a:buFont typeface="Roboto Condensed Light"/>
              <a:buAutoNum type="arabicPeriod"/>
              <a:defRPr sz="1400" b="0" i="0" u="none" strike="noStrike" cap="none">
                <a:solidFill>
                  <a:schemeClr val="lt1"/>
                </a:solidFill>
                <a:latin typeface="Hind Vadodara"/>
                <a:ea typeface="Hind Vadodara"/>
                <a:cs typeface="Hind Vadodara"/>
                <a:sym typeface="Hind Vadodara"/>
              </a:defRPr>
            </a:lvl7pPr>
            <a:lvl8pPr marL="3657600" marR="0" lvl="7" indent="-317500" algn="l" rtl="0">
              <a:lnSpc>
                <a:spcPct val="100000"/>
              </a:lnSpc>
              <a:spcBef>
                <a:spcPts val="1600"/>
              </a:spcBef>
              <a:spcAft>
                <a:spcPts val="0"/>
              </a:spcAft>
              <a:buClr>
                <a:srgbClr val="434343"/>
              </a:buClr>
              <a:buSzPts val="1400"/>
              <a:buFont typeface="Roboto Condensed Light"/>
              <a:buAutoNum type="alphaLcPeriod"/>
              <a:defRPr sz="1400" b="0" i="0" u="none" strike="noStrike" cap="none">
                <a:solidFill>
                  <a:schemeClr val="lt1"/>
                </a:solidFill>
                <a:latin typeface="Hind Vadodara"/>
                <a:ea typeface="Hind Vadodara"/>
                <a:cs typeface="Hind Vadodara"/>
                <a:sym typeface="Hind Vadodara"/>
              </a:defRPr>
            </a:lvl8pPr>
            <a:lvl9pPr marL="4114800" marR="0" lvl="8" indent="-317500" algn="l" rtl="0">
              <a:lnSpc>
                <a:spcPct val="100000"/>
              </a:lnSpc>
              <a:spcBef>
                <a:spcPts val="1600"/>
              </a:spcBef>
              <a:spcAft>
                <a:spcPts val="1600"/>
              </a:spcAft>
              <a:buClr>
                <a:srgbClr val="434343"/>
              </a:buClr>
              <a:buSzPts val="1400"/>
              <a:buFont typeface="Roboto Condensed Light"/>
              <a:buAutoNum type="romanLcPeriod"/>
              <a:defRPr sz="1400" b="0" i="0" u="none" strike="noStrike" cap="none">
                <a:solidFill>
                  <a:schemeClr val="lt1"/>
                </a:solidFill>
                <a:latin typeface="Hind Vadodara"/>
                <a:ea typeface="Hind Vadodara"/>
                <a:cs typeface="Hind Vadodara"/>
                <a:sym typeface="Hind Vadodara"/>
              </a:defRPr>
            </a:lvl9pPr>
          </a:lstStyle>
          <a:p>
            <a:pPr marL="203195" indent="0" defTabSz="1219170">
              <a:buClr>
                <a:prstClr val="white"/>
              </a:buClr>
              <a:buNone/>
              <a:defRPr/>
            </a:pPr>
            <a:r>
              <a:rPr lang="en-US" sz="2133" kern="0" dirty="0">
                <a:solidFill>
                  <a:prstClr val="white"/>
                </a:solidFill>
              </a:rPr>
              <a:t>Independent Jot</a:t>
            </a:r>
          </a:p>
          <a:p>
            <a:pPr marL="203195" indent="0" defTabSz="1219170">
              <a:buClr>
                <a:prstClr val="white"/>
              </a:buClr>
              <a:buNone/>
              <a:defRPr/>
            </a:pPr>
            <a:endParaRPr lang="en-US" sz="1000" kern="0" dirty="0">
              <a:solidFill>
                <a:prstClr val="white"/>
              </a:solidFill>
            </a:endParaRPr>
          </a:p>
          <a:p>
            <a:pPr marL="203195" indent="0" defTabSz="1219170">
              <a:buClr>
                <a:prstClr val="white"/>
              </a:buClr>
              <a:buNone/>
              <a:defRPr/>
            </a:pPr>
            <a:r>
              <a:rPr lang="en-US" sz="2133" kern="0" dirty="0">
                <a:solidFill>
                  <a:prstClr val="white"/>
                </a:solidFill>
              </a:rPr>
              <a:t>Whole Group</a:t>
            </a:r>
          </a:p>
        </p:txBody>
      </p:sp>
      <p:sp>
        <p:nvSpPr>
          <p:cNvPr id="163" name="Google Shape;662;p43">
            <a:extLst>
              <a:ext uri="{FF2B5EF4-FFF2-40B4-BE49-F238E27FC236}">
                <a16:creationId xmlns:a16="http://schemas.microsoft.com/office/drawing/2014/main" id="{D6A72235-AE78-47C2-B0A0-92101730CB31}"/>
              </a:ext>
            </a:extLst>
          </p:cNvPr>
          <p:cNvSpPr/>
          <p:nvPr/>
        </p:nvSpPr>
        <p:spPr>
          <a:xfrm>
            <a:off x="10710443" y="467463"/>
            <a:ext cx="1158240" cy="1158240"/>
          </a:xfrm>
          <a:prstGeom prst="ellipse">
            <a:avLst/>
          </a:prstGeom>
          <a:gradFill>
            <a:gsLst>
              <a:gs pos="0">
                <a:srgbClr val="63A537"/>
              </a:gs>
              <a:gs pos="100000">
                <a:srgbClr val="99CB38"/>
              </a:gs>
            </a:gsLst>
            <a:lin ang="10800025" scaled="0"/>
          </a:gra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nvGrpSpPr>
          <p:cNvPr id="164" name="Group 163">
            <a:extLst>
              <a:ext uri="{FF2B5EF4-FFF2-40B4-BE49-F238E27FC236}">
                <a16:creationId xmlns:a16="http://schemas.microsoft.com/office/drawing/2014/main" id="{4C62F00B-97A2-4F7F-83B5-1073905E4159}"/>
              </a:ext>
            </a:extLst>
          </p:cNvPr>
          <p:cNvGrpSpPr/>
          <p:nvPr/>
        </p:nvGrpSpPr>
        <p:grpSpPr>
          <a:xfrm>
            <a:off x="10869680" y="698188"/>
            <a:ext cx="806237" cy="674497"/>
            <a:chOff x="5927593" y="419031"/>
            <a:chExt cx="2451625" cy="2051026"/>
          </a:xfrm>
        </p:grpSpPr>
        <p:grpSp>
          <p:nvGrpSpPr>
            <p:cNvPr id="165" name="Google Shape;16036;p73">
              <a:extLst>
                <a:ext uri="{FF2B5EF4-FFF2-40B4-BE49-F238E27FC236}">
                  <a16:creationId xmlns:a16="http://schemas.microsoft.com/office/drawing/2014/main" id="{0252F135-6FD8-4434-835E-E8743467AA3D}"/>
                </a:ext>
              </a:extLst>
            </p:cNvPr>
            <p:cNvGrpSpPr/>
            <p:nvPr/>
          </p:nvGrpSpPr>
          <p:grpSpPr>
            <a:xfrm>
              <a:off x="5927593" y="1181807"/>
              <a:ext cx="1725126" cy="1286091"/>
              <a:chOff x="1798763" y="3395401"/>
              <a:chExt cx="376185" cy="280448"/>
            </a:xfrm>
          </p:grpSpPr>
          <p:sp>
            <p:nvSpPr>
              <p:cNvPr id="188" name="Google Shape;16037;p73">
                <a:extLst>
                  <a:ext uri="{FF2B5EF4-FFF2-40B4-BE49-F238E27FC236}">
                    <a16:creationId xmlns:a16="http://schemas.microsoft.com/office/drawing/2014/main" id="{CDDA60AD-1837-48AA-B2F1-7BA60CF9053F}"/>
                  </a:ext>
                </a:extLst>
              </p:cNvPr>
              <p:cNvSpPr/>
              <p:nvPr/>
            </p:nvSpPr>
            <p:spPr>
              <a:xfrm>
                <a:off x="2097352" y="3478660"/>
                <a:ext cx="47711" cy="42023"/>
              </a:xfrm>
              <a:custGeom>
                <a:avLst/>
                <a:gdLst/>
                <a:ahLst/>
                <a:cxnLst/>
                <a:rect l="l" t="t" r="r" b="b"/>
                <a:pathLst>
                  <a:path w="1820" h="1603" extrusionOk="0">
                    <a:moveTo>
                      <a:pt x="910" y="1"/>
                    </a:moveTo>
                    <a:cubicBezTo>
                      <a:pt x="405" y="1"/>
                      <a:pt x="0" y="361"/>
                      <a:pt x="0" y="809"/>
                    </a:cubicBezTo>
                    <a:cubicBezTo>
                      <a:pt x="0" y="1242"/>
                      <a:pt x="405" y="1603"/>
                      <a:pt x="910" y="1603"/>
                    </a:cubicBezTo>
                    <a:cubicBezTo>
                      <a:pt x="1401" y="1603"/>
                      <a:pt x="1819" y="1242"/>
                      <a:pt x="1819" y="809"/>
                    </a:cubicBezTo>
                    <a:cubicBezTo>
                      <a:pt x="1819" y="361"/>
                      <a:pt x="1401" y="1"/>
                      <a:pt x="910" y="1"/>
                    </a:cubicBezTo>
                    <a:close/>
                  </a:path>
                </a:pathLst>
              </a:custGeom>
              <a:solidFill>
                <a:srgbClr val="92A9B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9" name="Google Shape;16038;p73">
                <a:extLst>
                  <a:ext uri="{FF2B5EF4-FFF2-40B4-BE49-F238E27FC236}">
                    <a16:creationId xmlns:a16="http://schemas.microsoft.com/office/drawing/2014/main" id="{D04E1C8D-D836-4DF9-B965-93B7CC321655}"/>
                  </a:ext>
                </a:extLst>
              </p:cNvPr>
              <p:cNvSpPr/>
              <p:nvPr/>
            </p:nvSpPr>
            <p:spPr>
              <a:xfrm>
                <a:off x="2097352" y="3478660"/>
                <a:ext cx="32559" cy="42023"/>
              </a:xfrm>
              <a:custGeom>
                <a:avLst/>
                <a:gdLst/>
                <a:ahLst/>
                <a:cxnLst/>
                <a:rect l="l" t="t" r="r" b="b"/>
                <a:pathLst>
                  <a:path w="1242" h="1603" extrusionOk="0">
                    <a:moveTo>
                      <a:pt x="910" y="1"/>
                    </a:moveTo>
                    <a:cubicBezTo>
                      <a:pt x="405" y="1"/>
                      <a:pt x="0" y="361"/>
                      <a:pt x="0" y="809"/>
                    </a:cubicBezTo>
                    <a:cubicBezTo>
                      <a:pt x="0" y="1242"/>
                      <a:pt x="405" y="1603"/>
                      <a:pt x="910" y="1603"/>
                    </a:cubicBezTo>
                    <a:cubicBezTo>
                      <a:pt x="1025" y="1603"/>
                      <a:pt x="1141" y="1574"/>
                      <a:pt x="1242" y="1545"/>
                    </a:cubicBezTo>
                    <a:cubicBezTo>
                      <a:pt x="924" y="1444"/>
                      <a:pt x="693" y="1141"/>
                      <a:pt x="679" y="809"/>
                    </a:cubicBezTo>
                    <a:cubicBezTo>
                      <a:pt x="693" y="462"/>
                      <a:pt x="924" y="159"/>
                      <a:pt x="1242" y="73"/>
                    </a:cubicBezTo>
                    <a:cubicBezTo>
                      <a:pt x="1141" y="29"/>
                      <a:pt x="1025" y="1"/>
                      <a:pt x="910"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0" name="Google Shape;16039;p73">
                <a:extLst>
                  <a:ext uri="{FF2B5EF4-FFF2-40B4-BE49-F238E27FC236}">
                    <a16:creationId xmlns:a16="http://schemas.microsoft.com/office/drawing/2014/main" id="{3F035DC2-0EC7-4602-9CF7-E3ACD6751D07}"/>
                  </a:ext>
                </a:extLst>
              </p:cNvPr>
              <p:cNvSpPr/>
              <p:nvPr/>
            </p:nvSpPr>
            <p:spPr>
              <a:xfrm>
                <a:off x="2067441" y="3580452"/>
                <a:ext cx="107508" cy="95396"/>
              </a:xfrm>
              <a:custGeom>
                <a:avLst/>
                <a:gdLst/>
                <a:ahLst/>
                <a:cxnLst/>
                <a:rect l="l" t="t" r="r" b="b"/>
                <a:pathLst>
                  <a:path w="4101" h="3639" extrusionOk="0">
                    <a:moveTo>
                      <a:pt x="1358" y="1"/>
                    </a:moveTo>
                    <a:lnTo>
                      <a:pt x="1358" y="679"/>
                    </a:lnTo>
                    <a:cubicBezTo>
                      <a:pt x="1358" y="852"/>
                      <a:pt x="1271" y="1011"/>
                      <a:pt x="1113" y="1083"/>
                    </a:cubicBezTo>
                    <a:lnTo>
                      <a:pt x="376" y="1444"/>
                    </a:lnTo>
                    <a:cubicBezTo>
                      <a:pt x="145" y="1560"/>
                      <a:pt x="1" y="1805"/>
                      <a:pt x="1" y="2065"/>
                    </a:cubicBezTo>
                    <a:lnTo>
                      <a:pt x="1" y="3407"/>
                    </a:lnTo>
                    <a:cubicBezTo>
                      <a:pt x="1" y="3523"/>
                      <a:pt x="102" y="3638"/>
                      <a:pt x="232" y="3638"/>
                    </a:cubicBezTo>
                    <a:lnTo>
                      <a:pt x="3870" y="3638"/>
                    </a:lnTo>
                    <a:cubicBezTo>
                      <a:pt x="3985" y="3638"/>
                      <a:pt x="4101" y="3523"/>
                      <a:pt x="4101" y="3407"/>
                    </a:cubicBezTo>
                    <a:lnTo>
                      <a:pt x="4101" y="2065"/>
                    </a:lnTo>
                    <a:cubicBezTo>
                      <a:pt x="4086" y="1805"/>
                      <a:pt x="3942" y="1560"/>
                      <a:pt x="3711" y="1444"/>
                    </a:cubicBezTo>
                    <a:lnTo>
                      <a:pt x="2975" y="1083"/>
                    </a:lnTo>
                    <a:cubicBezTo>
                      <a:pt x="2830" y="1011"/>
                      <a:pt x="2729" y="852"/>
                      <a:pt x="2729" y="679"/>
                    </a:cubicBezTo>
                    <a:lnTo>
                      <a:pt x="272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1" name="Google Shape;16040;p73">
                <a:extLst>
                  <a:ext uri="{FF2B5EF4-FFF2-40B4-BE49-F238E27FC236}">
                    <a16:creationId xmlns:a16="http://schemas.microsoft.com/office/drawing/2014/main" id="{35C1A7B4-3C8C-47B1-9F50-764281743DEA}"/>
                  </a:ext>
                </a:extLst>
              </p:cNvPr>
              <p:cNvSpPr/>
              <p:nvPr/>
            </p:nvSpPr>
            <p:spPr>
              <a:xfrm>
                <a:off x="2103014" y="3580085"/>
                <a:ext cx="36360" cy="23856"/>
              </a:xfrm>
              <a:custGeom>
                <a:avLst/>
                <a:gdLst/>
                <a:ahLst/>
                <a:cxnLst/>
                <a:rect l="l" t="t" r="r" b="b"/>
                <a:pathLst>
                  <a:path w="1387" h="910" extrusionOk="0">
                    <a:moveTo>
                      <a:pt x="1" y="0"/>
                    </a:moveTo>
                    <a:lnTo>
                      <a:pt x="1" y="693"/>
                    </a:lnTo>
                    <a:cubicBezTo>
                      <a:pt x="1" y="722"/>
                      <a:pt x="1" y="751"/>
                      <a:pt x="1" y="780"/>
                    </a:cubicBezTo>
                    <a:cubicBezTo>
                      <a:pt x="217" y="866"/>
                      <a:pt x="448" y="910"/>
                      <a:pt x="694" y="910"/>
                    </a:cubicBezTo>
                    <a:cubicBezTo>
                      <a:pt x="925" y="910"/>
                      <a:pt x="1170" y="866"/>
                      <a:pt x="1387" y="780"/>
                    </a:cubicBezTo>
                    <a:cubicBezTo>
                      <a:pt x="1372" y="751"/>
                      <a:pt x="1372" y="722"/>
                      <a:pt x="1372" y="693"/>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2" name="Google Shape;16041;p73">
                <a:extLst>
                  <a:ext uri="{FF2B5EF4-FFF2-40B4-BE49-F238E27FC236}">
                    <a16:creationId xmlns:a16="http://schemas.microsoft.com/office/drawing/2014/main" id="{D2EE2643-CEB5-4CFD-A16D-383887D901B2}"/>
                  </a:ext>
                </a:extLst>
              </p:cNvPr>
              <p:cNvSpPr/>
              <p:nvPr/>
            </p:nvSpPr>
            <p:spPr>
              <a:xfrm>
                <a:off x="2067441" y="3611491"/>
                <a:ext cx="107141" cy="64358"/>
              </a:xfrm>
              <a:custGeom>
                <a:avLst/>
                <a:gdLst/>
                <a:ahLst/>
                <a:cxnLst/>
                <a:rect l="l" t="t" r="r" b="b"/>
                <a:pathLst>
                  <a:path w="4087" h="2455" extrusionOk="0">
                    <a:moveTo>
                      <a:pt x="896" y="0"/>
                    </a:moveTo>
                    <a:lnTo>
                      <a:pt x="376" y="260"/>
                    </a:lnTo>
                    <a:cubicBezTo>
                      <a:pt x="145" y="376"/>
                      <a:pt x="1" y="621"/>
                      <a:pt x="1" y="881"/>
                    </a:cubicBezTo>
                    <a:lnTo>
                      <a:pt x="1" y="2223"/>
                    </a:lnTo>
                    <a:cubicBezTo>
                      <a:pt x="1" y="2339"/>
                      <a:pt x="102" y="2454"/>
                      <a:pt x="218" y="2454"/>
                    </a:cubicBezTo>
                    <a:lnTo>
                      <a:pt x="3870" y="2454"/>
                    </a:lnTo>
                    <a:cubicBezTo>
                      <a:pt x="3985" y="2454"/>
                      <a:pt x="4086" y="2339"/>
                      <a:pt x="4086" y="2223"/>
                    </a:cubicBezTo>
                    <a:lnTo>
                      <a:pt x="4086" y="881"/>
                    </a:lnTo>
                    <a:cubicBezTo>
                      <a:pt x="4086" y="621"/>
                      <a:pt x="3942" y="376"/>
                      <a:pt x="3711" y="260"/>
                    </a:cubicBezTo>
                    <a:lnTo>
                      <a:pt x="3191" y="0"/>
                    </a:lnTo>
                    <a:cubicBezTo>
                      <a:pt x="2924" y="419"/>
                      <a:pt x="2484" y="628"/>
                      <a:pt x="2044" y="628"/>
                    </a:cubicBezTo>
                    <a:cubicBezTo>
                      <a:pt x="1603" y="628"/>
                      <a:pt x="1163" y="419"/>
                      <a:pt x="896" y="0"/>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3" name="Google Shape;16042;p73">
                <a:extLst>
                  <a:ext uri="{FF2B5EF4-FFF2-40B4-BE49-F238E27FC236}">
                    <a16:creationId xmlns:a16="http://schemas.microsoft.com/office/drawing/2014/main" id="{F813BCBF-D845-414A-B3D6-C35D0E412591}"/>
                  </a:ext>
                </a:extLst>
              </p:cNvPr>
              <p:cNvSpPr/>
              <p:nvPr/>
            </p:nvSpPr>
            <p:spPr>
              <a:xfrm>
                <a:off x="2079185" y="3496827"/>
                <a:ext cx="83652" cy="83285"/>
              </a:xfrm>
              <a:custGeom>
                <a:avLst/>
                <a:gdLst/>
                <a:ahLst/>
                <a:cxnLst/>
                <a:rect l="l" t="t" r="r" b="b"/>
                <a:pathLst>
                  <a:path w="3191" h="3177" extrusionOk="0">
                    <a:moveTo>
                      <a:pt x="1603" y="0"/>
                    </a:moveTo>
                    <a:cubicBezTo>
                      <a:pt x="722" y="0"/>
                      <a:pt x="0" y="708"/>
                      <a:pt x="0" y="1588"/>
                    </a:cubicBezTo>
                    <a:cubicBezTo>
                      <a:pt x="0" y="2469"/>
                      <a:pt x="722" y="3176"/>
                      <a:pt x="1603" y="3176"/>
                    </a:cubicBezTo>
                    <a:cubicBezTo>
                      <a:pt x="2483" y="3176"/>
                      <a:pt x="3191" y="2469"/>
                      <a:pt x="3191" y="1588"/>
                    </a:cubicBezTo>
                    <a:cubicBezTo>
                      <a:pt x="3191" y="708"/>
                      <a:pt x="2483" y="0"/>
                      <a:pt x="1603" y="0"/>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4" name="Google Shape;16043;p73">
                <a:extLst>
                  <a:ext uri="{FF2B5EF4-FFF2-40B4-BE49-F238E27FC236}">
                    <a16:creationId xmlns:a16="http://schemas.microsoft.com/office/drawing/2014/main" id="{84BBF8B7-5423-4B9C-9BE2-4167460AB947}"/>
                  </a:ext>
                </a:extLst>
              </p:cNvPr>
              <p:cNvSpPr/>
              <p:nvPr/>
            </p:nvSpPr>
            <p:spPr>
              <a:xfrm>
                <a:off x="2095071" y="3496827"/>
                <a:ext cx="69653" cy="75342"/>
              </a:xfrm>
              <a:custGeom>
                <a:avLst/>
                <a:gdLst/>
                <a:ahLst/>
                <a:cxnLst/>
                <a:rect l="l" t="t" r="r" b="b"/>
                <a:pathLst>
                  <a:path w="2657" h="2874" extrusionOk="0">
                    <a:moveTo>
                      <a:pt x="997" y="0"/>
                    </a:moveTo>
                    <a:cubicBezTo>
                      <a:pt x="246" y="0"/>
                      <a:pt x="1" y="1025"/>
                      <a:pt x="665" y="1372"/>
                    </a:cubicBezTo>
                    <a:cubicBezTo>
                      <a:pt x="694" y="1386"/>
                      <a:pt x="708" y="1401"/>
                      <a:pt x="737" y="1401"/>
                    </a:cubicBezTo>
                    <a:lnTo>
                      <a:pt x="1516" y="2844"/>
                    </a:lnTo>
                    <a:cubicBezTo>
                      <a:pt x="1516" y="2844"/>
                      <a:pt x="1733" y="2859"/>
                      <a:pt x="1950" y="2873"/>
                    </a:cubicBezTo>
                    <a:cubicBezTo>
                      <a:pt x="2411" y="2527"/>
                      <a:pt x="2657" y="1949"/>
                      <a:pt x="2570" y="1372"/>
                    </a:cubicBezTo>
                    <a:cubicBezTo>
                      <a:pt x="2484" y="708"/>
                      <a:pt x="1993" y="188"/>
                      <a:pt x="1343" y="29"/>
                    </a:cubicBezTo>
                    <a:cubicBezTo>
                      <a:pt x="1228" y="15"/>
                      <a:pt x="1112" y="0"/>
                      <a:pt x="997"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5" name="Google Shape;16044;p73">
                <a:extLst>
                  <a:ext uri="{FF2B5EF4-FFF2-40B4-BE49-F238E27FC236}">
                    <a16:creationId xmlns:a16="http://schemas.microsoft.com/office/drawing/2014/main" id="{680A64C8-9A15-4E9A-8142-9CD921D5AB28}"/>
                  </a:ext>
                </a:extLst>
              </p:cNvPr>
              <p:cNvSpPr/>
              <p:nvPr/>
            </p:nvSpPr>
            <p:spPr>
              <a:xfrm>
                <a:off x="2085241" y="3533449"/>
                <a:ext cx="71541" cy="58774"/>
              </a:xfrm>
              <a:custGeom>
                <a:avLst/>
                <a:gdLst/>
                <a:ahLst/>
                <a:cxnLst/>
                <a:rect l="l" t="t" r="r" b="b"/>
                <a:pathLst>
                  <a:path w="2729" h="2242" extrusionOk="0">
                    <a:moveTo>
                      <a:pt x="1060" y="1"/>
                    </a:moveTo>
                    <a:cubicBezTo>
                      <a:pt x="972" y="1"/>
                      <a:pt x="890" y="45"/>
                      <a:pt x="852" y="134"/>
                    </a:cubicBezTo>
                    <a:cubicBezTo>
                      <a:pt x="766" y="292"/>
                      <a:pt x="664" y="422"/>
                      <a:pt x="535" y="538"/>
                    </a:cubicBezTo>
                    <a:cubicBezTo>
                      <a:pt x="419" y="653"/>
                      <a:pt x="275" y="740"/>
                      <a:pt x="130" y="812"/>
                    </a:cubicBezTo>
                    <a:cubicBezTo>
                      <a:pt x="44" y="855"/>
                      <a:pt x="0" y="956"/>
                      <a:pt x="15" y="1057"/>
                    </a:cubicBezTo>
                    <a:cubicBezTo>
                      <a:pt x="102" y="1736"/>
                      <a:pt x="679" y="2241"/>
                      <a:pt x="1372" y="2241"/>
                    </a:cubicBezTo>
                    <a:cubicBezTo>
                      <a:pt x="2079" y="2241"/>
                      <a:pt x="2671" y="1693"/>
                      <a:pt x="2729" y="985"/>
                    </a:cubicBezTo>
                    <a:cubicBezTo>
                      <a:pt x="2729" y="913"/>
                      <a:pt x="2700" y="841"/>
                      <a:pt x="2642" y="798"/>
                    </a:cubicBezTo>
                    <a:cubicBezTo>
                      <a:pt x="2195" y="422"/>
                      <a:pt x="1675" y="148"/>
                      <a:pt x="1098" y="4"/>
                    </a:cubicBezTo>
                    <a:cubicBezTo>
                      <a:pt x="1085" y="2"/>
                      <a:pt x="1072" y="1"/>
                      <a:pt x="1060"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6" name="Google Shape;16045;p73">
                <a:extLst>
                  <a:ext uri="{FF2B5EF4-FFF2-40B4-BE49-F238E27FC236}">
                    <a16:creationId xmlns:a16="http://schemas.microsoft.com/office/drawing/2014/main" id="{6F5CE203-6278-4C49-A3B1-99B0907CD86C}"/>
                  </a:ext>
                </a:extLst>
              </p:cNvPr>
              <p:cNvSpPr/>
              <p:nvPr/>
            </p:nvSpPr>
            <p:spPr>
              <a:xfrm>
                <a:off x="2085608" y="3533449"/>
                <a:ext cx="71567" cy="58381"/>
              </a:xfrm>
              <a:custGeom>
                <a:avLst/>
                <a:gdLst/>
                <a:ahLst/>
                <a:cxnLst/>
                <a:rect l="l" t="t" r="r" b="b"/>
                <a:pathLst>
                  <a:path w="2730" h="2227" extrusionOk="0">
                    <a:moveTo>
                      <a:pt x="1060" y="1"/>
                    </a:moveTo>
                    <a:cubicBezTo>
                      <a:pt x="969" y="1"/>
                      <a:pt x="876" y="45"/>
                      <a:pt x="838" y="134"/>
                    </a:cubicBezTo>
                    <a:cubicBezTo>
                      <a:pt x="780" y="249"/>
                      <a:pt x="723" y="350"/>
                      <a:pt x="636" y="437"/>
                    </a:cubicBezTo>
                    <a:cubicBezTo>
                      <a:pt x="607" y="480"/>
                      <a:pt x="564" y="509"/>
                      <a:pt x="535" y="538"/>
                    </a:cubicBezTo>
                    <a:cubicBezTo>
                      <a:pt x="405" y="653"/>
                      <a:pt x="275" y="740"/>
                      <a:pt x="131" y="812"/>
                    </a:cubicBezTo>
                    <a:cubicBezTo>
                      <a:pt x="44" y="855"/>
                      <a:pt x="1" y="956"/>
                      <a:pt x="1" y="1057"/>
                    </a:cubicBezTo>
                    <a:cubicBezTo>
                      <a:pt x="88" y="1649"/>
                      <a:pt x="549" y="2126"/>
                      <a:pt x="1156" y="2227"/>
                    </a:cubicBezTo>
                    <a:cubicBezTo>
                      <a:pt x="838" y="2025"/>
                      <a:pt x="665" y="1693"/>
                      <a:pt x="679" y="1332"/>
                    </a:cubicBezTo>
                    <a:lnTo>
                      <a:pt x="679" y="1000"/>
                    </a:lnTo>
                    <a:cubicBezTo>
                      <a:pt x="737" y="971"/>
                      <a:pt x="780" y="928"/>
                      <a:pt x="838" y="884"/>
                    </a:cubicBezTo>
                    <a:cubicBezTo>
                      <a:pt x="954" y="769"/>
                      <a:pt x="1069" y="639"/>
                      <a:pt x="1156" y="494"/>
                    </a:cubicBezTo>
                    <a:cubicBezTo>
                      <a:pt x="1589" y="624"/>
                      <a:pt x="1993" y="855"/>
                      <a:pt x="2339" y="1144"/>
                    </a:cubicBezTo>
                    <a:cubicBezTo>
                      <a:pt x="2383" y="1173"/>
                      <a:pt x="2498" y="1274"/>
                      <a:pt x="2614" y="1389"/>
                    </a:cubicBezTo>
                    <a:cubicBezTo>
                      <a:pt x="2671" y="1260"/>
                      <a:pt x="2715" y="1130"/>
                      <a:pt x="2715" y="985"/>
                    </a:cubicBezTo>
                    <a:cubicBezTo>
                      <a:pt x="2729" y="913"/>
                      <a:pt x="2700" y="841"/>
                      <a:pt x="2643" y="798"/>
                    </a:cubicBezTo>
                    <a:cubicBezTo>
                      <a:pt x="2195" y="422"/>
                      <a:pt x="1661" y="148"/>
                      <a:pt x="1098" y="4"/>
                    </a:cubicBezTo>
                    <a:cubicBezTo>
                      <a:pt x="1085" y="2"/>
                      <a:pt x="1072" y="1"/>
                      <a:pt x="1060"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7" name="Google Shape;16046;p73">
                <a:extLst>
                  <a:ext uri="{FF2B5EF4-FFF2-40B4-BE49-F238E27FC236}">
                    <a16:creationId xmlns:a16="http://schemas.microsoft.com/office/drawing/2014/main" id="{BF57A928-997F-44F6-A60A-2ECEA76370A6}"/>
                  </a:ext>
                </a:extLst>
              </p:cNvPr>
              <p:cNvSpPr/>
              <p:nvPr/>
            </p:nvSpPr>
            <p:spPr>
              <a:xfrm>
                <a:off x="2150699" y="3623969"/>
                <a:ext cx="24249" cy="51879"/>
              </a:xfrm>
              <a:custGeom>
                <a:avLst/>
                <a:gdLst/>
                <a:ahLst/>
                <a:cxnLst/>
                <a:rect l="l" t="t" r="r" b="b"/>
                <a:pathLst>
                  <a:path w="925" h="1979" extrusionOk="0">
                    <a:moveTo>
                      <a:pt x="780" y="1"/>
                    </a:moveTo>
                    <a:lnTo>
                      <a:pt x="174" y="463"/>
                    </a:lnTo>
                    <a:cubicBezTo>
                      <a:pt x="73" y="549"/>
                      <a:pt x="1" y="694"/>
                      <a:pt x="15" y="824"/>
                    </a:cubicBezTo>
                    <a:lnTo>
                      <a:pt x="15" y="1978"/>
                    </a:lnTo>
                    <a:lnTo>
                      <a:pt x="694" y="1978"/>
                    </a:lnTo>
                    <a:cubicBezTo>
                      <a:pt x="809" y="1978"/>
                      <a:pt x="925" y="1877"/>
                      <a:pt x="925" y="1747"/>
                    </a:cubicBezTo>
                    <a:lnTo>
                      <a:pt x="925" y="405"/>
                    </a:lnTo>
                    <a:cubicBezTo>
                      <a:pt x="910" y="261"/>
                      <a:pt x="867" y="116"/>
                      <a:pt x="780" y="1"/>
                    </a:cubicBez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8" name="Google Shape;16047;p73">
                <a:extLst>
                  <a:ext uri="{FF2B5EF4-FFF2-40B4-BE49-F238E27FC236}">
                    <a16:creationId xmlns:a16="http://schemas.microsoft.com/office/drawing/2014/main" id="{D580831F-D69B-429A-B825-03A8AA678F10}"/>
                  </a:ext>
                </a:extLst>
              </p:cNvPr>
              <p:cNvSpPr/>
              <p:nvPr/>
            </p:nvSpPr>
            <p:spPr>
              <a:xfrm>
                <a:off x="1816930" y="3502882"/>
                <a:ext cx="29938" cy="65485"/>
              </a:xfrm>
              <a:custGeom>
                <a:avLst/>
                <a:gdLst/>
                <a:ahLst/>
                <a:cxnLst/>
                <a:rect l="l" t="t" r="r" b="b"/>
                <a:pathLst>
                  <a:path w="1142" h="2498" extrusionOk="0">
                    <a:moveTo>
                      <a:pt x="679" y="0"/>
                    </a:moveTo>
                    <a:cubicBezTo>
                      <a:pt x="304" y="0"/>
                      <a:pt x="1" y="304"/>
                      <a:pt x="1" y="679"/>
                    </a:cubicBezTo>
                    <a:lnTo>
                      <a:pt x="1" y="838"/>
                    </a:lnTo>
                    <a:cubicBezTo>
                      <a:pt x="1" y="1025"/>
                      <a:pt x="30" y="1227"/>
                      <a:pt x="87" y="1415"/>
                    </a:cubicBezTo>
                    <a:lnTo>
                      <a:pt x="448" y="2498"/>
                    </a:lnTo>
                    <a:lnTo>
                      <a:pt x="1141" y="2498"/>
                    </a:lnTo>
                    <a:lnTo>
                      <a:pt x="1141" y="0"/>
                    </a:ln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99" name="Google Shape;16048;p73">
                <a:extLst>
                  <a:ext uri="{FF2B5EF4-FFF2-40B4-BE49-F238E27FC236}">
                    <a16:creationId xmlns:a16="http://schemas.microsoft.com/office/drawing/2014/main" id="{1EFD721C-6421-47BA-A0E7-47A07C8843BE}"/>
                  </a:ext>
                </a:extLst>
              </p:cNvPr>
              <p:cNvSpPr/>
              <p:nvPr/>
            </p:nvSpPr>
            <p:spPr>
              <a:xfrm>
                <a:off x="1828674" y="3496827"/>
                <a:ext cx="71541" cy="71541"/>
              </a:xfrm>
              <a:custGeom>
                <a:avLst/>
                <a:gdLst/>
                <a:ahLst/>
                <a:cxnLst/>
                <a:rect l="l" t="t" r="r" b="b"/>
                <a:pathLst>
                  <a:path w="2729" h="2729" extrusionOk="0">
                    <a:moveTo>
                      <a:pt x="693" y="0"/>
                    </a:moveTo>
                    <a:cubicBezTo>
                      <a:pt x="318" y="0"/>
                      <a:pt x="0" y="304"/>
                      <a:pt x="0" y="679"/>
                    </a:cubicBezTo>
                    <a:cubicBezTo>
                      <a:pt x="0" y="939"/>
                      <a:pt x="202" y="1141"/>
                      <a:pt x="462" y="1141"/>
                    </a:cubicBezTo>
                    <a:lnTo>
                      <a:pt x="2281" y="2729"/>
                    </a:lnTo>
                    <a:lnTo>
                      <a:pt x="2671" y="1386"/>
                    </a:lnTo>
                    <a:cubicBezTo>
                      <a:pt x="2714" y="1213"/>
                      <a:pt x="2729" y="1040"/>
                      <a:pt x="2729" y="881"/>
                    </a:cubicBezTo>
                    <a:lnTo>
                      <a:pt x="2729" y="448"/>
                    </a:lnTo>
                    <a:cubicBezTo>
                      <a:pt x="2729" y="203"/>
                      <a:pt x="2526" y="0"/>
                      <a:pt x="2281" y="0"/>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0" name="Google Shape;16049;p73">
                <a:extLst>
                  <a:ext uri="{FF2B5EF4-FFF2-40B4-BE49-F238E27FC236}">
                    <a16:creationId xmlns:a16="http://schemas.microsoft.com/office/drawing/2014/main" id="{23055E72-A13F-4924-8158-DDBEC4874557}"/>
                  </a:ext>
                </a:extLst>
              </p:cNvPr>
              <p:cNvSpPr/>
              <p:nvPr/>
            </p:nvSpPr>
            <p:spPr>
              <a:xfrm>
                <a:off x="1840786" y="3586141"/>
                <a:ext cx="35967" cy="26503"/>
              </a:xfrm>
              <a:custGeom>
                <a:avLst/>
                <a:gdLst/>
                <a:ahLst/>
                <a:cxnLst/>
                <a:rect l="l" t="t" r="r" b="b"/>
                <a:pathLst>
                  <a:path w="1372" h="1011" extrusionOk="0">
                    <a:moveTo>
                      <a:pt x="0" y="0"/>
                    </a:moveTo>
                    <a:lnTo>
                      <a:pt x="0" y="1011"/>
                    </a:lnTo>
                    <a:lnTo>
                      <a:pt x="1372" y="1011"/>
                    </a:lnTo>
                    <a:lnTo>
                      <a:pt x="1372" y="0"/>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1" name="Google Shape;16050;p73">
                <a:extLst>
                  <a:ext uri="{FF2B5EF4-FFF2-40B4-BE49-F238E27FC236}">
                    <a16:creationId xmlns:a16="http://schemas.microsoft.com/office/drawing/2014/main" id="{EB444240-B280-4C12-AC06-123B02ED1ABD}"/>
                  </a:ext>
                </a:extLst>
              </p:cNvPr>
              <p:cNvSpPr/>
              <p:nvPr/>
            </p:nvSpPr>
            <p:spPr>
              <a:xfrm>
                <a:off x="1840786" y="3586141"/>
                <a:ext cx="35967" cy="14392"/>
              </a:xfrm>
              <a:custGeom>
                <a:avLst/>
                <a:gdLst/>
                <a:ahLst/>
                <a:cxnLst/>
                <a:rect l="l" t="t" r="r" b="b"/>
                <a:pathLst>
                  <a:path w="1372" h="549" extrusionOk="0">
                    <a:moveTo>
                      <a:pt x="0" y="0"/>
                    </a:moveTo>
                    <a:lnTo>
                      <a:pt x="0" y="419"/>
                    </a:lnTo>
                    <a:cubicBezTo>
                      <a:pt x="217" y="505"/>
                      <a:pt x="448" y="549"/>
                      <a:pt x="680" y="549"/>
                    </a:cubicBezTo>
                    <a:cubicBezTo>
                      <a:pt x="913" y="549"/>
                      <a:pt x="1148" y="505"/>
                      <a:pt x="1372" y="419"/>
                    </a:cubicBezTo>
                    <a:lnTo>
                      <a:pt x="1372" y="0"/>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2" name="Google Shape;16051;p73">
                <a:extLst>
                  <a:ext uri="{FF2B5EF4-FFF2-40B4-BE49-F238E27FC236}">
                    <a16:creationId xmlns:a16="http://schemas.microsoft.com/office/drawing/2014/main" id="{64635754-CA24-4B0A-8B64-6B3747752D5D}"/>
                  </a:ext>
                </a:extLst>
              </p:cNvPr>
              <p:cNvSpPr/>
              <p:nvPr/>
            </p:nvSpPr>
            <p:spPr>
              <a:xfrm>
                <a:off x="1799156" y="3600507"/>
                <a:ext cx="119226" cy="75342"/>
              </a:xfrm>
              <a:custGeom>
                <a:avLst/>
                <a:gdLst/>
                <a:ahLst/>
                <a:cxnLst/>
                <a:rect l="l" t="t" r="r" b="b"/>
                <a:pathLst>
                  <a:path w="4548" h="2874" extrusionOk="0">
                    <a:moveTo>
                      <a:pt x="1588" y="1"/>
                    </a:moveTo>
                    <a:lnTo>
                      <a:pt x="491" y="318"/>
                    </a:lnTo>
                    <a:cubicBezTo>
                      <a:pt x="202" y="405"/>
                      <a:pt x="0" y="679"/>
                      <a:pt x="0" y="982"/>
                    </a:cubicBezTo>
                    <a:lnTo>
                      <a:pt x="0" y="2642"/>
                    </a:lnTo>
                    <a:cubicBezTo>
                      <a:pt x="0" y="2772"/>
                      <a:pt x="87" y="2873"/>
                      <a:pt x="217" y="2873"/>
                    </a:cubicBezTo>
                    <a:lnTo>
                      <a:pt x="4316" y="2873"/>
                    </a:lnTo>
                    <a:cubicBezTo>
                      <a:pt x="4446" y="2873"/>
                      <a:pt x="4547" y="2772"/>
                      <a:pt x="4547" y="2642"/>
                    </a:cubicBezTo>
                    <a:lnTo>
                      <a:pt x="4547" y="968"/>
                    </a:lnTo>
                    <a:cubicBezTo>
                      <a:pt x="4547" y="665"/>
                      <a:pt x="4345" y="405"/>
                      <a:pt x="4057" y="318"/>
                    </a:cubicBezTo>
                    <a:lnTo>
                      <a:pt x="2960" y="1"/>
                    </a:lnTo>
                    <a:lnTo>
                      <a:pt x="2267" y="463"/>
                    </a:lnTo>
                    <a:lnTo>
                      <a:pt x="1588" y="1"/>
                    </a:lnTo>
                    <a:close/>
                  </a:path>
                </a:pathLst>
              </a:custGeom>
              <a:solidFill>
                <a:srgbClr val="EFF2F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3" name="Google Shape;16052;p73">
                <a:extLst>
                  <a:ext uri="{FF2B5EF4-FFF2-40B4-BE49-F238E27FC236}">
                    <a16:creationId xmlns:a16="http://schemas.microsoft.com/office/drawing/2014/main" id="{B0F6E564-5A5C-4127-955C-C559D6D4C611}"/>
                  </a:ext>
                </a:extLst>
              </p:cNvPr>
              <p:cNvSpPr/>
              <p:nvPr/>
            </p:nvSpPr>
            <p:spPr>
              <a:xfrm>
                <a:off x="1852897" y="3612618"/>
                <a:ext cx="11744" cy="63231"/>
              </a:xfrm>
              <a:custGeom>
                <a:avLst/>
                <a:gdLst/>
                <a:ahLst/>
                <a:cxnLst/>
                <a:rect l="l" t="t" r="r" b="b"/>
                <a:pathLst>
                  <a:path w="448" h="2412" extrusionOk="0">
                    <a:moveTo>
                      <a:pt x="101" y="1"/>
                    </a:moveTo>
                    <a:lnTo>
                      <a:pt x="0" y="2411"/>
                    </a:lnTo>
                    <a:lnTo>
                      <a:pt x="448" y="2411"/>
                    </a:lnTo>
                    <a:lnTo>
                      <a:pt x="332" y="1"/>
                    </a:lnTo>
                    <a:close/>
                  </a:path>
                </a:pathLst>
              </a:custGeom>
              <a:solidFill>
                <a:srgbClr val="37A76F">
                  <a:lumMod val="60000"/>
                  <a:lumOff val="40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4" name="Google Shape;16053;p73">
                <a:extLst>
                  <a:ext uri="{FF2B5EF4-FFF2-40B4-BE49-F238E27FC236}">
                    <a16:creationId xmlns:a16="http://schemas.microsoft.com/office/drawing/2014/main" id="{594B1F87-BB6F-408B-AAC9-0CEF7B878DB2}"/>
                  </a:ext>
                </a:extLst>
              </p:cNvPr>
              <p:cNvSpPr/>
              <p:nvPr/>
            </p:nvSpPr>
            <p:spPr>
              <a:xfrm>
                <a:off x="1822986" y="3526712"/>
                <a:ext cx="71541" cy="65511"/>
              </a:xfrm>
              <a:custGeom>
                <a:avLst/>
                <a:gdLst/>
                <a:ahLst/>
                <a:cxnLst/>
                <a:rect l="l" t="t" r="r" b="b"/>
                <a:pathLst>
                  <a:path w="2729" h="2499" extrusionOk="0">
                    <a:moveTo>
                      <a:pt x="881" y="1"/>
                    </a:moveTo>
                    <a:cubicBezTo>
                      <a:pt x="751" y="1"/>
                      <a:pt x="636" y="44"/>
                      <a:pt x="549" y="131"/>
                    </a:cubicBezTo>
                    <a:lnTo>
                      <a:pt x="131" y="549"/>
                    </a:lnTo>
                    <a:cubicBezTo>
                      <a:pt x="44" y="636"/>
                      <a:pt x="1" y="751"/>
                      <a:pt x="1" y="867"/>
                    </a:cubicBezTo>
                    <a:lnTo>
                      <a:pt x="1" y="1127"/>
                    </a:lnTo>
                    <a:cubicBezTo>
                      <a:pt x="1" y="1892"/>
                      <a:pt x="607" y="2498"/>
                      <a:pt x="1358" y="2498"/>
                    </a:cubicBezTo>
                    <a:cubicBezTo>
                      <a:pt x="2123" y="2498"/>
                      <a:pt x="2729" y="1892"/>
                      <a:pt x="2729" y="1127"/>
                    </a:cubicBezTo>
                    <a:lnTo>
                      <a:pt x="2729" y="838"/>
                    </a:lnTo>
                    <a:cubicBezTo>
                      <a:pt x="2729" y="723"/>
                      <a:pt x="2686" y="607"/>
                      <a:pt x="2599" y="520"/>
                    </a:cubicBezTo>
                    <a:cubicBezTo>
                      <a:pt x="2253" y="174"/>
                      <a:pt x="1603" y="15"/>
                      <a:pt x="881"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5" name="Google Shape;16054;p73">
                <a:extLst>
                  <a:ext uri="{FF2B5EF4-FFF2-40B4-BE49-F238E27FC236}">
                    <a16:creationId xmlns:a16="http://schemas.microsoft.com/office/drawing/2014/main" id="{B869D487-C0FC-4DE8-A030-C836F1580945}"/>
                  </a:ext>
                </a:extLst>
              </p:cNvPr>
              <p:cNvSpPr/>
              <p:nvPr/>
            </p:nvSpPr>
            <p:spPr>
              <a:xfrm>
                <a:off x="1822986" y="3526712"/>
                <a:ext cx="71174" cy="63991"/>
              </a:xfrm>
              <a:custGeom>
                <a:avLst/>
                <a:gdLst/>
                <a:ahLst/>
                <a:cxnLst/>
                <a:rect l="l" t="t" r="r" b="b"/>
                <a:pathLst>
                  <a:path w="2715" h="2441" extrusionOk="0">
                    <a:moveTo>
                      <a:pt x="867" y="1"/>
                    </a:moveTo>
                    <a:cubicBezTo>
                      <a:pt x="751" y="1"/>
                      <a:pt x="636" y="44"/>
                      <a:pt x="535" y="131"/>
                    </a:cubicBezTo>
                    <a:lnTo>
                      <a:pt x="131" y="549"/>
                    </a:lnTo>
                    <a:cubicBezTo>
                      <a:pt x="44" y="636"/>
                      <a:pt x="1" y="751"/>
                      <a:pt x="1" y="867"/>
                    </a:cubicBezTo>
                    <a:lnTo>
                      <a:pt x="1" y="1127"/>
                    </a:lnTo>
                    <a:cubicBezTo>
                      <a:pt x="1" y="1733"/>
                      <a:pt x="405" y="2267"/>
                      <a:pt x="982" y="2440"/>
                    </a:cubicBezTo>
                    <a:cubicBezTo>
                      <a:pt x="780" y="2195"/>
                      <a:pt x="679" y="1892"/>
                      <a:pt x="679" y="1589"/>
                    </a:cubicBezTo>
                    <a:lnTo>
                      <a:pt x="679" y="925"/>
                    </a:lnTo>
                    <a:cubicBezTo>
                      <a:pt x="679" y="673"/>
                      <a:pt x="882" y="462"/>
                      <a:pt x="1131" y="462"/>
                    </a:cubicBezTo>
                    <a:cubicBezTo>
                      <a:pt x="1139" y="462"/>
                      <a:pt x="1147" y="462"/>
                      <a:pt x="1156" y="463"/>
                    </a:cubicBezTo>
                    <a:cubicBezTo>
                      <a:pt x="1617" y="492"/>
                      <a:pt x="2296" y="578"/>
                      <a:pt x="2715" y="780"/>
                    </a:cubicBezTo>
                    <a:cubicBezTo>
                      <a:pt x="2715" y="679"/>
                      <a:pt x="2657" y="593"/>
                      <a:pt x="2599" y="520"/>
                    </a:cubicBezTo>
                    <a:cubicBezTo>
                      <a:pt x="2238" y="174"/>
                      <a:pt x="1603" y="15"/>
                      <a:pt x="867"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6" name="Google Shape;16055;p73">
                <a:extLst>
                  <a:ext uri="{FF2B5EF4-FFF2-40B4-BE49-F238E27FC236}">
                    <a16:creationId xmlns:a16="http://schemas.microsoft.com/office/drawing/2014/main" id="{8A5B79CB-689B-499A-A0A6-5C41055F291E}"/>
                  </a:ext>
                </a:extLst>
              </p:cNvPr>
              <p:cNvSpPr/>
              <p:nvPr/>
            </p:nvSpPr>
            <p:spPr>
              <a:xfrm>
                <a:off x="1798763" y="3616026"/>
                <a:ext cx="24249" cy="59823"/>
              </a:xfrm>
              <a:custGeom>
                <a:avLst/>
                <a:gdLst/>
                <a:ahLst/>
                <a:cxnLst/>
                <a:rect l="l" t="t" r="r" b="b"/>
                <a:pathLst>
                  <a:path w="925" h="2282" extrusionOk="0">
                    <a:moveTo>
                      <a:pt x="131" y="1"/>
                    </a:moveTo>
                    <a:cubicBezTo>
                      <a:pt x="59" y="102"/>
                      <a:pt x="15" y="246"/>
                      <a:pt x="15" y="390"/>
                    </a:cubicBezTo>
                    <a:lnTo>
                      <a:pt x="15" y="2050"/>
                    </a:lnTo>
                    <a:cubicBezTo>
                      <a:pt x="1" y="2180"/>
                      <a:pt x="102" y="2281"/>
                      <a:pt x="232" y="2281"/>
                    </a:cubicBezTo>
                    <a:lnTo>
                      <a:pt x="910" y="2281"/>
                    </a:lnTo>
                    <a:lnTo>
                      <a:pt x="925" y="1069"/>
                    </a:lnTo>
                    <a:cubicBezTo>
                      <a:pt x="925" y="881"/>
                      <a:pt x="852" y="708"/>
                      <a:pt x="723" y="578"/>
                    </a:cubicBezTo>
                    <a:lnTo>
                      <a:pt x="131" y="1"/>
                    </a:ln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7" name="Google Shape;16056;p73">
                <a:extLst>
                  <a:ext uri="{FF2B5EF4-FFF2-40B4-BE49-F238E27FC236}">
                    <a16:creationId xmlns:a16="http://schemas.microsoft.com/office/drawing/2014/main" id="{36F82D27-B39C-400B-98F0-EE0CB158586C}"/>
                  </a:ext>
                </a:extLst>
              </p:cNvPr>
              <p:cNvSpPr/>
              <p:nvPr/>
            </p:nvSpPr>
            <p:spPr>
              <a:xfrm>
                <a:off x="1852504" y="3612618"/>
                <a:ext cx="12138" cy="11771"/>
              </a:xfrm>
              <a:custGeom>
                <a:avLst/>
                <a:gdLst/>
                <a:ahLst/>
                <a:cxnLst/>
                <a:rect l="l" t="t" r="r" b="b"/>
                <a:pathLst>
                  <a:path w="463" h="449" extrusionOk="0">
                    <a:moveTo>
                      <a:pt x="1" y="1"/>
                    </a:moveTo>
                    <a:lnTo>
                      <a:pt x="1" y="347"/>
                    </a:lnTo>
                    <a:cubicBezTo>
                      <a:pt x="1" y="405"/>
                      <a:pt x="58" y="448"/>
                      <a:pt x="116" y="448"/>
                    </a:cubicBezTo>
                    <a:lnTo>
                      <a:pt x="347" y="448"/>
                    </a:lnTo>
                    <a:cubicBezTo>
                      <a:pt x="405" y="448"/>
                      <a:pt x="463" y="405"/>
                      <a:pt x="463" y="347"/>
                    </a:cubicBezTo>
                    <a:lnTo>
                      <a:pt x="463" y="1"/>
                    </a:lnTo>
                    <a:close/>
                  </a:path>
                </a:pathLst>
              </a:custGeom>
              <a:solidFill>
                <a:srgbClr val="37A76F"/>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8" name="Google Shape;16057;p73">
                <a:extLst>
                  <a:ext uri="{FF2B5EF4-FFF2-40B4-BE49-F238E27FC236}">
                    <a16:creationId xmlns:a16="http://schemas.microsoft.com/office/drawing/2014/main" id="{728609DE-6CA9-4B5F-AD65-ADFAAA4A2700}"/>
                  </a:ext>
                </a:extLst>
              </p:cNvPr>
              <p:cNvSpPr/>
              <p:nvPr/>
            </p:nvSpPr>
            <p:spPr>
              <a:xfrm>
                <a:off x="1834337" y="3595919"/>
                <a:ext cx="24249" cy="25114"/>
              </a:xfrm>
              <a:custGeom>
                <a:avLst/>
                <a:gdLst/>
                <a:ahLst/>
                <a:cxnLst/>
                <a:rect l="l" t="t" r="r" b="b"/>
                <a:pathLst>
                  <a:path w="925" h="958" extrusionOk="0">
                    <a:moveTo>
                      <a:pt x="203" y="0"/>
                    </a:moveTo>
                    <a:cubicBezTo>
                      <a:pt x="174" y="0"/>
                      <a:pt x="146" y="15"/>
                      <a:pt x="131" y="46"/>
                    </a:cubicBezTo>
                    <a:lnTo>
                      <a:pt x="1" y="248"/>
                    </a:lnTo>
                    <a:lnTo>
                      <a:pt x="347" y="883"/>
                    </a:lnTo>
                    <a:cubicBezTo>
                      <a:pt x="365" y="929"/>
                      <a:pt x="413" y="957"/>
                      <a:pt x="463" y="957"/>
                    </a:cubicBezTo>
                    <a:cubicBezTo>
                      <a:pt x="492" y="957"/>
                      <a:pt x="523" y="948"/>
                      <a:pt x="549" y="926"/>
                    </a:cubicBezTo>
                    <a:lnTo>
                      <a:pt x="925" y="638"/>
                    </a:lnTo>
                    <a:lnTo>
                      <a:pt x="275" y="31"/>
                    </a:lnTo>
                    <a:cubicBezTo>
                      <a:pt x="255" y="11"/>
                      <a:pt x="229" y="0"/>
                      <a:pt x="203"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09" name="Google Shape;16058;p73">
                <a:extLst>
                  <a:ext uri="{FF2B5EF4-FFF2-40B4-BE49-F238E27FC236}">
                    <a16:creationId xmlns:a16="http://schemas.microsoft.com/office/drawing/2014/main" id="{85A04BF0-7D23-4003-B51C-9474A7254FE1}"/>
                  </a:ext>
                </a:extLst>
              </p:cNvPr>
              <p:cNvSpPr/>
              <p:nvPr/>
            </p:nvSpPr>
            <p:spPr>
              <a:xfrm>
                <a:off x="1858559" y="3595919"/>
                <a:ext cx="24616" cy="25114"/>
              </a:xfrm>
              <a:custGeom>
                <a:avLst/>
                <a:gdLst/>
                <a:ahLst/>
                <a:cxnLst/>
                <a:rect l="l" t="t" r="r" b="b"/>
                <a:pathLst>
                  <a:path w="939" h="958" extrusionOk="0">
                    <a:moveTo>
                      <a:pt x="730" y="0"/>
                    </a:moveTo>
                    <a:cubicBezTo>
                      <a:pt x="708" y="0"/>
                      <a:pt x="685" y="11"/>
                      <a:pt x="665" y="31"/>
                    </a:cubicBezTo>
                    <a:lnTo>
                      <a:pt x="1" y="638"/>
                    </a:lnTo>
                    <a:lnTo>
                      <a:pt x="390" y="926"/>
                    </a:lnTo>
                    <a:cubicBezTo>
                      <a:pt x="417" y="948"/>
                      <a:pt x="445" y="957"/>
                      <a:pt x="473" y="957"/>
                    </a:cubicBezTo>
                    <a:cubicBezTo>
                      <a:pt x="520" y="957"/>
                      <a:pt x="565" y="929"/>
                      <a:pt x="592" y="883"/>
                    </a:cubicBezTo>
                    <a:lnTo>
                      <a:pt x="939" y="248"/>
                    </a:lnTo>
                    <a:lnTo>
                      <a:pt x="795" y="46"/>
                    </a:lnTo>
                    <a:cubicBezTo>
                      <a:pt x="779" y="15"/>
                      <a:pt x="755" y="0"/>
                      <a:pt x="730" y="0"/>
                    </a:cubicBezTo>
                    <a:close/>
                  </a:path>
                </a:pathLst>
              </a:custGeom>
              <a:solidFill>
                <a:srgbClr val="E9EDF1"/>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0" name="Google Shape;16059;p73">
                <a:extLst>
                  <a:ext uri="{FF2B5EF4-FFF2-40B4-BE49-F238E27FC236}">
                    <a16:creationId xmlns:a16="http://schemas.microsoft.com/office/drawing/2014/main" id="{8F4662D6-C875-43C0-A6F2-7BB151B050CC}"/>
                  </a:ext>
                </a:extLst>
              </p:cNvPr>
              <p:cNvSpPr/>
              <p:nvPr/>
            </p:nvSpPr>
            <p:spPr>
              <a:xfrm>
                <a:off x="1900556" y="3395401"/>
                <a:ext cx="178288" cy="208540"/>
              </a:xfrm>
              <a:custGeom>
                <a:avLst/>
                <a:gdLst/>
                <a:ahLst/>
                <a:cxnLst/>
                <a:rect l="l" t="t" r="r" b="b"/>
                <a:pathLst>
                  <a:path w="6801" h="7955" extrusionOk="0">
                    <a:moveTo>
                      <a:pt x="3408" y="1"/>
                    </a:moveTo>
                    <a:cubicBezTo>
                      <a:pt x="1777" y="1"/>
                      <a:pt x="578" y="1141"/>
                      <a:pt x="448" y="2960"/>
                    </a:cubicBezTo>
                    <a:cubicBezTo>
                      <a:pt x="290" y="5212"/>
                      <a:pt x="88" y="6468"/>
                      <a:pt x="30" y="6886"/>
                    </a:cubicBezTo>
                    <a:cubicBezTo>
                      <a:pt x="1" y="6987"/>
                      <a:pt x="59" y="7089"/>
                      <a:pt x="145" y="7132"/>
                    </a:cubicBezTo>
                    <a:cubicBezTo>
                      <a:pt x="578" y="7348"/>
                      <a:pt x="1921" y="7955"/>
                      <a:pt x="3408" y="7955"/>
                    </a:cubicBezTo>
                    <a:cubicBezTo>
                      <a:pt x="4895" y="7955"/>
                      <a:pt x="6237" y="7348"/>
                      <a:pt x="6670" y="7132"/>
                    </a:cubicBezTo>
                    <a:cubicBezTo>
                      <a:pt x="6757" y="7089"/>
                      <a:pt x="6800" y="6987"/>
                      <a:pt x="6786" y="6886"/>
                    </a:cubicBezTo>
                    <a:cubicBezTo>
                      <a:pt x="6728" y="6468"/>
                      <a:pt x="6526" y="5212"/>
                      <a:pt x="6367" y="2960"/>
                    </a:cubicBezTo>
                    <a:cubicBezTo>
                      <a:pt x="6237" y="1127"/>
                      <a:pt x="5039" y="1"/>
                      <a:pt x="3408" y="1"/>
                    </a:cubicBezTo>
                    <a:close/>
                  </a:path>
                </a:pathLst>
              </a:custGeom>
              <a:solidFill>
                <a:srgbClr val="667A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1" name="Google Shape;16060;p73">
                <a:extLst>
                  <a:ext uri="{FF2B5EF4-FFF2-40B4-BE49-F238E27FC236}">
                    <a16:creationId xmlns:a16="http://schemas.microsoft.com/office/drawing/2014/main" id="{3C7F8523-2C4D-4859-B8E5-557E0FC8694F}"/>
                  </a:ext>
                </a:extLst>
              </p:cNvPr>
              <p:cNvSpPr/>
              <p:nvPr/>
            </p:nvSpPr>
            <p:spPr>
              <a:xfrm>
                <a:off x="1942579" y="3395401"/>
                <a:ext cx="136266" cy="208593"/>
              </a:xfrm>
              <a:custGeom>
                <a:avLst/>
                <a:gdLst/>
                <a:ahLst/>
                <a:cxnLst/>
                <a:rect l="l" t="t" r="r" b="b"/>
                <a:pathLst>
                  <a:path w="5198" h="7957" extrusionOk="0">
                    <a:moveTo>
                      <a:pt x="1805" y="1"/>
                    </a:moveTo>
                    <a:cubicBezTo>
                      <a:pt x="1689" y="1"/>
                      <a:pt x="1574" y="1"/>
                      <a:pt x="1473" y="15"/>
                    </a:cubicBezTo>
                    <a:cubicBezTo>
                      <a:pt x="202" y="145"/>
                      <a:pt x="0" y="1935"/>
                      <a:pt x="1227" y="2310"/>
                    </a:cubicBezTo>
                    <a:lnTo>
                      <a:pt x="1256" y="2310"/>
                    </a:lnTo>
                    <a:lnTo>
                      <a:pt x="1718" y="7955"/>
                    </a:lnTo>
                    <a:cubicBezTo>
                      <a:pt x="1768" y="7956"/>
                      <a:pt x="1817" y="7957"/>
                      <a:pt x="1867" y="7957"/>
                    </a:cubicBezTo>
                    <a:cubicBezTo>
                      <a:pt x="3324" y="7957"/>
                      <a:pt x="4634" y="7355"/>
                      <a:pt x="5067" y="7132"/>
                    </a:cubicBezTo>
                    <a:cubicBezTo>
                      <a:pt x="5154" y="7089"/>
                      <a:pt x="5197" y="6987"/>
                      <a:pt x="5183" y="6886"/>
                    </a:cubicBezTo>
                    <a:cubicBezTo>
                      <a:pt x="5125" y="6468"/>
                      <a:pt x="4923" y="5212"/>
                      <a:pt x="4764" y="2960"/>
                    </a:cubicBezTo>
                    <a:cubicBezTo>
                      <a:pt x="4634" y="1127"/>
                      <a:pt x="3436" y="1"/>
                      <a:pt x="1805" y="1"/>
                    </a:cubicBezTo>
                    <a:close/>
                  </a:path>
                </a:pathLst>
              </a:custGeom>
              <a:solidFill>
                <a:srgbClr val="5C728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2" name="Google Shape;16061;p73">
                <a:extLst>
                  <a:ext uri="{FF2B5EF4-FFF2-40B4-BE49-F238E27FC236}">
                    <a16:creationId xmlns:a16="http://schemas.microsoft.com/office/drawing/2014/main" id="{35CD06AC-21D9-4D2D-95EF-CB4F3E12F20E}"/>
                  </a:ext>
                </a:extLst>
              </p:cNvPr>
              <p:cNvSpPr/>
              <p:nvPr/>
            </p:nvSpPr>
            <p:spPr>
              <a:xfrm>
                <a:off x="1888471" y="3556230"/>
                <a:ext cx="202852" cy="119619"/>
              </a:xfrm>
              <a:custGeom>
                <a:avLst/>
                <a:gdLst/>
                <a:ahLst/>
                <a:cxnLst/>
                <a:rect l="l" t="t" r="r" b="b"/>
                <a:pathLst>
                  <a:path w="7738" h="4563" extrusionOk="0">
                    <a:moveTo>
                      <a:pt x="2728" y="1"/>
                    </a:moveTo>
                    <a:lnTo>
                      <a:pt x="2728" y="1011"/>
                    </a:lnTo>
                    <a:cubicBezTo>
                      <a:pt x="2728" y="1184"/>
                      <a:pt x="2627" y="1343"/>
                      <a:pt x="2454" y="1430"/>
                    </a:cubicBezTo>
                    <a:lnTo>
                      <a:pt x="549" y="2267"/>
                    </a:lnTo>
                    <a:cubicBezTo>
                      <a:pt x="217" y="2411"/>
                      <a:pt x="0" y="2744"/>
                      <a:pt x="0" y="3104"/>
                    </a:cubicBezTo>
                    <a:lnTo>
                      <a:pt x="0" y="4331"/>
                    </a:lnTo>
                    <a:cubicBezTo>
                      <a:pt x="0" y="4447"/>
                      <a:pt x="101" y="4562"/>
                      <a:pt x="231" y="4562"/>
                    </a:cubicBezTo>
                    <a:lnTo>
                      <a:pt x="7506" y="4562"/>
                    </a:lnTo>
                    <a:cubicBezTo>
                      <a:pt x="7636" y="4562"/>
                      <a:pt x="7737" y="4447"/>
                      <a:pt x="7737" y="4331"/>
                    </a:cubicBezTo>
                    <a:lnTo>
                      <a:pt x="7737" y="3104"/>
                    </a:lnTo>
                    <a:cubicBezTo>
                      <a:pt x="7737" y="2744"/>
                      <a:pt x="7521" y="2411"/>
                      <a:pt x="7189" y="2267"/>
                    </a:cubicBezTo>
                    <a:lnTo>
                      <a:pt x="5269" y="1430"/>
                    </a:lnTo>
                    <a:cubicBezTo>
                      <a:pt x="5110" y="1343"/>
                      <a:pt x="5009" y="1184"/>
                      <a:pt x="5009" y="1011"/>
                    </a:cubicBezTo>
                    <a:lnTo>
                      <a:pt x="5009" y="1"/>
                    </a:ln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3" name="Google Shape;16062;p73">
                <a:extLst>
                  <a:ext uri="{FF2B5EF4-FFF2-40B4-BE49-F238E27FC236}">
                    <a16:creationId xmlns:a16="http://schemas.microsoft.com/office/drawing/2014/main" id="{2C393050-EA06-4C86-BF18-C57AEBDED640}"/>
                  </a:ext>
                </a:extLst>
              </p:cNvPr>
              <p:cNvSpPr/>
              <p:nvPr/>
            </p:nvSpPr>
            <p:spPr>
              <a:xfrm>
                <a:off x="1888471" y="3599380"/>
                <a:ext cx="202852" cy="76469"/>
              </a:xfrm>
              <a:custGeom>
                <a:avLst/>
                <a:gdLst/>
                <a:ahLst/>
                <a:cxnLst/>
                <a:rect l="l" t="t" r="r" b="b"/>
                <a:pathLst>
                  <a:path w="7738" h="2917" extrusionOk="0">
                    <a:moveTo>
                      <a:pt x="1963" y="0"/>
                    </a:moveTo>
                    <a:lnTo>
                      <a:pt x="549" y="621"/>
                    </a:lnTo>
                    <a:cubicBezTo>
                      <a:pt x="217" y="765"/>
                      <a:pt x="0" y="1098"/>
                      <a:pt x="0" y="1458"/>
                    </a:cubicBezTo>
                    <a:lnTo>
                      <a:pt x="0" y="2685"/>
                    </a:lnTo>
                    <a:cubicBezTo>
                      <a:pt x="0" y="2801"/>
                      <a:pt x="101" y="2916"/>
                      <a:pt x="231" y="2916"/>
                    </a:cubicBezTo>
                    <a:lnTo>
                      <a:pt x="7506" y="2916"/>
                    </a:lnTo>
                    <a:cubicBezTo>
                      <a:pt x="7636" y="2916"/>
                      <a:pt x="7737" y="2801"/>
                      <a:pt x="7737" y="2685"/>
                    </a:cubicBezTo>
                    <a:lnTo>
                      <a:pt x="7737" y="1458"/>
                    </a:lnTo>
                    <a:cubicBezTo>
                      <a:pt x="7737" y="1098"/>
                      <a:pt x="7521" y="765"/>
                      <a:pt x="7189" y="621"/>
                    </a:cubicBezTo>
                    <a:lnTo>
                      <a:pt x="5774" y="0"/>
                    </a:lnTo>
                    <a:cubicBezTo>
                      <a:pt x="5442" y="881"/>
                      <a:pt x="4655" y="1321"/>
                      <a:pt x="3869" y="1321"/>
                    </a:cubicBezTo>
                    <a:cubicBezTo>
                      <a:pt x="3082" y="1321"/>
                      <a:pt x="2295" y="881"/>
                      <a:pt x="1963" y="0"/>
                    </a:cubicBez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4" name="Google Shape;16063;p73">
                <a:extLst>
                  <a:ext uri="{FF2B5EF4-FFF2-40B4-BE49-F238E27FC236}">
                    <a16:creationId xmlns:a16="http://schemas.microsoft.com/office/drawing/2014/main" id="{CDEE17DC-80C0-4756-B892-8577AB8F9E40}"/>
                  </a:ext>
                </a:extLst>
              </p:cNvPr>
              <p:cNvSpPr/>
              <p:nvPr/>
            </p:nvSpPr>
            <p:spPr>
              <a:xfrm>
                <a:off x="1959985" y="3556230"/>
                <a:ext cx="59823" cy="23961"/>
              </a:xfrm>
              <a:custGeom>
                <a:avLst/>
                <a:gdLst/>
                <a:ahLst/>
                <a:cxnLst/>
                <a:rect l="l" t="t" r="r" b="b"/>
                <a:pathLst>
                  <a:path w="2282" h="914" extrusionOk="0">
                    <a:moveTo>
                      <a:pt x="0" y="1"/>
                    </a:moveTo>
                    <a:lnTo>
                      <a:pt x="0" y="665"/>
                    </a:lnTo>
                    <a:cubicBezTo>
                      <a:pt x="361" y="831"/>
                      <a:pt x="751" y="914"/>
                      <a:pt x="1141" y="914"/>
                    </a:cubicBezTo>
                    <a:cubicBezTo>
                      <a:pt x="1530" y="914"/>
                      <a:pt x="1920" y="831"/>
                      <a:pt x="2281" y="665"/>
                    </a:cubicBezTo>
                    <a:lnTo>
                      <a:pt x="2281" y="1"/>
                    </a:lnTo>
                    <a:close/>
                  </a:path>
                </a:pathLst>
              </a:custGeom>
              <a:solidFill>
                <a:srgbClr val="94A5B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5" name="Google Shape;16064;p73">
                <a:extLst>
                  <a:ext uri="{FF2B5EF4-FFF2-40B4-BE49-F238E27FC236}">
                    <a16:creationId xmlns:a16="http://schemas.microsoft.com/office/drawing/2014/main" id="{85429E91-42A6-4032-85BB-F71574B01CB5}"/>
                  </a:ext>
                </a:extLst>
              </p:cNvPr>
              <p:cNvSpPr/>
              <p:nvPr/>
            </p:nvSpPr>
            <p:spPr>
              <a:xfrm>
                <a:off x="1929707" y="3456062"/>
                <a:ext cx="119619" cy="112069"/>
              </a:xfrm>
              <a:custGeom>
                <a:avLst/>
                <a:gdLst/>
                <a:ahLst/>
                <a:cxnLst/>
                <a:rect l="l" t="t" r="r" b="b"/>
                <a:pathLst>
                  <a:path w="4563" h="4275" extrusionOk="0">
                    <a:moveTo>
                      <a:pt x="1655" y="1"/>
                    </a:moveTo>
                    <a:cubicBezTo>
                      <a:pt x="1489" y="1"/>
                      <a:pt x="1344" y="98"/>
                      <a:pt x="1271" y="256"/>
                    </a:cubicBezTo>
                    <a:cubicBezTo>
                      <a:pt x="1025" y="733"/>
                      <a:pt x="665" y="1137"/>
                      <a:pt x="203" y="1426"/>
                    </a:cubicBezTo>
                    <a:cubicBezTo>
                      <a:pt x="87" y="1512"/>
                      <a:pt x="15" y="1642"/>
                      <a:pt x="15" y="1786"/>
                    </a:cubicBezTo>
                    <a:lnTo>
                      <a:pt x="15" y="1916"/>
                    </a:lnTo>
                    <a:cubicBezTo>
                      <a:pt x="0" y="3143"/>
                      <a:pt x="924" y="4168"/>
                      <a:pt x="2137" y="4269"/>
                    </a:cubicBezTo>
                    <a:cubicBezTo>
                      <a:pt x="2188" y="4273"/>
                      <a:pt x="2239" y="4274"/>
                      <a:pt x="2290" y="4274"/>
                    </a:cubicBezTo>
                    <a:cubicBezTo>
                      <a:pt x="3536" y="4274"/>
                      <a:pt x="4562" y="3265"/>
                      <a:pt x="4562" y="2003"/>
                    </a:cubicBezTo>
                    <a:lnTo>
                      <a:pt x="4562" y="1599"/>
                    </a:lnTo>
                    <a:cubicBezTo>
                      <a:pt x="4562" y="1411"/>
                      <a:pt x="4490" y="1223"/>
                      <a:pt x="4346" y="1093"/>
                    </a:cubicBezTo>
                    <a:cubicBezTo>
                      <a:pt x="3985" y="776"/>
                      <a:pt x="3162" y="213"/>
                      <a:pt x="1747" y="11"/>
                    </a:cubicBezTo>
                    <a:cubicBezTo>
                      <a:pt x="1716" y="4"/>
                      <a:pt x="1685" y="1"/>
                      <a:pt x="1655" y="1"/>
                    </a:cubicBezTo>
                    <a:close/>
                  </a:path>
                </a:pathLst>
              </a:custGeom>
              <a:solidFill>
                <a:srgbClr val="BCC9D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6" name="Google Shape;16065;p73">
                <a:extLst>
                  <a:ext uri="{FF2B5EF4-FFF2-40B4-BE49-F238E27FC236}">
                    <a16:creationId xmlns:a16="http://schemas.microsoft.com/office/drawing/2014/main" id="{A2747919-97AB-4266-9060-13423F10ED97}"/>
                  </a:ext>
                </a:extLst>
              </p:cNvPr>
              <p:cNvSpPr/>
              <p:nvPr/>
            </p:nvSpPr>
            <p:spPr>
              <a:xfrm>
                <a:off x="1929707" y="3456062"/>
                <a:ext cx="116971" cy="111938"/>
              </a:xfrm>
              <a:custGeom>
                <a:avLst/>
                <a:gdLst/>
                <a:ahLst/>
                <a:cxnLst/>
                <a:rect l="l" t="t" r="r" b="b"/>
                <a:pathLst>
                  <a:path w="4462" h="4270" extrusionOk="0">
                    <a:moveTo>
                      <a:pt x="1655" y="1"/>
                    </a:moveTo>
                    <a:cubicBezTo>
                      <a:pt x="1489" y="1"/>
                      <a:pt x="1344" y="98"/>
                      <a:pt x="1271" y="256"/>
                    </a:cubicBezTo>
                    <a:cubicBezTo>
                      <a:pt x="1227" y="328"/>
                      <a:pt x="1184" y="415"/>
                      <a:pt x="1126" y="487"/>
                    </a:cubicBezTo>
                    <a:cubicBezTo>
                      <a:pt x="895" y="863"/>
                      <a:pt x="578" y="1180"/>
                      <a:pt x="217" y="1426"/>
                    </a:cubicBezTo>
                    <a:cubicBezTo>
                      <a:pt x="87" y="1512"/>
                      <a:pt x="15" y="1656"/>
                      <a:pt x="15" y="1801"/>
                    </a:cubicBezTo>
                    <a:lnTo>
                      <a:pt x="15" y="1931"/>
                    </a:lnTo>
                    <a:cubicBezTo>
                      <a:pt x="0" y="3100"/>
                      <a:pt x="852" y="4096"/>
                      <a:pt x="2021" y="4269"/>
                    </a:cubicBezTo>
                    <a:cubicBezTo>
                      <a:pt x="1603" y="3836"/>
                      <a:pt x="1386" y="3273"/>
                      <a:pt x="1386" y="2696"/>
                    </a:cubicBezTo>
                    <a:lnTo>
                      <a:pt x="1386" y="1267"/>
                    </a:lnTo>
                    <a:cubicBezTo>
                      <a:pt x="1386" y="1021"/>
                      <a:pt x="1560" y="834"/>
                      <a:pt x="1790" y="805"/>
                    </a:cubicBezTo>
                    <a:cubicBezTo>
                      <a:pt x="1953" y="789"/>
                      <a:pt x="2115" y="782"/>
                      <a:pt x="2278" y="782"/>
                    </a:cubicBezTo>
                    <a:cubicBezTo>
                      <a:pt x="3027" y="782"/>
                      <a:pt x="3773" y="944"/>
                      <a:pt x="4461" y="1252"/>
                    </a:cubicBezTo>
                    <a:cubicBezTo>
                      <a:pt x="4432" y="1195"/>
                      <a:pt x="4389" y="1137"/>
                      <a:pt x="4346" y="1093"/>
                    </a:cubicBezTo>
                    <a:cubicBezTo>
                      <a:pt x="3985" y="776"/>
                      <a:pt x="3147" y="213"/>
                      <a:pt x="1747" y="11"/>
                    </a:cubicBezTo>
                    <a:cubicBezTo>
                      <a:pt x="1716" y="4"/>
                      <a:pt x="1685" y="1"/>
                      <a:pt x="1655" y="1"/>
                    </a:cubicBezTo>
                    <a:close/>
                  </a:path>
                </a:pathLst>
              </a:custGeom>
              <a:solidFill>
                <a:srgbClr val="AABBC8"/>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7" name="Google Shape;16066;p73">
                <a:extLst>
                  <a:ext uri="{FF2B5EF4-FFF2-40B4-BE49-F238E27FC236}">
                    <a16:creationId xmlns:a16="http://schemas.microsoft.com/office/drawing/2014/main" id="{385E2AD8-2490-46A5-BAD7-064B522AA99E}"/>
                  </a:ext>
                </a:extLst>
              </p:cNvPr>
              <p:cNvSpPr/>
              <p:nvPr/>
            </p:nvSpPr>
            <p:spPr>
              <a:xfrm>
                <a:off x="1888471" y="3619067"/>
                <a:ext cx="41629" cy="56782"/>
              </a:xfrm>
              <a:custGeom>
                <a:avLst/>
                <a:gdLst/>
                <a:ahLst/>
                <a:cxnLst/>
                <a:rect l="l" t="t" r="r" b="b"/>
                <a:pathLst>
                  <a:path w="1588" h="2166" extrusionOk="0">
                    <a:moveTo>
                      <a:pt x="346" y="0"/>
                    </a:moveTo>
                    <a:cubicBezTo>
                      <a:pt x="130" y="173"/>
                      <a:pt x="0" y="433"/>
                      <a:pt x="0" y="707"/>
                    </a:cubicBezTo>
                    <a:lnTo>
                      <a:pt x="0" y="1934"/>
                    </a:lnTo>
                    <a:cubicBezTo>
                      <a:pt x="0" y="2064"/>
                      <a:pt x="101" y="2165"/>
                      <a:pt x="231" y="2165"/>
                    </a:cubicBezTo>
                    <a:lnTo>
                      <a:pt x="1588" y="2165"/>
                    </a:lnTo>
                    <a:lnTo>
                      <a:pt x="1588" y="1530"/>
                    </a:lnTo>
                    <a:cubicBezTo>
                      <a:pt x="1588" y="1357"/>
                      <a:pt x="1516" y="1184"/>
                      <a:pt x="1386" y="1054"/>
                    </a:cubicBezTo>
                    <a:lnTo>
                      <a:pt x="346" y="0"/>
                    </a:ln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218" name="Google Shape;16067;p73">
                <a:extLst>
                  <a:ext uri="{FF2B5EF4-FFF2-40B4-BE49-F238E27FC236}">
                    <a16:creationId xmlns:a16="http://schemas.microsoft.com/office/drawing/2014/main" id="{4F864B22-382D-4FB4-9710-98CE415C9DAC}"/>
                  </a:ext>
                </a:extLst>
              </p:cNvPr>
              <p:cNvSpPr/>
              <p:nvPr/>
            </p:nvSpPr>
            <p:spPr>
              <a:xfrm>
                <a:off x="2049667" y="3619067"/>
                <a:ext cx="41656" cy="56782"/>
              </a:xfrm>
              <a:custGeom>
                <a:avLst/>
                <a:gdLst/>
                <a:ahLst/>
                <a:cxnLst/>
                <a:rect l="l" t="t" r="r" b="b"/>
                <a:pathLst>
                  <a:path w="1589" h="2166" extrusionOk="0">
                    <a:moveTo>
                      <a:pt x="1242" y="0"/>
                    </a:moveTo>
                    <a:lnTo>
                      <a:pt x="203" y="1054"/>
                    </a:lnTo>
                    <a:cubicBezTo>
                      <a:pt x="73" y="1184"/>
                      <a:pt x="1" y="1357"/>
                      <a:pt x="1" y="1530"/>
                    </a:cubicBezTo>
                    <a:lnTo>
                      <a:pt x="1" y="2165"/>
                    </a:lnTo>
                    <a:lnTo>
                      <a:pt x="1357" y="2165"/>
                    </a:lnTo>
                    <a:cubicBezTo>
                      <a:pt x="1487" y="2165"/>
                      <a:pt x="1588" y="2064"/>
                      <a:pt x="1588" y="1934"/>
                    </a:cubicBezTo>
                    <a:lnTo>
                      <a:pt x="1588" y="707"/>
                    </a:lnTo>
                    <a:cubicBezTo>
                      <a:pt x="1588" y="433"/>
                      <a:pt x="1459" y="173"/>
                      <a:pt x="1242" y="0"/>
                    </a:cubicBezTo>
                    <a:close/>
                  </a:path>
                </a:pathLst>
              </a:custGeom>
              <a:solidFill>
                <a:srgbClr val="CFD9E0"/>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nvGrpSpPr>
            <p:cNvPr id="166" name="Google Shape;9682;p69">
              <a:extLst>
                <a:ext uri="{FF2B5EF4-FFF2-40B4-BE49-F238E27FC236}">
                  <a16:creationId xmlns:a16="http://schemas.microsoft.com/office/drawing/2014/main" id="{84F4A6CB-CE7A-4254-A33B-A32B63CADE82}"/>
                </a:ext>
              </a:extLst>
            </p:cNvPr>
            <p:cNvGrpSpPr/>
            <p:nvPr/>
          </p:nvGrpSpPr>
          <p:grpSpPr>
            <a:xfrm>
              <a:off x="6661321" y="419031"/>
              <a:ext cx="1717897" cy="2051026"/>
              <a:chOff x="7159964" y="1971904"/>
              <a:chExt cx="291564" cy="348103"/>
            </a:xfrm>
          </p:grpSpPr>
          <p:sp>
            <p:nvSpPr>
              <p:cNvPr id="167" name="Google Shape;9683;p69">
                <a:extLst>
                  <a:ext uri="{FF2B5EF4-FFF2-40B4-BE49-F238E27FC236}">
                    <a16:creationId xmlns:a16="http://schemas.microsoft.com/office/drawing/2014/main" id="{19C78E83-5A24-4155-934A-7E1244B9F686}"/>
                  </a:ext>
                </a:extLst>
              </p:cNvPr>
              <p:cNvSpPr/>
              <p:nvPr/>
            </p:nvSpPr>
            <p:spPr>
              <a:xfrm>
                <a:off x="7204947" y="1994277"/>
                <a:ext cx="167906" cy="153752"/>
              </a:xfrm>
              <a:custGeom>
                <a:avLst/>
                <a:gdLst/>
                <a:ahLst/>
                <a:cxnLst/>
                <a:rect l="l" t="t" r="r" b="b"/>
                <a:pathLst>
                  <a:path w="6394" h="5855" extrusionOk="0">
                    <a:moveTo>
                      <a:pt x="642" y="1"/>
                    </a:moveTo>
                    <a:cubicBezTo>
                      <a:pt x="288" y="1"/>
                      <a:pt x="1" y="288"/>
                      <a:pt x="1" y="642"/>
                    </a:cubicBezTo>
                    <a:lnTo>
                      <a:pt x="1" y="4058"/>
                    </a:lnTo>
                    <a:cubicBezTo>
                      <a:pt x="1" y="4413"/>
                      <a:pt x="288" y="4700"/>
                      <a:pt x="642" y="4700"/>
                    </a:cubicBezTo>
                    <a:lnTo>
                      <a:pt x="2345" y="4700"/>
                    </a:lnTo>
                    <a:lnTo>
                      <a:pt x="4059" y="5839"/>
                    </a:lnTo>
                    <a:cubicBezTo>
                      <a:pt x="4076" y="5850"/>
                      <a:pt x="4095" y="5855"/>
                      <a:pt x="4114" y="5855"/>
                    </a:cubicBezTo>
                    <a:cubicBezTo>
                      <a:pt x="4177" y="5855"/>
                      <a:pt x="4236" y="5800"/>
                      <a:pt x="4221" y="5733"/>
                    </a:cubicBezTo>
                    <a:lnTo>
                      <a:pt x="4049" y="4700"/>
                    </a:lnTo>
                    <a:lnTo>
                      <a:pt x="5752" y="4700"/>
                    </a:lnTo>
                    <a:cubicBezTo>
                      <a:pt x="6107" y="4700"/>
                      <a:pt x="6394" y="4413"/>
                      <a:pt x="6394" y="4058"/>
                    </a:cubicBezTo>
                    <a:lnTo>
                      <a:pt x="6394" y="642"/>
                    </a:lnTo>
                    <a:cubicBezTo>
                      <a:pt x="6394" y="288"/>
                      <a:pt x="6107" y="1"/>
                      <a:pt x="5752" y="1"/>
                    </a:cubicBezTo>
                    <a:close/>
                  </a:path>
                </a:pathLst>
              </a:custGeom>
              <a:solidFill>
                <a:srgbClr val="C5D1D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8" name="Google Shape;9684;p69">
                <a:extLst>
                  <a:ext uri="{FF2B5EF4-FFF2-40B4-BE49-F238E27FC236}">
                    <a16:creationId xmlns:a16="http://schemas.microsoft.com/office/drawing/2014/main" id="{C06E2220-AF4F-4228-AFA7-19192FDADDD7}"/>
                  </a:ext>
                </a:extLst>
              </p:cNvPr>
              <p:cNvSpPr/>
              <p:nvPr/>
            </p:nvSpPr>
            <p:spPr>
              <a:xfrm>
                <a:off x="7204711" y="1994277"/>
                <a:ext cx="156851" cy="112130"/>
              </a:xfrm>
              <a:custGeom>
                <a:avLst/>
                <a:gdLst/>
                <a:ahLst/>
                <a:cxnLst/>
                <a:rect l="l" t="t" r="r" b="b"/>
                <a:pathLst>
                  <a:path w="5973" h="4270" extrusionOk="0">
                    <a:moveTo>
                      <a:pt x="641" y="1"/>
                    </a:moveTo>
                    <a:cubicBezTo>
                      <a:pt x="297" y="1"/>
                      <a:pt x="0" y="288"/>
                      <a:pt x="10" y="642"/>
                    </a:cubicBezTo>
                    <a:lnTo>
                      <a:pt x="10" y="4058"/>
                    </a:lnTo>
                    <a:cubicBezTo>
                      <a:pt x="10" y="4125"/>
                      <a:pt x="19" y="4202"/>
                      <a:pt x="48" y="4269"/>
                    </a:cubicBezTo>
                    <a:lnTo>
                      <a:pt x="4910" y="4269"/>
                    </a:lnTo>
                    <a:cubicBezTo>
                      <a:pt x="5503" y="4269"/>
                      <a:pt x="5972" y="3791"/>
                      <a:pt x="5972" y="3207"/>
                    </a:cubicBezTo>
                    <a:lnTo>
                      <a:pt x="5972" y="39"/>
                    </a:lnTo>
                    <a:cubicBezTo>
                      <a:pt x="5905" y="20"/>
                      <a:pt x="5838" y="1"/>
                      <a:pt x="5761"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69" name="Google Shape;9694;p69">
                <a:extLst>
                  <a:ext uri="{FF2B5EF4-FFF2-40B4-BE49-F238E27FC236}">
                    <a16:creationId xmlns:a16="http://schemas.microsoft.com/office/drawing/2014/main" id="{FF5AADD0-EE37-4E9A-ACF1-E361277445E4}"/>
                  </a:ext>
                </a:extLst>
              </p:cNvPr>
              <p:cNvSpPr/>
              <p:nvPr/>
            </p:nvSpPr>
            <p:spPr>
              <a:xfrm>
                <a:off x="7337140" y="2141806"/>
                <a:ext cx="33718" cy="73922"/>
              </a:xfrm>
              <a:custGeom>
                <a:avLst/>
                <a:gdLst/>
                <a:ahLst/>
                <a:cxnLst/>
                <a:rect l="l" t="t" r="r" b="b"/>
                <a:pathLst>
                  <a:path w="1284" h="2815" extrusionOk="0">
                    <a:moveTo>
                      <a:pt x="776" y="0"/>
                    </a:moveTo>
                    <a:cubicBezTo>
                      <a:pt x="345" y="0"/>
                      <a:pt x="1" y="345"/>
                      <a:pt x="1" y="776"/>
                    </a:cubicBezTo>
                    <a:lnTo>
                      <a:pt x="1" y="948"/>
                    </a:lnTo>
                    <a:cubicBezTo>
                      <a:pt x="1" y="1168"/>
                      <a:pt x="39" y="1388"/>
                      <a:pt x="106" y="1599"/>
                    </a:cubicBezTo>
                    <a:lnTo>
                      <a:pt x="518" y="2814"/>
                    </a:lnTo>
                    <a:lnTo>
                      <a:pt x="1283" y="2814"/>
                    </a:lnTo>
                    <a:lnTo>
                      <a:pt x="1283" y="0"/>
                    </a:ln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0" name="Google Shape;9695;p69">
                <a:extLst>
                  <a:ext uri="{FF2B5EF4-FFF2-40B4-BE49-F238E27FC236}">
                    <a16:creationId xmlns:a16="http://schemas.microsoft.com/office/drawing/2014/main" id="{2B1C8523-5864-452A-A151-273B1DE38E43}"/>
                  </a:ext>
                </a:extLst>
              </p:cNvPr>
              <p:cNvSpPr/>
              <p:nvPr/>
            </p:nvSpPr>
            <p:spPr>
              <a:xfrm>
                <a:off x="7350717" y="2135031"/>
                <a:ext cx="80697" cy="80697"/>
              </a:xfrm>
              <a:custGeom>
                <a:avLst/>
                <a:gdLst/>
                <a:ahLst/>
                <a:cxnLst/>
                <a:rect l="l" t="t" r="r" b="b"/>
                <a:pathLst>
                  <a:path w="3073" h="3073" extrusionOk="0">
                    <a:moveTo>
                      <a:pt x="766" y="0"/>
                    </a:moveTo>
                    <a:cubicBezTo>
                      <a:pt x="345" y="0"/>
                      <a:pt x="1" y="345"/>
                      <a:pt x="1" y="766"/>
                    </a:cubicBezTo>
                    <a:cubicBezTo>
                      <a:pt x="1" y="1053"/>
                      <a:pt x="230" y="1282"/>
                      <a:pt x="508" y="1282"/>
                    </a:cubicBezTo>
                    <a:lnTo>
                      <a:pt x="2556" y="3072"/>
                    </a:lnTo>
                    <a:lnTo>
                      <a:pt x="2986" y="1560"/>
                    </a:lnTo>
                    <a:cubicBezTo>
                      <a:pt x="3044" y="1378"/>
                      <a:pt x="3073" y="1187"/>
                      <a:pt x="3073" y="995"/>
                    </a:cubicBezTo>
                    <a:lnTo>
                      <a:pt x="3073" y="517"/>
                    </a:lnTo>
                    <a:cubicBezTo>
                      <a:pt x="3073" y="230"/>
                      <a:pt x="2843" y="0"/>
                      <a:pt x="2556" y="0"/>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1" name="Google Shape;9696;p69">
                <a:extLst>
                  <a:ext uri="{FF2B5EF4-FFF2-40B4-BE49-F238E27FC236}">
                    <a16:creationId xmlns:a16="http://schemas.microsoft.com/office/drawing/2014/main" id="{D22AFB3A-4672-4A85-B4A3-0DEBE8FA811C}"/>
                  </a:ext>
                </a:extLst>
              </p:cNvPr>
              <p:cNvSpPr/>
              <p:nvPr/>
            </p:nvSpPr>
            <p:spPr>
              <a:xfrm>
                <a:off x="7364030" y="2235791"/>
                <a:ext cx="40493" cy="29936"/>
              </a:xfrm>
              <a:custGeom>
                <a:avLst/>
                <a:gdLst/>
                <a:ahLst/>
                <a:cxnLst/>
                <a:rect l="l" t="t" r="r" b="b"/>
                <a:pathLst>
                  <a:path w="1542" h="1140" extrusionOk="0">
                    <a:moveTo>
                      <a:pt x="1" y="1"/>
                    </a:moveTo>
                    <a:lnTo>
                      <a:pt x="1" y="1140"/>
                    </a:lnTo>
                    <a:lnTo>
                      <a:pt x="1542" y="1140"/>
                    </a:lnTo>
                    <a:lnTo>
                      <a:pt x="1542" y="1"/>
                    </a:ln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2" name="Google Shape;9697;p69">
                <a:extLst>
                  <a:ext uri="{FF2B5EF4-FFF2-40B4-BE49-F238E27FC236}">
                    <a16:creationId xmlns:a16="http://schemas.microsoft.com/office/drawing/2014/main" id="{D2B86695-3473-44AC-8A8D-E33EE525BC96}"/>
                  </a:ext>
                </a:extLst>
              </p:cNvPr>
              <p:cNvSpPr/>
              <p:nvPr/>
            </p:nvSpPr>
            <p:spPr>
              <a:xfrm>
                <a:off x="7364030" y="2236053"/>
                <a:ext cx="40493" cy="16281"/>
              </a:xfrm>
              <a:custGeom>
                <a:avLst/>
                <a:gdLst/>
                <a:ahLst/>
                <a:cxnLst/>
                <a:rect l="l" t="t" r="r" b="b"/>
                <a:pathLst>
                  <a:path w="1542" h="620" extrusionOk="0">
                    <a:moveTo>
                      <a:pt x="1" y="0"/>
                    </a:moveTo>
                    <a:lnTo>
                      <a:pt x="1" y="469"/>
                    </a:lnTo>
                    <a:cubicBezTo>
                      <a:pt x="250" y="570"/>
                      <a:pt x="510" y="620"/>
                      <a:pt x="771" y="620"/>
                    </a:cubicBezTo>
                    <a:cubicBezTo>
                      <a:pt x="1032" y="620"/>
                      <a:pt x="1293" y="570"/>
                      <a:pt x="1542" y="469"/>
                    </a:cubicBezTo>
                    <a:lnTo>
                      <a:pt x="1542" y="0"/>
                    </a:lnTo>
                    <a:close/>
                  </a:path>
                </a:pathLst>
              </a:custGeom>
              <a:solidFill>
                <a:srgbClr val="96ABB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3" name="Google Shape;9698;p69">
                <a:extLst>
                  <a:ext uri="{FF2B5EF4-FFF2-40B4-BE49-F238E27FC236}">
                    <a16:creationId xmlns:a16="http://schemas.microsoft.com/office/drawing/2014/main" id="{403C34BF-6858-4B5A-9436-878620CD6B5D}"/>
                  </a:ext>
                </a:extLst>
              </p:cNvPr>
              <p:cNvSpPr/>
              <p:nvPr/>
            </p:nvSpPr>
            <p:spPr>
              <a:xfrm>
                <a:off x="7317051" y="2252124"/>
                <a:ext cx="134477" cy="67882"/>
              </a:xfrm>
              <a:custGeom>
                <a:avLst/>
                <a:gdLst/>
                <a:ahLst/>
                <a:cxnLst/>
                <a:rect l="l" t="t" r="r" b="b"/>
                <a:pathLst>
                  <a:path w="5121" h="2585" extrusionOk="0">
                    <a:moveTo>
                      <a:pt x="1790" y="1"/>
                    </a:moveTo>
                    <a:lnTo>
                      <a:pt x="555" y="355"/>
                    </a:lnTo>
                    <a:cubicBezTo>
                      <a:pt x="230" y="451"/>
                      <a:pt x="0" y="757"/>
                      <a:pt x="0" y="1092"/>
                    </a:cubicBezTo>
                    <a:lnTo>
                      <a:pt x="0" y="2326"/>
                    </a:lnTo>
                    <a:cubicBezTo>
                      <a:pt x="0" y="2470"/>
                      <a:pt x="115" y="2585"/>
                      <a:pt x="258" y="2585"/>
                    </a:cubicBezTo>
                    <a:lnTo>
                      <a:pt x="4862" y="2585"/>
                    </a:lnTo>
                    <a:cubicBezTo>
                      <a:pt x="5005" y="2585"/>
                      <a:pt x="5120" y="2470"/>
                      <a:pt x="5120" y="2326"/>
                    </a:cubicBezTo>
                    <a:lnTo>
                      <a:pt x="5120" y="1092"/>
                    </a:lnTo>
                    <a:cubicBezTo>
                      <a:pt x="5120" y="757"/>
                      <a:pt x="4891" y="451"/>
                      <a:pt x="4565" y="355"/>
                    </a:cubicBezTo>
                    <a:lnTo>
                      <a:pt x="3331" y="1"/>
                    </a:lnTo>
                    <a:lnTo>
                      <a:pt x="2555" y="518"/>
                    </a:lnTo>
                    <a:lnTo>
                      <a:pt x="1790" y="1"/>
                    </a:lnTo>
                    <a:close/>
                  </a:path>
                </a:pathLst>
              </a:custGeom>
              <a:solidFill>
                <a:srgbClr val="6E8294"/>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4" name="Google Shape;9699;p69">
                <a:extLst>
                  <a:ext uri="{FF2B5EF4-FFF2-40B4-BE49-F238E27FC236}">
                    <a16:creationId xmlns:a16="http://schemas.microsoft.com/office/drawing/2014/main" id="{4799154A-3631-4E08-A30C-5CE57528D8CB}"/>
                  </a:ext>
                </a:extLst>
              </p:cNvPr>
              <p:cNvSpPr/>
              <p:nvPr/>
            </p:nvSpPr>
            <p:spPr>
              <a:xfrm>
                <a:off x="7377607" y="2265701"/>
                <a:ext cx="13340" cy="54306"/>
              </a:xfrm>
              <a:custGeom>
                <a:avLst/>
                <a:gdLst/>
                <a:ahLst/>
                <a:cxnLst/>
                <a:rect l="l" t="t" r="r" b="b"/>
                <a:pathLst>
                  <a:path w="508" h="2068" extrusionOk="0">
                    <a:moveTo>
                      <a:pt x="125" y="1"/>
                    </a:moveTo>
                    <a:lnTo>
                      <a:pt x="1" y="2068"/>
                    </a:lnTo>
                    <a:lnTo>
                      <a:pt x="508" y="2068"/>
                    </a:lnTo>
                    <a:lnTo>
                      <a:pt x="383" y="1"/>
                    </a:lnTo>
                    <a:close/>
                  </a:path>
                </a:pathLst>
              </a:custGeom>
              <a:solidFill>
                <a:srgbClr val="63A537"/>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5" name="Google Shape;9700;p69">
                <a:extLst>
                  <a:ext uri="{FF2B5EF4-FFF2-40B4-BE49-F238E27FC236}">
                    <a16:creationId xmlns:a16="http://schemas.microsoft.com/office/drawing/2014/main" id="{34D283B0-372B-491A-B964-E21D35992845}"/>
                  </a:ext>
                </a:extLst>
              </p:cNvPr>
              <p:cNvSpPr/>
              <p:nvPr/>
            </p:nvSpPr>
            <p:spPr>
              <a:xfrm>
                <a:off x="7343941" y="2168906"/>
                <a:ext cx="80697" cy="73712"/>
              </a:xfrm>
              <a:custGeom>
                <a:avLst/>
                <a:gdLst/>
                <a:ahLst/>
                <a:cxnLst/>
                <a:rect l="l" t="t" r="r" b="b"/>
                <a:pathLst>
                  <a:path w="3073" h="2807" extrusionOk="0">
                    <a:moveTo>
                      <a:pt x="955" y="1"/>
                    </a:moveTo>
                    <a:cubicBezTo>
                      <a:pt x="823" y="1"/>
                      <a:pt x="701" y="57"/>
                      <a:pt x="613" y="155"/>
                    </a:cubicBezTo>
                    <a:lnTo>
                      <a:pt x="153" y="615"/>
                    </a:lnTo>
                    <a:cubicBezTo>
                      <a:pt x="58" y="710"/>
                      <a:pt x="0" y="835"/>
                      <a:pt x="0" y="978"/>
                    </a:cubicBezTo>
                    <a:lnTo>
                      <a:pt x="0" y="1275"/>
                    </a:lnTo>
                    <a:cubicBezTo>
                      <a:pt x="0" y="2117"/>
                      <a:pt x="689" y="2806"/>
                      <a:pt x="1531" y="2806"/>
                    </a:cubicBezTo>
                    <a:cubicBezTo>
                      <a:pt x="2383" y="2806"/>
                      <a:pt x="3072" y="2117"/>
                      <a:pt x="3072" y="1275"/>
                    </a:cubicBezTo>
                    <a:lnTo>
                      <a:pt x="3072" y="949"/>
                    </a:lnTo>
                    <a:cubicBezTo>
                      <a:pt x="3072" y="815"/>
                      <a:pt x="3015" y="682"/>
                      <a:pt x="2919" y="586"/>
                    </a:cubicBezTo>
                    <a:cubicBezTo>
                      <a:pt x="2527" y="203"/>
                      <a:pt x="1799" y="31"/>
                      <a:pt x="986" y="2"/>
                    </a:cubicBezTo>
                    <a:cubicBezTo>
                      <a:pt x="975" y="1"/>
                      <a:pt x="965" y="1"/>
                      <a:pt x="955" y="1"/>
                    </a:cubicBezTo>
                    <a:close/>
                  </a:path>
                </a:pathLst>
              </a:custGeom>
              <a:solidFill>
                <a:srgbClr val="BECBD5"/>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6" name="Google Shape;9701;p69">
                <a:extLst>
                  <a:ext uri="{FF2B5EF4-FFF2-40B4-BE49-F238E27FC236}">
                    <a16:creationId xmlns:a16="http://schemas.microsoft.com/office/drawing/2014/main" id="{A89AAB7B-DADD-4A25-95F1-5603688230F1}"/>
                  </a:ext>
                </a:extLst>
              </p:cNvPr>
              <p:cNvSpPr/>
              <p:nvPr/>
            </p:nvSpPr>
            <p:spPr>
              <a:xfrm>
                <a:off x="7343941" y="2168906"/>
                <a:ext cx="80434" cy="72189"/>
              </a:xfrm>
              <a:custGeom>
                <a:avLst/>
                <a:gdLst/>
                <a:ahLst/>
                <a:cxnLst/>
                <a:rect l="l" t="t" r="r" b="b"/>
                <a:pathLst>
                  <a:path w="3063" h="2749" extrusionOk="0">
                    <a:moveTo>
                      <a:pt x="955" y="1"/>
                    </a:moveTo>
                    <a:cubicBezTo>
                      <a:pt x="823" y="1"/>
                      <a:pt x="701" y="57"/>
                      <a:pt x="613" y="146"/>
                    </a:cubicBezTo>
                    <a:lnTo>
                      <a:pt x="153" y="615"/>
                    </a:lnTo>
                    <a:cubicBezTo>
                      <a:pt x="58" y="710"/>
                      <a:pt x="0" y="835"/>
                      <a:pt x="0" y="969"/>
                    </a:cubicBezTo>
                    <a:lnTo>
                      <a:pt x="0" y="1275"/>
                    </a:lnTo>
                    <a:cubicBezTo>
                      <a:pt x="0" y="1954"/>
                      <a:pt x="450" y="2557"/>
                      <a:pt x="1110" y="2749"/>
                    </a:cubicBezTo>
                    <a:cubicBezTo>
                      <a:pt x="890" y="2471"/>
                      <a:pt x="766" y="2136"/>
                      <a:pt x="766" y="1792"/>
                    </a:cubicBezTo>
                    <a:lnTo>
                      <a:pt x="766" y="1036"/>
                    </a:lnTo>
                    <a:cubicBezTo>
                      <a:pt x="766" y="751"/>
                      <a:pt x="996" y="527"/>
                      <a:pt x="1277" y="527"/>
                    </a:cubicBezTo>
                    <a:cubicBezTo>
                      <a:pt x="1288" y="527"/>
                      <a:pt x="1300" y="528"/>
                      <a:pt x="1311" y="528"/>
                    </a:cubicBezTo>
                    <a:cubicBezTo>
                      <a:pt x="1828" y="557"/>
                      <a:pt x="2594" y="643"/>
                      <a:pt x="3063" y="873"/>
                    </a:cubicBezTo>
                    <a:cubicBezTo>
                      <a:pt x="3053" y="768"/>
                      <a:pt x="2996" y="662"/>
                      <a:pt x="2919" y="586"/>
                    </a:cubicBezTo>
                    <a:cubicBezTo>
                      <a:pt x="2527" y="203"/>
                      <a:pt x="1799" y="21"/>
                      <a:pt x="986" y="2"/>
                    </a:cubicBezTo>
                    <a:cubicBezTo>
                      <a:pt x="975" y="1"/>
                      <a:pt x="965" y="1"/>
                      <a:pt x="955" y="1"/>
                    </a:cubicBezTo>
                    <a:close/>
                  </a:path>
                </a:pathLst>
              </a:custGeom>
              <a:solidFill>
                <a:srgbClr val="ACBDC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7" name="Google Shape;9702;p69">
                <a:extLst>
                  <a:ext uri="{FF2B5EF4-FFF2-40B4-BE49-F238E27FC236}">
                    <a16:creationId xmlns:a16="http://schemas.microsoft.com/office/drawing/2014/main" id="{83417B86-4EC9-4677-839E-46F27C39BB20}"/>
                  </a:ext>
                </a:extLst>
              </p:cNvPr>
              <p:cNvSpPr/>
              <p:nvPr/>
            </p:nvSpPr>
            <p:spPr>
              <a:xfrm>
                <a:off x="7317051" y="2269482"/>
                <a:ext cx="26916" cy="50524"/>
              </a:xfrm>
              <a:custGeom>
                <a:avLst/>
                <a:gdLst/>
                <a:ahLst/>
                <a:cxnLst/>
                <a:rect l="l" t="t" r="r" b="b"/>
                <a:pathLst>
                  <a:path w="1025" h="1924" extrusionOk="0">
                    <a:moveTo>
                      <a:pt x="144" y="0"/>
                    </a:moveTo>
                    <a:cubicBezTo>
                      <a:pt x="48" y="125"/>
                      <a:pt x="0" y="278"/>
                      <a:pt x="0" y="440"/>
                    </a:cubicBezTo>
                    <a:lnTo>
                      <a:pt x="0" y="1665"/>
                    </a:lnTo>
                    <a:cubicBezTo>
                      <a:pt x="0" y="1809"/>
                      <a:pt x="115" y="1924"/>
                      <a:pt x="258" y="1924"/>
                    </a:cubicBezTo>
                    <a:lnTo>
                      <a:pt x="1024" y="1924"/>
                    </a:lnTo>
                    <a:lnTo>
                      <a:pt x="1024" y="1206"/>
                    </a:lnTo>
                    <a:cubicBezTo>
                      <a:pt x="1024" y="995"/>
                      <a:pt x="948" y="804"/>
                      <a:pt x="804" y="660"/>
                    </a:cubicBezTo>
                    <a:lnTo>
                      <a:pt x="144" y="0"/>
                    </a:ln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8" name="Google Shape;9703;p69">
                <a:extLst>
                  <a:ext uri="{FF2B5EF4-FFF2-40B4-BE49-F238E27FC236}">
                    <a16:creationId xmlns:a16="http://schemas.microsoft.com/office/drawing/2014/main" id="{D47CB38A-E30A-415B-8AF1-6C889E518045}"/>
                  </a:ext>
                </a:extLst>
              </p:cNvPr>
              <p:cNvSpPr/>
              <p:nvPr/>
            </p:nvSpPr>
            <p:spPr>
              <a:xfrm>
                <a:off x="7424612" y="2269482"/>
                <a:ext cx="26916" cy="50524"/>
              </a:xfrm>
              <a:custGeom>
                <a:avLst/>
                <a:gdLst/>
                <a:ahLst/>
                <a:cxnLst/>
                <a:rect l="l" t="t" r="r" b="b"/>
                <a:pathLst>
                  <a:path w="1025" h="1924" extrusionOk="0">
                    <a:moveTo>
                      <a:pt x="881" y="0"/>
                    </a:moveTo>
                    <a:lnTo>
                      <a:pt x="220" y="660"/>
                    </a:lnTo>
                    <a:cubicBezTo>
                      <a:pt x="77" y="804"/>
                      <a:pt x="0" y="995"/>
                      <a:pt x="0" y="1206"/>
                    </a:cubicBezTo>
                    <a:lnTo>
                      <a:pt x="0" y="1924"/>
                    </a:lnTo>
                    <a:lnTo>
                      <a:pt x="766" y="1924"/>
                    </a:lnTo>
                    <a:cubicBezTo>
                      <a:pt x="909" y="1924"/>
                      <a:pt x="1024" y="1809"/>
                      <a:pt x="1024" y="1665"/>
                    </a:cubicBezTo>
                    <a:lnTo>
                      <a:pt x="1024" y="440"/>
                    </a:lnTo>
                    <a:cubicBezTo>
                      <a:pt x="1024" y="278"/>
                      <a:pt x="976" y="125"/>
                      <a:pt x="881" y="0"/>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79" name="Google Shape;9704;p69">
                <a:extLst>
                  <a:ext uri="{FF2B5EF4-FFF2-40B4-BE49-F238E27FC236}">
                    <a16:creationId xmlns:a16="http://schemas.microsoft.com/office/drawing/2014/main" id="{FAF49E3B-9277-45BF-9810-46B34FC47F90}"/>
                  </a:ext>
                </a:extLst>
              </p:cNvPr>
              <p:cNvSpPr/>
              <p:nvPr/>
            </p:nvSpPr>
            <p:spPr>
              <a:xfrm>
                <a:off x="7377607" y="2265701"/>
                <a:ext cx="13340" cy="13340"/>
              </a:xfrm>
              <a:custGeom>
                <a:avLst/>
                <a:gdLst/>
                <a:ahLst/>
                <a:cxnLst/>
                <a:rect l="l" t="t" r="r" b="b"/>
                <a:pathLst>
                  <a:path w="508" h="508" extrusionOk="0">
                    <a:moveTo>
                      <a:pt x="1" y="1"/>
                    </a:moveTo>
                    <a:lnTo>
                      <a:pt x="1" y="403"/>
                    </a:lnTo>
                    <a:cubicBezTo>
                      <a:pt x="1" y="460"/>
                      <a:pt x="48" y="508"/>
                      <a:pt x="106" y="508"/>
                    </a:cubicBezTo>
                    <a:lnTo>
                      <a:pt x="402" y="508"/>
                    </a:lnTo>
                    <a:cubicBezTo>
                      <a:pt x="460" y="508"/>
                      <a:pt x="508" y="460"/>
                      <a:pt x="508" y="403"/>
                    </a:cubicBezTo>
                    <a:lnTo>
                      <a:pt x="508" y="1"/>
                    </a:lnTo>
                    <a:close/>
                  </a:path>
                </a:pathLst>
              </a:custGeom>
              <a:solidFill>
                <a:srgbClr val="63A537">
                  <a:lumMod val="75000"/>
                </a:srgbClr>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0" name="Google Shape;9705;p69">
                <a:extLst>
                  <a:ext uri="{FF2B5EF4-FFF2-40B4-BE49-F238E27FC236}">
                    <a16:creationId xmlns:a16="http://schemas.microsoft.com/office/drawing/2014/main" id="{6EA2B194-1482-46AA-A286-F319953CF28D}"/>
                  </a:ext>
                </a:extLst>
              </p:cNvPr>
              <p:cNvSpPr/>
              <p:nvPr/>
            </p:nvSpPr>
            <p:spPr>
              <a:xfrm>
                <a:off x="7356756" y="2246899"/>
                <a:ext cx="27415" cy="28229"/>
              </a:xfrm>
              <a:custGeom>
                <a:avLst/>
                <a:gdLst/>
                <a:ahLst/>
                <a:cxnLst/>
                <a:rect l="l" t="t" r="r" b="b"/>
                <a:pathLst>
                  <a:path w="1044" h="1075" extrusionOk="0">
                    <a:moveTo>
                      <a:pt x="235" y="1"/>
                    </a:moveTo>
                    <a:cubicBezTo>
                      <a:pt x="204" y="1"/>
                      <a:pt x="174" y="15"/>
                      <a:pt x="153" y="47"/>
                    </a:cubicBezTo>
                    <a:lnTo>
                      <a:pt x="0" y="286"/>
                    </a:lnTo>
                    <a:lnTo>
                      <a:pt x="383" y="994"/>
                    </a:lnTo>
                    <a:cubicBezTo>
                      <a:pt x="412" y="1047"/>
                      <a:pt x="464" y="1075"/>
                      <a:pt x="517" y="1075"/>
                    </a:cubicBezTo>
                    <a:cubicBezTo>
                      <a:pt x="550" y="1075"/>
                      <a:pt x="583" y="1064"/>
                      <a:pt x="613" y="1042"/>
                    </a:cubicBezTo>
                    <a:lnTo>
                      <a:pt x="1043" y="717"/>
                    </a:lnTo>
                    <a:lnTo>
                      <a:pt x="306" y="28"/>
                    </a:lnTo>
                    <a:cubicBezTo>
                      <a:pt x="285" y="10"/>
                      <a:pt x="260" y="1"/>
                      <a:pt x="235"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1" name="Google Shape;9706;p69">
                <a:extLst>
                  <a:ext uri="{FF2B5EF4-FFF2-40B4-BE49-F238E27FC236}">
                    <a16:creationId xmlns:a16="http://schemas.microsoft.com/office/drawing/2014/main" id="{136C6650-9612-46FC-AE7A-221C95053DED}"/>
                  </a:ext>
                </a:extLst>
              </p:cNvPr>
              <p:cNvSpPr/>
              <p:nvPr/>
            </p:nvSpPr>
            <p:spPr>
              <a:xfrm>
                <a:off x="7384146" y="2246899"/>
                <a:ext cx="27678" cy="28229"/>
              </a:xfrm>
              <a:custGeom>
                <a:avLst/>
                <a:gdLst/>
                <a:ahLst/>
                <a:cxnLst/>
                <a:rect l="l" t="t" r="r" b="b"/>
                <a:pathLst>
                  <a:path w="1054" h="1075" extrusionOk="0">
                    <a:moveTo>
                      <a:pt x="813" y="1"/>
                    </a:moveTo>
                    <a:cubicBezTo>
                      <a:pt x="786" y="1"/>
                      <a:pt x="759" y="10"/>
                      <a:pt x="737" y="28"/>
                    </a:cubicBezTo>
                    <a:lnTo>
                      <a:pt x="0" y="717"/>
                    </a:lnTo>
                    <a:lnTo>
                      <a:pt x="441" y="1042"/>
                    </a:lnTo>
                    <a:cubicBezTo>
                      <a:pt x="466" y="1064"/>
                      <a:pt x="499" y="1075"/>
                      <a:pt x="532" y="1075"/>
                    </a:cubicBezTo>
                    <a:cubicBezTo>
                      <a:pt x="585" y="1075"/>
                      <a:pt x="637" y="1047"/>
                      <a:pt x="661" y="994"/>
                    </a:cubicBezTo>
                    <a:lnTo>
                      <a:pt x="1053" y="286"/>
                    </a:lnTo>
                    <a:lnTo>
                      <a:pt x="900" y="47"/>
                    </a:lnTo>
                    <a:cubicBezTo>
                      <a:pt x="879" y="15"/>
                      <a:pt x="846" y="1"/>
                      <a:pt x="813" y="1"/>
                    </a:cubicBezTo>
                    <a:close/>
                  </a:path>
                </a:pathLst>
              </a:custGeom>
              <a:solidFill>
                <a:srgbClr val="5F7589"/>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2" name="Google Shape;9707;p69">
                <a:extLst>
                  <a:ext uri="{FF2B5EF4-FFF2-40B4-BE49-F238E27FC236}">
                    <a16:creationId xmlns:a16="http://schemas.microsoft.com/office/drawing/2014/main" id="{2D83C3C2-2C8B-4306-B864-DA26E0CBBD54}"/>
                  </a:ext>
                </a:extLst>
              </p:cNvPr>
              <p:cNvSpPr/>
              <p:nvPr/>
            </p:nvSpPr>
            <p:spPr>
              <a:xfrm>
                <a:off x="7159964" y="1971904"/>
                <a:ext cx="190516" cy="164151"/>
              </a:xfrm>
              <a:custGeom>
                <a:avLst/>
                <a:gdLst/>
                <a:ahLst/>
                <a:cxnLst/>
                <a:rect l="l" t="t" r="r" b="b"/>
                <a:pathLst>
                  <a:path w="7255" h="6251" extrusionOk="0">
                    <a:moveTo>
                      <a:pt x="642" y="1"/>
                    </a:moveTo>
                    <a:cubicBezTo>
                      <a:pt x="288" y="1"/>
                      <a:pt x="1" y="288"/>
                      <a:pt x="1" y="642"/>
                    </a:cubicBezTo>
                    <a:lnTo>
                      <a:pt x="1" y="4059"/>
                    </a:lnTo>
                    <a:cubicBezTo>
                      <a:pt x="1" y="4413"/>
                      <a:pt x="288" y="4700"/>
                      <a:pt x="642" y="4700"/>
                    </a:cubicBezTo>
                    <a:lnTo>
                      <a:pt x="2987" y="4700"/>
                    </a:lnTo>
                    <a:lnTo>
                      <a:pt x="2632" y="6116"/>
                    </a:lnTo>
                    <a:cubicBezTo>
                      <a:pt x="2611" y="6189"/>
                      <a:pt x="2672" y="6251"/>
                      <a:pt x="2736" y="6251"/>
                    </a:cubicBezTo>
                    <a:cubicBezTo>
                      <a:pt x="2756" y="6251"/>
                      <a:pt x="2777" y="6245"/>
                      <a:pt x="2795" y="6231"/>
                    </a:cubicBezTo>
                    <a:lnTo>
                      <a:pt x="4901" y="4700"/>
                    </a:lnTo>
                    <a:lnTo>
                      <a:pt x="6614" y="4700"/>
                    </a:lnTo>
                    <a:cubicBezTo>
                      <a:pt x="6968" y="4700"/>
                      <a:pt x="7255" y="4413"/>
                      <a:pt x="7255" y="4059"/>
                    </a:cubicBezTo>
                    <a:lnTo>
                      <a:pt x="7255" y="642"/>
                    </a:lnTo>
                    <a:cubicBezTo>
                      <a:pt x="7255" y="288"/>
                      <a:pt x="6968" y="1"/>
                      <a:pt x="6614" y="1"/>
                    </a:cubicBezTo>
                    <a:close/>
                  </a:path>
                </a:pathLst>
              </a:custGeom>
              <a:solidFill>
                <a:srgbClr val="E3E9ED"/>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3" name="Google Shape;9708;p69">
                <a:extLst>
                  <a:ext uri="{FF2B5EF4-FFF2-40B4-BE49-F238E27FC236}">
                    <a16:creationId xmlns:a16="http://schemas.microsoft.com/office/drawing/2014/main" id="{5A08CDE2-9325-4775-9986-F9CB8382E210}"/>
                  </a:ext>
                </a:extLst>
              </p:cNvPr>
              <p:cNvSpPr/>
              <p:nvPr/>
            </p:nvSpPr>
            <p:spPr>
              <a:xfrm>
                <a:off x="7191896" y="2000055"/>
                <a:ext cx="31670" cy="11082"/>
              </a:xfrm>
              <a:custGeom>
                <a:avLst/>
                <a:gdLst/>
                <a:ahLst/>
                <a:cxnLst/>
                <a:rect l="l" t="t" r="r" b="b"/>
                <a:pathLst>
                  <a:path w="1206" h="422" extrusionOk="0">
                    <a:moveTo>
                      <a:pt x="287" y="1"/>
                    </a:moveTo>
                    <a:cubicBezTo>
                      <a:pt x="0" y="1"/>
                      <a:pt x="0" y="422"/>
                      <a:pt x="287" y="422"/>
                    </a:cubicBezTo>
                    <a:lnTo>
                      <a:pt x="919" y="422"/>
                    </a:lnTo>
                    <a:cubicBezTo>
                      <a:pt x="1206" y="422"/>
                      <a:pt x="1206" y="1"/>
                      <a:pt x="919"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4" name="Google Shape;9709;p69">
                <a:extLst>
                  <a:ext uri="{FF2B5EF4-FFF2-40B4-BE49-F238E27FC236}">
                    <a16:creationId xmlns:a16="http://schemas.microsoft.com/office/drawing/2014/main" id="{25CBD067-46D2-424E-ADF5-999638968438}"/>
                  </a:ext>
                </a:extLst>
              </p:cNvPr>
              <p:cNvSpPr/>
              <p:nvPr/>
            </p:nvSpPr>
            <p:spPr>
              <a:xfrm>
                <a:off x="7231102" y="2000055"/>
                <a:ext cx="87735" cy="11082"/>
              </a:xfrm>
              <a:custGeom>
                <a:avLst/>
                <a:gdLst/>
                <a:ahLst/>
                <a:cxnLst/>
                <a:rect l="l" t="t" r="r" b="b"/>
                <a:pathLst>
                  <a:path w="3341" h="422" extrusionOk="0">
                    <a:moveTo>
                      <a:pt x="278" y="1"/>
                    </a:moveTo>
                    <a:cubicBezTo>
                      <a:pt x="0" y="1"/>
                      <a:pt x="0" y="422"/>
                      <a:pt x="278" y="422"/>
                    </a:cubicBezTo>
                    <a:lnTo>
                      <a:pt x="3053" y="422"/>
                    </a:lnTo>
                    <a:cubicBezTo>
                      <a:pt x="3340" y="422"/>
                      <a:pt x="3340" y="1"/>
                      <a:pt x="3053" y="1"/>
                    </a:cubicBezTo>
                    <a:close/>
                  </a:path>
                </a:pathLst>
              </a:custGeom>
              <a:solidFill>
                <a:srgbClr val="657E93"/>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5" name="Google Shape;9710;p69">
                <a:extLst>
                  <a:ext uri="{FF2B5EF4-FFF2-40B4-BE49-F238E27FC236}">
                    <a16:creationId xmlns:a16="http://schemas.microsoft.com/office/drawing/2014/main" id="{358A144E-A06C-447A-97F9-F8B3E5D20F85}"/>
                  </a:ext>
                </a:extLst>
              </p:cNvPr>
              <p:cNvSpPr/>
              <p:nvPr/>
            </p:nvSpPr>
            <p:spPr>
              <a:xfrm>
                <a:off x="7191896" y="2027969"/>
                <a:ext cx="126941" cy="11318"/>
              </a:xfrm>
              <a:custGeom>
                <a:avLst/>
                <a:gdLst/>
                <a:ahLst/>
                <a:cxnLst/>
                <a:rect l="l" t="t" r="r" b="b"/>
                <a:pathLst>
                  <a:path w="4834" h="431" extrusionOk="0">
                    <a:moveTo>
                      <a:pt x="287" y="0"/>
                    </a:moveTo>
                    <a:cubicBezTo>
                      <a:pt x="0" y="0"/>
                      <a:pt x="0" y="431"/>
                      <a:pt x="287" y="431"/>
                    </a:cubicBezTo>
                    <a:lnTo>
                      <a:pt x="4546" y="431"/>
                    </a:lnTo>
                    <a:cubicBezTo>
                      <a:pt x="4833" y="431"/>
                      <a:pt x="4833" y="0"/>
                      <a:pt x="4546" y="0"/>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6" name="Google Shape;9711;p69">
                <a:extLst>
                  <a:ext uri="{FF2B5EF4-FFF2-40B4-BE49-F238E27FC236}">
                    <a16:creationId xmlns:a16="http://schemas.microsoft.com/office/drawing/2014/main" id="{F53231B4-DAA1-4294-8828-CCCB95A81872}"/>
                  </a:ext>
                </a:extLst>
              </p:cNvPr>
              <p:cNvSpPr/>
              <p:nvPr/>
            </p:nvSpPr>
            <p:spPr>
              <a:xfrm>
                <a:off x="7191896" y="2056093"/>
                <a:ext cx="87735" cy="11108"/>
              </a:xfrm>
              <a:custGeom>
                <a:avLst/>
                <a:gdLst/>
                <a:ahLst/>
                <a:cxnLst/>
                <a:rect l="l" t="t" r="r" b="b"/>
                <a:pathLst>
                  <a:path w="3341" h="423" extrusionOk="0">
                    <a:moveTo>
                      <a:pt x="287" y="1"/>
                    </a:moveTo>
                    <a:cubicBezTo>
                      <a:pt x="0" y="1"/>
                      <a:pt x="0" y="422"/>
                      <a:pt x="287" y="422"/>
                    </a:cubicBezTo>
                    <a:lnTo>
                      <a:pt x="3053" y="422"/>
                    </a:lnTo>
                    <a:cubicBezTo>
                      <a:pt x="3340" y="422"/>
                      <a:pt x="3340" y="1"/>
                      <a:pt x="3053" y="1"/>
                    </a:cubicBezTo>
                    <a:close/>
                  </a:path>
                </a:pathLst>
              </a:custGeom>
              <a:solidFill>
                <a:srgbClr val="63798C"/>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sp>
            <p:nvSpPr>
              <p:cNvPr id="187" name="Google Shape;9712;p69">
                <a:extLst>
                  <a:ext uri="{FF2B5EF4-FFF2-40B4-BE49-F238E27FC236}">
                    <a16:creationId xmlns:a16="http://schemas.microsoft.com/office/drawing/2014/main" id="{72E6EEC9-2F6A-424E-B2C9-176D5C0B61A0}"/>
                  </a:ext>
                </a:extLst>
              </p:cNvPr>
              <p:cNvSpPr/>
              <p:nvPr/>
            </p:nvSpPr>
            <p:spPr>
              <a:xfrm>
                <a:off x="7286878" y="2056093"/>
                <a:ext cx="31958" cy="11108"/>
              </a:xfrm>
              <a:custGeom>
                <a:avLst/>
                <a:gdLst/>
                <a:ahLst/>
                <a:cxnLst/>
                <a:rect l="l" t="t" r="r" b="b"/>
                <a:pathLst>
                  <a:path w="1217" h="423" extrusionOk="0">
                    <a:moveTo>
                      <a:pt x="288" y="1"/>
                    </a:moveTo>
                    <a:cubicBezTo>
                      <a:pt x="1" y="1"/>
                      <a:pt x="1" y="422"/>
                      <a:pt x="288" y="422"/>
                    </a:cubicBezTo>
                    <a:lnTo>
                      <a:pt x="929" y="422"/>
                    </a:lnTo>
                    <a:cubicBezTo>
                      <a:pt x="1216" y="422"/>
                      <a:pt x="1216" y="1"/>
                      <a:pt x="929" y="1"/>
                    </a:cubicBezTo>
                    <a:close/>
                  </a:path>
                </a:pathLst>
              </a:custGeom>
              <a:solidFill>
                <a:srgbClr val="76899A"/>
              </a:solidFill>
              <a:ln>
                <a:noFill/>
              </a:ln>
            </p:spPr>
            <p:txBody>
              <a:bodyPr spcFirstLastPara="1" wrap="square" lIns="121900" tIns="121900" rIns="121900" bIns="121900" anchor="ctr" anchorCtr="0">
                <a:noAutofit/>
              </a:bodyPr>
              <a:lstStyle/>
              <a:p>
                <a:pPr defTabSz="1219170">
                  <a:defRPr/>
                </a:pPr>
                <a:endParaRPr sz="2400" kern="0">
                  <a:solidFill>
                    <a:sysClr val="windowText" lastClr="000000"/>
                  </a:solidFill>
                  <a:latin typeface="Arial"/>
                  <a:cs typeface="Arial"/>
                  <a:sym typeface="Arial"/>
                </a:endParaRPr>
              </a:p>
            </p:txBody>
          </p:sp>
        </p:grpSp>
      </p:grpSp>
    </p:spTree>
    <p:extLst>
      <p:ext uri="{BB962C8B-B14F-4D97-AF65-F5344CB8AC3E}">
        <p14:creationId xmlns:p14="http://schemas.microsoft.com/office/powerpoint/2010/main" val="2343478185"/>
      </p:ext>
    </p:extLst>
  </p:cSld>
  <p:clrMapOvr>
    <a:masterClrMapping/>
  </p:clrMapOvr>
</p:sld>
</file>

<file path=ppt/theme/theme1.xml><?xml version="1.0" encoding="utf-8"?>
<a:theme xmlns:a="http://schemas.openxmlformats.org/drawingml/2006/main" name="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phthalmology Center by Slidesgo">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phthalmology Center by Slidesgo">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phthalmology Center by Slidesgo">
  <a:themeElements>
    <a:clrScheme name="Simple Light">
      <a:dk1>
        <a:srgbClr val="0D0F41"/>
      </a:dk1>
      <a:lt1>
        <a:srgbClr val="FFFFFF"/>
      </a:lt1>
      <a:dk2>
        <a:srgbClr val="545454"/>
      </a:dk2>
      <a:lt2>
        <a:srgbClr val="B8B8B8"/>
      </a:lt2>
      <a:accent1>
        <a:srgbClr val="00A791"/>
      </a:accent1>
      <a:accent2>
        <a:srgbClr val="00ACC2"/>
      </a:accent2>
      <a:accent3>
        <a:srgbClr val="160E44"/>
      </a:accent3>
      <a:accent4>
        <a:srgbClr val="00A791"/>
      </a:accent4>
      <a:accent5>
        <a:srgbClr val="00ACC2"/>
      </a:accent5>
      <a:accent6>
        <a:srgbClr val="292C7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0188AE11363A44C8D6A98CD1960C803" ma:contentTypeVersion="12" ma:contentTypeDescription="Create a new document." ma:contentTypeScope="" ma:versionID="f863398f7efc7f46bfbf889784e304ed">
  <xsd:schema xmlns:xsd="http://www.w3.org/2001/XMLSchema" xmlns:xs="http://www.w3.org/2001/XMLSchema" xmlns:p="http://schemas.microsoft.com/office/2006/metadata/properties" xmlns:ns2="fa4c7253-cea3-4165-8b8a-856476806840" xmlns:ns3="bd4136c0-7c27-4378-bc59-5e31d22b10cd" targetNamespace="http://schemas.microsoft.com/office/2006/metadata/properties" ma:root="true" ma:fieldsID="a3f5418fb929d2ab969ab60f240f00c8" ns2:_="" ns3:_="">
    <xsd:import namespace="fa4c7253-cea3-4165-8b8a-856476806840"/>
    <xsd:import namespace="bd4136c0-7c27-4378-bc59-5e31d22b10c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4c7253-cea3-4165-8b8a-8564768068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4136c0-7c27-4378-bc59-5e31d22b10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577243-7449-4828-B465-693D13CCB182}">
  <ds:schemaRefs>
    <ds:schemaRef ds:uri="http://www.w3.org/XML/1998/namespace"/>
    <ds:schemaRef ds:uri="http://schemas.microsoft.com/office/2006/documentManagement/types"/>
    <ds:schemaRef ds:uri="http://purl.org/dc/terms/"/>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http://purl.org/dc/dcmitype/"/>
    <ds:schemaRef ds:uri="bd4136c0-7c27-4378-bc59-5e31d22b10cd"/>
    <ds:schemaRef ds:uri="fa4c7253-cea3-4165-8b8a-856476806840"/>
  </ds:schemaRefs>
</ds:datastoreItem>
</file>

<file path=customXml/itemProps2.xml><?xml version="1.0" encoding="utf-8"?>
<ds:datastoreItem xmlns:ds="http://schemas.openxmlformats.org/officeDocument/2006/customXml" ds:itemID="{541A1EAC-92A5-4DF3-B26F-FDC5D999A7E1}">
  <ds:schemaRefs>
    <ds:schemaRef ds:uri="http://schemas.microsoft.com/sharepoint/v3/contenttype/forms"/>
  </ds:schemaRefs>
</ds:datastoreItem>
</file>

<file path=customXml/itemProps3.xml><?xml version="1.0" encoding="utf-8"?>
<ds:datastoreItem xmlns:ds="http://schemas.openxmlformats.org/officeDocument/2006/customXml" ds:itemID="{E9646FBB-AB8C-46A1-82B9-5F14CD06C1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a4c7253-cea3-4165-8b8a-856476806840"/>
    <ds:schemaRef ds:uri="bd4136c0-7c27-4378-bc59-5e31d22b10c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10325</TotalTime>
  <Words>2978</Words>
  <Application>Microsoft Office PowerPoint</Application>
  <PresentationFormat>Widescreen</PresentationFormat>
  <Paragraphs>424</Paragraphs>
  <Slides>36</Slides>
  <Notes>29</Notes>
  <HiddenSlides>1</HiddenSlides>
  <MMClips>0</MMClips>
  <ScaleCrop>false</ScaleCrop>
  <HeadingPairs>
    <vt:vector size="6" baseType="variant">
      <vt:variant>
        <vt:lpstr>Fonts Used</vt:lpstr>
      </vt:variant>
      <vt:variant>
        <vt:i4>18</vt:i4>
      </vt:variant>
      <vt:variant>
        <vt:lpstr>Theme</vt:lpstr>
      </vt:variant>
      <vt:variant>
        <vt:i4>5</vt:i4>
      </vt:variant>
      <vt:variant>
        <vt:lpstr>Slide Titles</vt:lpstr>
      </vt:variant>
      <vt:variant>
        <vt:i4>36</vt:i4>
      </vt:variant>
    </vt:vector>
  </HeadingPairs>
  <TitlesOfParts>
    <vt:vector size="59" baseType="lpstr">
      <vt:lpstr>Arial</vt:lpstr>
      <vt:lpstr>Calibri</vt:lpstr>
      <vt:lpstr>Cherry Cream Soda</vt:lpstr>
      <vt:lpstr>Fira Sans Extra Condensed Medium</vt:lpstr>
      <vt:lpstr>Helvetica</vt:lpstr>
      <vt:lpstr>Hind Vadodara</vt:lpstr>
      <vt:lpstr>Montserrat SemiBold</vt:lpstr>
      <vt:lpstr>Nunito Light</vt:lpstr>
      <vt:lpstr>Open Sans SemiBold</vt:lpstr>
      <vt:lpstr>Oswald</vt:lpstr>
      <vt:lpstr>Poppins</vt:lpstr>
      <vt:lpstr>Poppins Medium</vt:lpstr>
      <vt:lpstr>Poppins SemiBold</vt:lpstr>
      <vt:lpstr>PT Sans</vt:lpstr>
      <vt:lpstr>Raleway Thin</vt:lpstr>
      <vt:lpstr>Roboto Condensed Light</vt:lpstr>
      <vt:lpstr>Times New Roman</vt:lpstr>
      <vt:lpstr>Wingdings</vt:lpstr>
      <vt:lpstr>Ophthalmology Center by Slidesgo</vt:lpstr>
      <vt:lpstr>7_Ophthalmology Center by Slidesgo</vt:lpstr>
      <vt:lpstr>1_Ophthalmology Center by Slidesgo</vt:lpstr>
      <vt:lpstr>4_Ophthalmology Center by Slidesgo</vt:lpstr>
      <vt:lpstr>2_Ophthalmology Center by Slidesgo</vt:lpstr>
      <vt:lpstr>PBIS School-Wide Coach Meeting Year 3:  October 2022</vt:lpstr>
      <vt:lpstr>EXPECTATIONS</vt:lpstr>
      <vt:lpstr>ACTIVITY: ATTENDANCE</vt:lpstr>
      <vt:lpstr>Agenda &amp; Coaches' Tasks</vt:lpstr>
      <vt:lpstr>Event Reminders</vt:lpstr>
      <vt:lpstr>Canvas – For Coaches to Submit Documents</vt:lpstr>
      <vt:lpstr> HELPFUL RESOURCES</vt:lpstr>
      <vt:lpstr>Glows &amp; Grows: Goals and Eval Planning</vt:lpstr>
      <vt:lpstr>DISCUSSION: GLOWS &amp; GROWS</vt:lpstr>
      <vt:lpstr>PBIS Resource Spotlight: PBIS Assessment: Feedback and Input Surveys </vt:lpstr>
      <vt:lpstr>MONITORING &amp; EVALUATING PBIS PRACTICES</vt:lpstr>
      <vt:lpstr>TFI 7C – Feedback and Input</vt:lpstr>
      <vt:lpstr>TFI 7A – Feedback and Input</vt:lpstr>
      <vt:lpstr>PBIS Assessment: Feedback &amp; Input Surveys</vt:lpstr>
      <vt:lpstr>Climate Survey vs. Feedback &amp; Input Survey</vt:lpstr>
      <vt:lpstr>Quantitative vs Qualitative</vt:lpstr>
      <vt:lpstr>Student Surveys Elementary and Secondary</vt:lpstr>
      <vt:lpstr>Staff and Family Input Surveys</vt:lpstr>
      <vt:lpstr>DISCUSSION: Feedback &amp; Input</vt:lpstr>
      <vt:lpstr>Big Idea Check In: Using PBIS Assessment for Evaluation Planning</vt:lpstr>
      <vt:lpstr>PBIS Assessments Coordinator</vt:lpstr>
      <vt:lpstr>Let’s Log in to PBISApps</vt:lpstr>
      <vt:lpstr>PBIS Assessment Dashboard</vt:lpstr>
      <vt:lpstr>Practice: PBIS Assessment</vt:lpstr>
      <vt:lpstr>Looking Ahead</vt:lpstr>
      <vt:lpstr>NOVEMBER Team Training</vt:lpstr>
      <vt:lpstr>ROUNDTABLE DISCUSSIONS</vt:lpstr>
      <vt:lpstr>PowerPoint Presentation</vt:lpstr>
      <vt:lpstr>PowerPoint Presentation</vt:lpstr>
      <vt:lpstr>PowerPoint Presentation</vt:lpstr>
      <vt:lpstr>PowerPoint Presentation</vt:lpstr>
      <vt:lpstr>Optional Templates </vt:lpstr>
      <vt:lpstr>ACTIVITY: PLANNING ROUNDTABLES</vt:lpstr>
      <vt:lpstr>Agenda &amp; Coaches' Tasks- Debrief</vt:lpstr>
      <vt:lpstr> HELPFUL RESOURCES</vt:lpstr>
      <vt:lpstr>https://edc.co1.qualtrics.com/jfe/form/SV_cBF9GI7gVEBsfSC    EVALUATION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2 of  PBIS School-Wide COACHES Training!</dc:title>
  <dc:creator>Robbie, Karen</dc:creator>
  <cp:lastModifiedBy>Christine Downs</cp:lastModifiedBy>
  <cp:revision>112</cp:revision>
  <dcterms:created xsi:type="dcterms:W3CDTF">2021-09-01T22:16:30Z</dcterms:created>
  <dcterms:modified xsi:type="dcterms:W3CDTF">2022-10-12T12:45:09Z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0x01010080188AE11363A44C8D6A98CD1960C803</vt:lpwstr>
  </property>
</Properties>
</file>