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4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4"/>
    <p:sldMasterId id="2147483820" r:id="rId5"/>
    <p:sldMasterId id="2147483841" r:id="rId6"/>
    <p:sldMasterId id="2147483867" r:id="rId7"/>
    <p:sldMasterId id="2147483893" r:id="rId8"/>
  </p:sldMasterIdLst>
  <p:notesMasterIdLst>
    <p:notesMasterId r:id="rId86"/>
  </p:notesMasterIdLst>
  <p:sldIdLst>
    <p:sldId id="3182" r:id="rId9"/>
    <p:sldId id="4109" r:id="rId10"/>
    <p:sldId id="4024" r:id="rId11"/>
    <p:sldId id="4025" r:id="rId12"/>
    <p:sldId id="4056" r:id="rId13"/>
    <p:sldId id="4546" r:id="rId14"/>
    <p:sldId id="4067" r:id="rId15"/>
    <p:sldId id="4018" r:id="rId16"/>
    <p:sldId id="4139" r:id="rId17"/>
    <p:sldId id="4200" r:id="rId18"/>
    <p:sldId id="4111" r:id="rId19"/>
    <p:sldId id="4312" r:id="rId20"/>
    <p:sldId id="4279" r:id="rId21"/>
    <p:sldId id="4277" r:id="rId22"/>
    <p:sldId id="4534" r:id="rId23"/>
    <p:sldId id="4166" r:id="rId24"/>
    <p:sldId id="4315" r:id="rId25"/>
    <p:sldId id="3437" r:id="rId26"/>
    <p:sldId id="4114" r:id="rId27"/>
    <p:sldId id="4535" r:id="rId28"/>
    <p:sldId id="4112" r:id="rId29"/>
    <p:sldId id="3372" r:id="rId30"/>
    <p:sldId id="4113" r:id="rId31"/>
    <p:sldId id="4146" r:id="rId32"/>
    <p:sldId id="4536" r:id="rId33"/>
    <p:sldId id="4143" r:id="rId34"/>
    <p:sldId id="4537" r:id="rId35"/>
    <p:sldId id="4132" r:id="rId36"/>
    <p:sldId id="4538" r:id="rId37"/>
    <p:sldId id="4055" r:id="rId38"/>
    <p:sldId id="4105" r:id="rId39"/>
    <p:sldId id="4106" r:id="rId40"/>
    <p:sldId id="3248" r:id="rId41"/>
    <p:sldId id="4057" r:id="rId42"/>
    <p:sldId id="1163" r:id="rId43"/>
    <p:sldId id="289" r:id="rId44"/>
    <p:sldId id="4543" r:id="rId45"/>
    <p:sldId id="1060" r:id="rId46"/>
    <p:sldId id="1165" r:id="rId47"/>
    <p:sldId id="1166" r:id="rId48"/>
    <p:sldId id="1062" r:id="rId49"/>
    <p:sldId id="4542" r:id="rId50"/>
    <p:sldId id="1065" r:id="rId51"/>
    <p:sldId id="1067" r:id="rId52"/>
    <p:sldId id="1068" r:id="rId53"/>
    <p:sldId id="1069" r:id="rId54"/>
    <p:sldId id="1070" r:id="rId55"/>
    <p:sldId id="1072" r:id="rId56"/>
    <p:sldId id="307" r:id="rId57"/>
    <p:sldId id="4349" r:id="rId58"/>
    <p:sldId id="4541" r:id="rId59"/>
    <p:sldId id="4539" r:id="rId60"/>
    <p:sldId id="3297" r:id="rId61"/>
    <p:sldId id="4387" r:id="rId62"/>
    <p:sldId id="4388" r:id="rId63"/>
    <p:sldId id="4548" r:id="rId64"/>
    <p:sldId id="4451" r:id="rId65"/>
    <p:sldId id="3318" r:id="rId66"/>
    <p:sldId id="4447" r:id="rId67"/>
    <p:sldId id="4429" r:id="rId68"/>
    <p:sldId id="1655" r:id="rId69"/>
    <p:sldId id="1638" r:id="rId70"/>
    <p:sldId id="4488" r:id="rId71"/>
    <p:sldId id="4431" r:id="rId72"/>
    <p:sldId id="4421" r:id="rId73"/>
    <p:sldId id="4131" r:id="rId74"/>
    <p:sldId id="4134" r:id="rId75"/>
    <p:sldId id="4432" r:id="rId76"/>
    <p:sldId id="4425" r:id="rId77"/>
    <p:sldId id="4426" r:id="rId78"/>
    <p:sldId id="4448" r:id="rId79"/>
    <p:sldId id="4202" r:id="rId80"/>
    <p:sldId id="3300" r:id="rId81"/>
    <p:sldId id="4062" r:id="rId82"/>
    <p:sldId id="4116" r:id="rId83"/>
    <p:sldId id="4547" r:id="rId84"/>
    <p:sldId id="4117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(15 mins)" id="{72B9919B-BC48-EF4B-A53D-D84E534A9AC0}">
          <p14:sldIdLst>
            <p14:sldId id="3182"/>
            <p14:sldId id="4109"/>
            <p14:sldId id="4024"/>
            <p14:sldId id="4025"/>
            <p14:sldId id="4056"/>
            <p14:sldId id="4546"/>
            <p14:sldId id="4067"/>
          </p14:sldIdLst>
        </p14:section>
        <p14:section name="Goal Setting / Precision Problem Statements (35 min)" id="{1E7D1902-9D25-BE4B-B5A2-D0D4ECF0A40D}">
          <p14:sldIdLst>
            <p14:sldId id="4018"/>
            <p14:sldId id="4139"/>
            <p14:sldId id="4200"/>
            <p14:sldId id="4111"/>
            <p14:sldId id="4312"/>
            <p14:sldId id="4279"/>
            <p14:sldId id="4277"/>
            <p14:sldId id="4534"/>
            <p14:sldId id="4166"/>
            <p14:sldId id="4315"/>
            <p14:sldId id="3437"/>
            <p14:sldId id="4114"/>
          </p14:sldIdLst>
        </p14:section>
        <p14:section name="Team Self-Check (60 mins)" id="{F442C921-6CF9-0945-B625-2361ABAE5C20}">
          <p14:sldIdLst>
            <p14:sldId id="4535"/>
            <p14:sldId id="4112"/>
            <p14:sldId id="3372"/>
            <p14:sldId id="4113"/>
            <p14:sldId id="4146"/>
            <p14:sldId id="4536"/>
            <p14:sldId id="4143"/>
            <p14:sldId id="4537"/>
            <p14:sldId id="4132"/>
            <p14:sldId id="4538"/>
            <p14:sldId id="4055"/>
          </p14:sldIdLst>
        </p14:section>
        <p14:section name="SHARING: LESSON PLANNING (25 min)" id="{D0071544-C4AF-3546-86B6-253AEC24CC60}">
          <p14:sldIdLst>
            <p14:sldId id="4105"/>
            <p14:sldId id="4106"/>
            <p14:sldId id="3248"/>
          </p14:sldIdLst>
        </p14:section>
        <p14:section name="Function of Behavior (60 mins)" id="{D51D2B6D-FB5B-497A-90A3-849F238FAA34}">
          <p14:sldIdLst>
            <p14:sldId id="4057"/>
            <p14:sldId id="1163"/>
            <p14:sldId id="289"/>
            <p14:sldId id="4543"/>
            <p14:sldId id="1060"/>
            <p14:sldId id="1165"/>
            <p14:sldId id="1166"/>
            <p14:sldId id="1062"/>
            <p14:sldId id="4542"/>
            <p14:sldId id="1065"/>
            <p14:sldId id="1067"/>
            <p14:sldId id="1068"/>
            <p14:sldId id="1069"/>
            <p14:sldId id="1070"/>
            <p14:sldId id="1072"/>
            <p14:sldId id="307"/>
            <p14:sldId id="4349"/>
            <p14:sldId id="4541"/>
          </p14:sldIdLst>
        </p14:section>
        <p14:section name="CLASSROOM PBIS (45 mins)" id="{7B28E869-DD56-4A8D-B500-27BB20730D72}">
          <p14:sldIdLst>
            <p14:sldId id="4539"/>
            <p14:sldId id="3297"/>
            <p14:sldId id="4387"/>
            <p14:sldId id="4388"/>
            <p14:sldId id="4548"/>
            <p14:sldId id="4451"/>
            <p14:sldId id="3318"/>
            <p14:sldId id="4447"/>
            <p14:sldId id="4429"/>
            <p14:sldId id="1655"/>
            <p14:sldId id="1638"/>
            <p14:sldId id="4488"/>
            <p14:sldId id="4431"/>
            <p14:sldId id="4421"/>
            <p14:sldId id="4131"/>
            <p14:sldId id="4134"/>
            <p14:sldId id="4432"/>
            <p14:sldId id="4425"/>
            <p14:sldId id="4426"/>
            <p14:sldId id="4448"/>
          </p14:sldIdLst>
        </p14:section>
        <p14:section name="Team Time (90 min)" id="{7AA5A115-7A9B-6D4C-AA00-BEC8026186F9}">
          <p14:sldIdLst>
            <p14:sldId id="4202"/>
            <p14:sldId id="3300"/>
            <p14:sldId id="4062"/>
          </p14:sldIdLst>
        </p14:section>
        <p14:section name="Wrap up ~5 min" id="{0ACBAE8A-131D-6B45-911B-280011859B41}">
          <p14:sldIdLst>
            <p14:sldId id="4116"/>
            <p14:sldId id="4547"/>
            <p14:sldId id="41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BB9F1B-4E77-B9E9-84E8-99C6F99F2F79}" name="Feinberg, Adam" initials="FA" userId="S::adam.feinberg@uconn.edu::177393b2-bc5b-4b41-8d24-c053677dafcb" providerId="AD"/>
  <p188:author id="{CD20A333-A637-827F-BBF5-42780D723B6E}" name="Adam Feinberg" initials="AF" userId="c63daa15e251178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er, Katherine" initials="MK" lastIdx="67" clrIdx="0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  <p:cmAuthor id="2" name="Feinberg, Adam" initials="FA" lastIdx="70" clrIdx="1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3" name="Concannon, Jayna" initials="CJ" lastIdx="2" clrIdx="2">
    <p:extLst>
      <p:ext uri="{19B8F6BF-5375-455C-9EA6-DF929625EA0E}">
        <p15:presenceInfo xmlns:p15="http://schemas.microsoft.com/office/powerpoint/2012/main" userId="S::jayna.concannon@uconn.edu::37dffa8e-dfee-460d-8a16-c402bfa0ce47" providerId="AD"/>
      </p:ext>
    </p:extLst>
  </p:cmAuthor>
  <p:cmAuthor id="4" name="Robbie, Karen" initials="RK" lastIdx="8" clrIdx="3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D214B-1475-78E6-2F51-CD7CB61B80EF}" v="53" dt="2022-10-17T15:42:10.596"/>
    <p1510:client id="{8635E32E-D7DD-4ADF-919E-A669C94424F3}" v="91" dt="2022-10-17T17:30:21.860"/>
    <p1510:client id="{B8D4FD78-10C9-DD2F-4487-61696FB64A0F}" v="3" dt="2022-10-17T15:48:32.880"/>
    <p1510:client id="{D7771005-A43B-2BF5-532D-CE036922F13E}" v="13" dt="2022-10-17T15:33:59.786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157" autoAdjust="0"/>
  </p:normalViewPr>
  <p:slideViewPr>
    <p:cSldViewPr snapToGrid="0">
      <p:cViewPr varScale="1">
        <p:scale>
          <a:sx n="52" d="100"/>
          <a:sy n="52" d="100"/>
        </p:scale>
        <p:origin x="143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viewProps" Target="viewProps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2.xml"/><Relationship Id="rId90" Type="http://schemas.openxmlformats.org/officeDocument/2006/relationships/theme" Target="theme/theme1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92" Type="http://schemas.microsoft.com/office/2015/10/relationships/revisionInfo" Target="revisionInfo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commentAuthors" Target="commentAuthor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 custT="1"/>
      <dgm:spPr/>
      <dgm:t>
        <a:bodyPr/>
        <a:lstStyle/>
        <a:p>
          <a:r>
            <a:rPr lang="en-US" sz="2000" b="0" dirty="0">
              <a:latin typeface="+mn-lt"/>
            </a:rPr>
            <a:t>Team time</a:t>
          </a:r>
          <a:endParaRPr lang="en-US" sz="2000" b="0" i="0" dirty="0">
            <a:latin typeface="+mn-lt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E770DC0-ADC3-6F49-9603-390041B9028C}">
      <dgm:prSet custT="1"/>
      <dgm:spPr/>
      <dgm:t>
        <a:bodyPr/>
        <a:lstStyle/>
        <a:p>
          <a:r>
            <a:rPr lang="en-US" sz="2400" b="0" i="0" dirty="0"/>
            <a:t>Team Tasks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rgbClr val="B7DEF4"/>
        </a:solidFill>
      </dgm:spPr>
      <dgm:t>
        <a:bodyPr/>
        <a:lstStyle/>
        <a:p>
          <a:r>
            <a:rPr lang="en-US" sz="2800" b="1" i="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cap="none" baseline="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CB54DF8B-8165-1442-8CC1-C8CDC61A6758}">
      <dgm:prSet custT="1"/>
      <dgm:spPr/>
      <dgm:t>
        <a:bodyPr/>
        <a:lstStyle/>
        <a:p>
          <a:r>
            <a:rPr lang="en-US" sz="2000" dirty="0">
              <a:latin typeface="+mn-lt"/>
            </a:rPr>
            <a:t>Tier 1 Foundation Check</a:t>
          </a:r>
        </a:p>
      </dgm:t>
    </dgm:pt>
    <dgm:pt modelId="{7E441B51-7EC4-AB47-B744-05E5E853DF2D}" type="parTrans" cxnId="{2DB8F15A-9C1F-6745-99CA-9388AE4AA31B}">
      <dgm:prSet/>
      <dgm:spPr/>
      <dgm:t>
        <a:bodyPr/>
        <a:lstStyle/>
        <a:p>
          <a:endParaRPr lang="en-US"/>
        </a:p>
      </dgm:t>
    </dgm:pt>
    <dgm:pt modelId="{DB85C8F5-9C1D-0C44-B7A8-AC0AEA0ACDDA}" type="sibTrans" cxnId="{2DB8F15A-9C1F-6745-99CA-9388AE4AA31B}">
      <dgm:prSet/>
      <dgm:spPr/>
      <dgm:t>
        <a:bodyPr/>
        <a:lstStyle/>
        <a:p>
          <a:endParaRPr lang="en-US"/>
        </a:p>
      </dgm:t>
    </dgm:pt>
    <dgm:pt modelId="{05206EE6-8D23-EB4D-98ED-ACBD0E675EF3}">
      <dgm:prSet custT="1"/>
      <dgm:spPr/>
      <dgm:t>
        <a:bodyPr/>
        <a:lstStyle/>
        <a:p>
          <a:pPr rtl="0"/>
          <a:r>
            <a:rPr lang="en-US" sz="2000" dirty="0">
              <a:latin typeface="+mn-lt"/>
            </a:rPr>
            <a:t>Classroom PBIS Practices</a:t>
          </a:r>
        </a:p>
      </dgm:t>
    </dgm:pt>
    <dgm:pt modelId="{B02EAB75-C4CC-924E-8A10-BF8FE225B0E2}" type="parTrans" cxnId="{597D2F96-B703-8549-ACB1-E757367FB84E}">
      <dgm:prSet/>
      <dgm:spPr/>
      <dgm:t>
        <a:bodyPr/>
        <a:lstStyle/>
        <a:p>
          <a:endParaRPr lang="en-US"/>
        </a:p>
      </dgm:t>
    </dgm:pt>
    <dgm:pt modelId="{D7040651-B945-2643-80DA-667522DB8DA5}" type="sibTrans" cxnId="{597D2F96-B703-8549-ACB1-E757367FB84E}">
      <dgm:prSet/>
      <dgm:spPr/>
      <dgm:t>
        <a:bodyPr/>
        <a:lstStyle/>
        <a:p>
          <a:endParaRPr lang="en-US"/>
        </a:p>
      </dgm:t>
    </dgm:pt>
    <dgm:pt modelId="{37F9031E-3575-954C-884B-455C5F360FA0}">
      <dgm:prSet custT="1"/>
      <dgm:spPr/>
      <dgm:t>
        <a:bodyPr/>
        <a:lstStyle/>
        <a:p>
          <a:r>
            <a:rPr lang="en-US" sz="2000" b="0" i="0" dirty="0"/>
            <a:t>Identify a targeted data driven outcome measure to focus on this year.</a:t>
          </a:r>
        </a:p>
      </dgm:t>
    </dgm:pt>
    <dgm:pt modelId="{2084D932-D90C-CB4D-89A7-29511A790757}" type="parTrans" cxnId="{76F569ED-F319-E34D-9265-3FF92ECC07FA}">
      <dgm:prSet/>
      <dgm:spPr/>
      <dgm:t>
        <a:bodyPr/>
        <a:lstStyle/>
        <a:p>
          <a:endParaRPr lang="en-US"/>
        </a:p>
      </dgm:t>
    </dgm:pt>
    <dgm:pt modelId="{F98E0B3D-6701-714E-AEEB-E1A03E5FEBC3}" type="sibTrans" cxnId="{76F569ED-F319-E34D-9265-3FF92ECC07FA}">
      <dgm:prSet/>
      <dgm:spPr/>
      <dgm:t>
        <a:bodyPr/>
        <a:lstStyle/>
        <a:p>
          <a:endParaRPr lang="en-US"/>
        </a:p>
      </dgm:t>
    </dgm:pt>
    <dgm:pt modelId="{9CE68780-8809-4B52-A5E4-CA8DA04E541D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Sharing: Teaching Expectations</a:t>
          </a:r>
        </a:p>
      </dgm:t>
    </dgm:pt>
    <dgm:pt modelId="{68F6DAA2-F5ED-4964-AEDA-F884FE5A9523}" type="parTrans" cxnId="{8DB83F5A-79E6-445E-BD7E-D767DE48221B}">
      <dgm:prSet/>
      <dgm:spPr/>
      <dgm:t>
        <a:bodyPr/>
        <a:lstStyle/>
        <a:p>
          <a:endParaRPr lang="en-US"/>
        </a:p>
      </dgm:t>
    </dgm:pt>
    <dgm:pt modelId="{59C5947E-129E-4E0A-9A09-40B3D8E95C88}" type="sibTrans" cxnId="{8DB83F5A-79E6-445E-BD7E-D767DE48221B}">
      <dgm:prSet/>
      <dgm:spPr/>
      <dgm:t>
        <a:bodyPr/>
        <a:lstStyle/>
        <a:p>
          <a:endParaRPr lang="en-US"/>
        </a:p>
      </dgm:t>
    </dgm:pt>
    <dgm:pt modelId="{48862FB0-2694-41DB-969B-E024B64DCFB7}">
      <dgm:prSet phldr="0" custT="1"/>
      <dgm:spPr/>
      <dgm:t>
        <a:bodyPr/>
        <a:lstStyle/>
        <a:p>
          <a:pPr rtl="0"/>
          <a:r>
            <a:rPr lang="en-US" sz="2000" b="0" i="0" dirty="0">
              <a:latin typeface="Arial"/>
            </a:rPr>
            <a:t>Share w/Trainer: Updated Action Plan with Goal Statement.</a:t>
          </a:r>
          <a:endParaRPr lang="en-US" sz="2000" b="0" i="0" dirty="0"/>
        </a:p>
      </dgm:t>
    </dgm:pt>
    <dgm:pt modelId="{74EF5F06-2927-496E-8B96-636F9215442F}" type="parTrans" cxnId="{1B74D63E-BBE2-4902-923C-E867916F9ED3}">
      <dgm:prSet/>
      <dgm:spPr/>
      <dgm:t>
        <a:bodyPr/>
        <a:lstStyle/>
        <a:p>
          <a:endParaRPr lang="en-US"/>
        </a:p>
      </dgm:t>
    </dgm:pt>
    <dgm:pt modelId="{F3D48B80-B358-4901-A794-AF93083AEFA6}" type="sibTrans" cxnId="{1B74D63E-BBE2-4902-923C-E867916F9ED3}">
      <dgm:prSet/>
      <dgm:spPr/>
      <dgm:t>
        <a:bodyPr/>
        <a:lstStyle/>
        <a:p>
          <a:endParaRPr lang="en-US"/>
        </a:p>
      </dgm:t>
    </dgm:pt>
    <dgm:pt modelId="{650E7201-AFFE-406D-BC25-7EDF0149777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Function of Behavior</a:t>
          </a:r>
        </a:p>
      </dgm:t>
    </dgm:pt>
    <dgm:pt modelId="{A107563B-BA9B-49EF-9252-2203CF063574}" type="parTrans" cxnId="{2E9ED5E8-C668-4EA7-8EB8-A8012F12F689}">
      <dgm:prSet/>
      <dgm:spPr/>
      <dgm:t>
        <a:bodyPr/>
        <a:lstStyle/>
        <a:p>
          <a:endParaRPr lang="en-US"/>
        </a:p>
      </dgm:t>
    </dgm:pt>
    <dgm:pt modelId="{64DF7F50-403D-4095-80ED-984334860342}" type="sibTrans" cxnId="{2E9ED5E8-C668-4EA7-8EB8-A8012F12F689}">
      <dgm:prSet/>
      <dgm:spPr/>
      <dgm:t>
        <a:bodyPr/>
        <a:lstStyle/>
        <a:p>
          <a:endParaRPr lang="en-US"/>
        </a:p>
      </dgm:t>
    </dgm:pt>
    <dgm:pt modelId="{F891A9DF-98A3-472F-B493-B27A63AB6CAE}">
      <dgm:prSet phldr="0" custT="1"/>
      <dgm:spPr/>
      <dgm:t>
        <a:bodyPr/>
        <a:lstStyle/>
        <a:p>
          <a:r>
            <a:rPr lang="en-US" sz="2000" b="0" i="0" dirty="0"/>
            <a:t>Plan current use of Classroom PBIS practices in your building.</a:t>
          </a:r>
          <a:endParaRPr lang="en-US" sz="2000" dirty="0"/>
        </a:p>
      </dgm:t>
    </dgm:pt>
    <dgm:pt modelId="{B92F28FD-77A6-4636-ADC2-9B8FF5BBD32F}" type="parTrans" cxnId="{DF904768-553E-4C8A-96D8-95B7378D5E84}">
      <dgm:prSet/>
      <dgm:spPr/>
      <dgm:t>
        <a:bodyPr/>
        <a:lstStyle/>
        <a:p>
          <a:endParaRPr lang="en-US"/>
        </a:p>
      </dgm:t>
    </dgm:pt>
    <dgm:pt modelId="{A77C39F1-61A5-4EE8-8888-16CDC2731DAB}" type="sibTrans" cxnId="{DF904768-553E-4C8A-96D8-95B7378D5E84}">
      <dgm:prSet/>
      <dgm:spPr/>
      <dgm:t>
        <a:bodyPr/>
        <a:lstStyle/>
        <a:p>
          <a:endParaRPr lang="en-US"/>
        </a:p>
      </dgm:t>
    </dgm:pt>
    <dgm:pt modelId="{A9F21724-7283-428F-AC24-E0B408BD4164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Goal Setting / Precision Problem Statement</a:t>
          </a:r>
        </a:p>
      </dgm:t>
    </dgm:pt>
    <dgm:pt modelId="{D336B7C2-46C2-4153-9E42-FE2DB590D835}" type="parTrans" cxnId="{37E99FC8-7FC3-495F-8728-BC72429217B5}">
      <dgm:prSet/>
      <dgm:spPr/>
      <dgm:t>
        <a:bodyPr/>
        <a:lstStyle/>
        <a:p>
          <a:endParaRPr lang="en-US"/>
        </a:p>
      </dgm:t>
    </dgm:pt>
    <dgm:pt modelId="{ADF80FFA-6B20-4FBA-9A49-BB8FAE3DB4AE}" type="sibTrans" cxnId="{37E99FC8-7FC3-495F-8728-BC72429217B5}">
      <dgm:prSet/>
      <dgm:spPr/>
      <dgm:t>
        <a:bodyPr/>
        <a:lstStyle/>
        <a:p>
          <a:endParaRPr lang="en-US"/>
        </a:p>
      </dgm:t>
    </dgm:pt>
    <dgm:pt modelId="{3DB89C56-47D1-4D20-9630-AFA50D963EAE}">
      <dgm:prSet custT="1"/>
      <dgm:spPr/>
      <dgm:t>
        <a:bodyPr/>
        <a:lstStyle/>
        <a:p>
          <a:r>
            <a:rPr lang="en-US" sz="2000" b="0" i="0" dirty="0"/>
            <a:t>Plan how to integrate function of behavior content in your PD this year.</a:t>
          </a:r>
        </a:p>
      </dgm:t>
    </dgm:pt>
    <dgm:pt modelId="{45B28D9A-0265-4444-BF07-64C53F3F143C}" type="parTrans" cxnId="{FB0F4C5B-8B4F-452A-82B0-D7F474515E1C}">
      <dgm:prSet/>
      <dgm:spPr/>
      <dgm:t>
        <a:bodyPr/>
        <a:lstStyle/>
        <a:p>
          <a:endParaRPr lang="en-US"/>
        </a:p>
      </dgm:t>
    </dgm:pt>
    <dgm:pt modelId="{5F32CEE9-D6E5-4E48-B97C-2FE26B9274CA}" type="sibTrans" cxnId="{FB0F4C5B-8B4F-452A-82B0-D7F474515E1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77D4E652-4152-4FB3-933D-DC846CDC44C4}" type="pres">
      <dgm:prSet presAssocID="{9E770DC0-ADC3-6F49-9603-390041B9028C}" presName="parentLin" presStyleCnt="0"/>
      <dgm:spPr/>
    </dgm:pt>
    <dgm:pt modelId="{F0AC8D9C-1ACD-4825-B968-FF4EE97737E7}" type="pres">
      <dgm:prSet presAssocID="{9E770DC0-ADC3-6F49-9603-390041B9028C}" presName="parentLeftMargin" presStyleLbl="node1" presStyleIdx="0" presStyleCnt="2"/>
      <dgm:spPr/>
    </dgm:pt>
    <dgm:pt modelId="{A408444A-A753-4052-B5E7-27B1CF04BE0D}" type="pres">
      <dgm:prSet presAssocID="{9E770DC0-ADC3-6F49-9603-390041B902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387AC5-600F-40B5-8656-6ED772B9F62D}" type="pres">
      <dgm:prSet presAssocID="{9E770DC0-ADC3-6F49-9603-390041B9028C}" presName="negativeSpace" presStyleCnt="0"/>
      <dgm:spPr/>
    </dgm:pt>
    <dgm:pt modelId="{AD7E4922-BE98-4A00-8CC9-8C067984A0AA}" type="pres">
      <dgm:prSet presAssocID="{9E770DC0-ADC3-6F49-9603-390041B9028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2980128-32A2-4DD9-8972-314D5F1E4626}" type="presOf" srcId="{650E7201-AFFE-406D-BC25-7EDF0149777A}" destId="{CDAAD9AB-76BA-4F20-9C80-4020D86AF54F}" srcOrd="0" destOrd="2" presId="urn:microsoft.com/office/officeart/2005/8/layout/list1"/>
    <dgm:cxn modelId="{1B74D63E-BBE2-4902-923C-E867916F9ED3}" srcId="{9E770DC0-ADC3-6F49-9603-390041B9028C}" destId="{48862FB0-2694-41DB-969B-E024B64DCFB7}" srcOrd="3" destOrd="0" parTransId="{74EF5F06-2927-496E-8B96-636F9215442F}" sibTransId="{F3D48B80-B358-4901-A794-AF93083AEFA6}"/>
    <dgm:cxn modelId="{FB0F4C5B-8B4F-452A-82B0-D7F474515E1C}" srcId="{9E770DC0-ADC3-6F49-9603-390041B9028C}" destId="{3DB89C56-47D1-4D20-9630-AFA50D963EAE}" srcOrd="1" destOrd="0" parTransId="{45B28D9A-0265-4444-BF07-64C53F3F143C}" sibTransId="{5F32CEE9-D6E5-4E48-B97C-2FE26B9274CA}"/>
    <dgm:cxn modelId="{FCFC1248-0D3D-40FE-A11D-568AC600F237}" type="presOf" srcId="{48862FB0-2694-41DB-969B-E024B64DCFB7}" destId="{AD7E4922-BE98-4A00-8CC9-8C067984A0AA}" srcOrd="0" destOrd="3" presId="urn:microsoft.com/office/officeart/2005/8/layout/list1"/>
    <dgm:cxn modelId="{DF904768-553E-4C8A-96D8-95B7378D5E84}" srcId="{9E770DC0-ADC3-6F49-9603-390041B9028C}" destId="{F891A9DF-98A3-472F-B493-B27A63AB6CAE}" srcOrd="2" destOrd="0" parTransId="{B92F28FD-77A6-4636-ADC2-9B8FF5BBD32F}" sibTransId="{A77C39F1-61A5-4EE8-8888-16CDC2731DAB}"/>
    <dgm:cxn modelId="{0B3E1C4B-7B36-46B7-B8A3-F9B4812D32EA}" type="presOf" srcId="{A9F21724-7283-428F-AC24-E0B408BD4164}" destId="{CDAAD9AB-76BA-4F20-9C80-4020D86AF54F}" srcOrd="0" destOrd="0" presId="urn:microsoft.com/office/officeart/2005/8/layout/list1"/>
    <dgm:cxn modelId="{7652934D-994A-4C41-9472-19C850149D9E}" type="presOf" srcId="{37F9031E-3575-954C-884B-455C5F360FA0}" destId="{AD7E4922-BE98-4A00-8CC9-8C067984A0AA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1744959-DC5F-4B64-8022-0CA7433788A8}" type="presOf" srcId="{76937503-7550-41B3-8D88-C860E600B4A5}" destId="{3E253364-FB35-42F8-9CB7-634D0DF472D6}" srcOrd="0" destOrd="0" presId="urn:microsoft.com/office/officeart/2005/8/layout/list1"/>
    <dgm:cxn modelId="{8DB83F5A-79E6-445E-BD7E-D767DE48221B}" srcId="{76937503-7550-41B3-8D88-C860E600B4A5}" destId="{9CE68780-8809-4B52-A5E4-CA8DA04E541D}" srcOrd="3" destOrd="0" parTransId="{68F6DAA2-F5ED-4964-AEDA-F884FE5A9523}" sibTransId="{59C5947E-129E-4E0A-9A09-40B3D8E95C88}"/>
    <dgm:cxn modelId="{2DB8F15A-9C1F-6745-99CA-9388AE4AA31B}" srcId="{76937503-7550-41B3-8D88-C860E600B4A5}" destId="{CB54DF8B-8165-1442-8CC1-C8CDC61A6758}" srcOrd="1" destOrd="0" parTransId="{7E441B51-7EC4-AB47-B744-05E5E853DF2D}" sibTransId="{DB85C8F5-9C1D-0C44-B7A8-AC0AEA0ACDDA}"/>
    <dgm:cxn modelId="{9758DD80-5F76-4A84-A91C-94B9009B4D3E}" type="presOf" srcId="{88926E0B-BFF6-E944-B1DF-44240C496CA1}" destId="{CDAAD9AB-76BA-4F20-9C80-4020D86AF54F}" srcOrd="0" destOrd="5" presId="urn:microsoft.com/office/officeart/2005/8/layout/list1"/>
    <dgm:cxn modelId="{597D2F96-B703-8549-ACB1-E757367FB84E}" srcId="{76937503-7550-41B3-8D88-C860E600B4A5}" destId="{05206EE6-8D23-EB4D-98ED-ACBD0E675EF3}" srcOrd="4" destOrd="0" parTransId="{B02EAB75-C4CC-924E-8A10-BF8FE225B0E2}" sibTransId="{D7040651-B945-2643-80DA-667522DB8DA5}"/>
    <dgm:cxn modelId="{5B5B1C97-4D72-364B-9991-95AC217DC39E}" srcId="{139B28B7-98AE-2442-8242-E675E9F54483}" destId="{9E770DC0-ADC3-6F49-9603-390041B9028C}" srcOrd="1" destOrd="0" parTransId="{DF559CD0-5B01-D54A-8E06-F10310F9A6A6}" sibTransId="{2AE7D53E-5748-B340-A3B2-69C78DDF3C05}"/>
    <dgm:cxn modelId="{4DC77A9E-41C8-4733-898E-8C495F68D4EB}" type="presOf" srcId="{CB54DF8B-8165-1442-8CC1-C8CDC61A6758}" destId="{CDAAD9AB-76BA-4F20-9C80-4020D86AF54F}" srcOrd="0" destOrd="1" presId="urn:microsoft.com/office/officeart/2005/8/layout/list1"/>
    <dgm:cxn modelId="{EF1EACA6-1597-412F-BB0A-DDC30C359654}" type="presOf" srcId="{76937503-7550-41B3-8D88-C860E600B4A5}" destId="{24EE546A-203E-45A1-AB96-5A4CB77AC5EC}" srcOrd="1" destOrd="0" presId="urn:microsoft.com/office/officeart/2005/8/layout/list1"/>
    <dgm:cxn modelId="{530E23AB-7CC9-427D-9FDC-9F937F2A448A}" type="presOf" srcId="{05206EE6-8D23-EB4D-98ED-ACBD0E675EF3}" destId="{CDAAD9AB-76BA-4F20-9C80-4020D86AF54F}" srcOrd="0" destOrd="4" presId="urn:microsoft.com/office/officeart/2005/8/layout/list1"/>
    <dgm:cxn modelId="{CF70A1AD-5B90-CC41-AC82-8AF355283DE9}" srcId="{76937503-7550-41B3-8D88-C860E600B4A5}" destId="{88926E0B-BFF6-E944-B1DF-44240C496CA1}" srcOrd="5" destOrd="0" parTransId="{53B66600-AFAC-9844-8FF3-FF95E01497A1}" sibTransId="{FAC168E4-A658-DD48-B776-1AB6580C5053}"/>
    <dgm:cxn modelId="{5DB00DC6-5DC8-406C-8A89-06B30FA22EDF}" type="presOf" srcId="{9CE68780-8809-4B52-A5E4-CA8DA04E541D}" destId="{CDAAD9AB-76BA-4F20-9C80-4020D86AF54F}" srcOrd="0" destOrd="3" presId="urn:microsoft.com/office/officeart/2005/8/layout/list1"/>
    <dgm:cxn modelId="{37E99FC8-7FC3-495F-8728-BC72429217B5}" srcId="{76937503-7550-41B3-8D88-C860E600B4A5}" destId="{A9F21724-7283-428F-AC24-E0B408BD4164}" srcOrd="0" destOrd="0" parTransId="{D336B7C2-46C2-4153-9E42-FE2DB590D835}" sibTransId="{ADF80FFA-6B20-4FBA-9A49-BB8FAE3DB4AE}"/>
    <dgm:cxn modelId="{F2E635CB-CCE1-472E-BD6C-3B63BC782FE1}" type="presOf" srcId="{9E770DC0-ADC3-6F49-9603-390041B9028C}" destId="{A408444A-A753-4052-B5E7-27B1CF04BE0D}" srcOrd="1" destOrd="0" presId="urn:microsoft.com/office/officeart/2005/8/layout/list1"/>
    <dgm:cxn modelId="{03F62CE4-F7BA-47E7-8D6D-CB10696A98CF}" type="presOf" srcId="{9E770DC0-ADC3-6F49-9603-390041B9028C}" destId="{F0AC8D9C-1ACD-4825-B968-FF4EE97737E7}" srcOrd="0" destOrd="0" presId="urn:microsoft.com/office/officeart/2005/8/layout/list1"/>
    <dgm:cxn modelId="{2E9ED5E8-C668-4EA7-8EB8-A8012F12F689}" srcId="{76937503-7550-41B3-8D88-C860E600B4A5}" destId="{650E7201-AFFE-406D-BC25-7EDF0149777A}" srcOrd="2" destOrd="0" parTransId="{A107563B-BA9B-49EF-9252-2203CF063574}" sibTransId="{64DF7F50-403D-4095-80ED-984334860342}"/>
    <dgm:cxn modelId="{2777A0EC-50F8-4067-A2A6-C53BB407F1C3}" type="presOf" srcId="{3DB89C56-47D1-4D20-9630-AFA50D963EAE}" destId="{AD7E4922-BE98-4A00-8CC9-8C067984A0AA}" srcOrd="0" destOrd="1" presId="urn:microsoft.com/office/officeart/2005/8/layout/list1"/>
    <dgm:cxn modelId="{76F569ED-F319-E34D-9265-3FF92ECC07FA}" srcId="{9E770DC0-ADC3-6F49-9603-390041B9028C}" destId="{37F9031E-3575-954C-884B-455C5F360FA0}" srcOrd="0" destOrd="0" parTransId="{2084D932-D90C-CB4D-89A7-29511A790757}" sibTransId="{F98E0B3D-6701-714E-AEEB-E1A03E5FEBC3}"/>
    <dgm:cxn modelId="{14FFC3F4-0515-454E-B076-96C8B0290756}" type="presOf" srcId="{F891A9DF-98A3-472F-B493-B27A63AB6CAE}" destId="{AD7E4922-BE98-4A00-8CC9-8C067984A0AA}" srcOrd="0" destOrd="2" presId="urn:microsoft.com/office/officeart/2005/8/layout/list1"/>
    <dgm:cxn modelId="{12E116CE-1DEF-4976-A24F-079A4D7B5ED3}" type="presParOf" srcId="{107712AD-F0E7-8045-90F3-AA033147F7E7}" destId="{99F85151-3D39-4456-9783-D2B61E40612E}" srcOrd="0" destOrd="0" presId="urn:microsoft.com/office/officeart/2005/8/layout/list1"/>
    <dgm:cxn modelId="{FF58E2B0-75F0-4DE9-ACEE-43F6E84FC83E}" type="presParOf" srcId="{99F85151-3D39-4456-9783-D2B61E40612E}" destId="{3E253364-FB35-42F8-9CB7-634D0DF472D6}" srcOrd="0" destOrd="0" presId="urn:microsoft.com/office/officeart/2005/8/layout/list1"/>
    <dgm:cxn modelId="{64E8673E-D255-441E-8A75-8CAFF1C85B8A}" type="presParOf" srcId="{99F85151-3D39-4456-9783-D2B61E40612E}" destId="{24EE546A-203E-45A1-AB96-5A4CB77AC5EC}" srcOrd="1" destOrd="0" presId="urn:microsoft.com/office/officeart/2005/8/layout/list1"/>
    <dgm:cxn modelId="{7CE409AA-7234-4202-BD36-9DE61EF1D69F}" type="presParOf" srcId="{107712AD-F0E7-8045-90F3-AA033147F7E7}" destId="{1DD4E0C0-9F60-4F65-BB07-79CA80226C0A}" srcOrd="1" destOrd="0" presId="urn:microsoft.com/office/officeart/2005/8/layout/list1"/>
    <dgm:cxn modelId="{FF77E135-DAD0-4CA3-89F2-D8527F35F5F2}" type="presParOf" srcId="{107712AD-F0E7-8045-90F3-AA033147F7E7}" destId="{CDAAD9AB-76BA-4F20-9C80-4020D86AF54F}" srcOrd="2" destOrd="0" presId="urn:microsoft.com/office/officeart/2005/8/layout/list1"/>
    <dgm:cxn modelId="{8388559B-25BB-403B-B449-326A18F362EE}" type="presParOf" srcId="{107712AD-F0E7-8045-90F3-AA033147F7E7}" destId="{5E61BAE6-473E-4263-8FBF-76A396FC3E1D}" srcOrd="3" destOrd="0" presId="urn:microsoft.com/office/officeart/2005/8/layout/list1"/>
    <dgm:cxn modelId="{7512A190-BCDF-49AE-A201-D617E90A8326}" type="presParOf" srcId="{107712AD-F0E7-8045-90F3-AA033147F7E7}" destId="{77D4E652-4152-4FB3-933D-DC846CDC44C4}" srcOrd="4" destOrd="0" presId="urn:microsoft.com/office/officeart/2005/8/layout/list1"/>
    <dgm:cxn modelId="{47A48109-4B17-4106-9019-89731B06EFA6}" type="presParOf" srcId="{77D4E652-4152-4FB3-933D-DC846CDC44C4}" destId="{F0AC8D9C-1ACD-4825-B968-FF4EE97737E7}" srcOrd="0" destOrd="0" presId="urn:microsoft.com/office/officeart/2005/8/layout/list1"/>
    <dgm:cxn modelId="{047E0066-FB1E-46AD-A44E-943B80C46A6D}" type="presParOf" srcId="{77D4E652-4152-4FB3-933D-DC846CDC44C4}" destId="{A408444A-A753-4052-B5E7-27B1CF04BE0D}" srcOrd="1" destOrd="0" presId="urn:microsoft.com/office/officeart/2005/8/layout/list1"/>
    <dgm:cxn modelId="{08B2ABA8-5017-4337-B62D-7A2C0BA3F1F8}" type="presParOf" srcId="{107712AD-F0E7-8045-90F3-AA033147F7E7}" destId="{DB387AC5-600F-40B5-8656-6ED772B9F62D}" srcOrd="5" destOrd="0" presId="urn:microsoft.com/office/officeart/2005/8/layout/list1"/>
    <dgm:cxn modelId="{FF99C957-03F8-4BAD-A5EA-EEB1AFF6385B}" type="presParOf" srcId="{107712AD-F0E7-8045-90F3-AA033147F7E7}" destId="{AD7E4922-BE98-4A00-8CC9-8C067984A0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AE3CC9-0CF6-F54B-89D9-8F2BE8835F72}" type="doc">
      <dgm:prSet loTypeId="urn:microsoft.com/office/officeart/2005/8/layout/hLis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02335D-8050-FB43-9078-99DA567D5736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What is your efficient process for collecting student outcome data?</a:t>
          </a:r>
        </a:p>
      </dgm:t>
    </dgm:pt>
    <dgm:pt modelId="{5A79519E-EFAD-1C4C-9A69-BECE1A40ECEA}" type="parTrans" cxnId="{FFF9CCA6-03DA-B24B-86F5-11F3EA2E4D74}">
      <dgm:prSet/>
      <dgm:spPr/>
      <dgm:t>
        <a:bodyPr/>
        <a:lstStyle/>
        <a:p>
          <a:endParaRPr lang="en-US"/>
        </a:p>
      </dgm:t>
    </dgm:pt>
    <dgm:pt modelId="{7FBA8D09-F210-DE4B-BE96-65AC9322829B}" type="sibTrans" cxnId="{FFF9CCA6-03DA-B24B-86F5-11F3EA2E4D74}">
      <dgm:prSet/>
      <dgm:spPr/>
      <dgm:t>
        <a:bodyPr/>
        <a:lstStyle/>
        <a:p>
          <a:endParaRPr lang="en-US"/>
        </a:p>
      </dgm:t>
    </dgm:pt>
    <dgm:pt modelId="{E0EFE561-14CA-2F47-B03B-A6FB65455AC8}">
      <dgm:prSet/>
      <dgm:spPr/>
      <dgm:t>
        <a:bodyPr/>
        <a:lstStyle/>
        <a:p>
          <a:r>
            <a:rPr lang="en-US"/>
            <a:t>Develop data-based procedures for monitoring</a:t>
          </a:r>
        </a:p>
      </dgm:t>
    </dgm:pt>
    <dgm:pt modelId="{507766E9-D48E-4D41-92F2-2398185AB90C}" type="parTrans" cxnId="{28A8B79C-EC0C-394A-9C6B-8C9F399D7CF8}">
      <dgm:prSet/>
      <dgm:spPr/>
      <dgm:t>
        <a:bodyPr/>
        <a:lstStyle/>
        <a:p>
          <a:endParaRPr lang="en-US"/>
        </a:p>
      </dgm:t>
    </dgm:pt>
    <dgm:pt modelId="{2856B5A3-7275-8945-A96F-93B87F787D96}" type="sibTrans" cxnId="{28A8B79C-EC0C-394A-9C6B-8C9F399D7CF8}">
      <dgm:prSet/>
      <dgm:spPr/>
      <dgm:t>
        <a:bodyPr/>
        <a:lstStyle/>
        <a:p>
          <a:endParaRPr lang="en-US"/>
        </a:p>
      </dgm:t>
    </dgm:pt>
    <dgm:pt modelId="{7CC568A0-1CA7-634C-A812-8AC35994DFAA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en-US"/>
            <a:t>Build routines to ensure on-going implementation</a:t>
          </a:r>
        </a:p>
      </dgm:t>
    </dgm:pt>
    <dgm:pt modelId="{CF0ECC17-D49C-2E40-BC89-C767810BD0E1}" type="parTrans" cxnId="{93EBBED4-F5C3-A040-8FCF-8ECC22454BF3}">
      <dgm:prSet/>
      <dgm:spPr/>
      <dgm:t>
        <a:bodyPr/>
        <a:lstStyle/>
        <a:p>
          <a:endParaRPr lang="en-US"/>
        </a:p>
      </dgm:t>
    </dgm:pt>
    <dgm:pt modelId="{9BA1496D-6369-704D-BDBA-722DCA8D3E9B}" type="sibTrans" cxnId="{93EBBED4-F5C3-A040-8FCF-8ECC22454BF3}">
      <dgm:prSet/>
      <dgm:spPr/>
      <dgm:t>
        <a:bodyPr/>
        <a:lstStyle/>
        <a:p>
          <a:endParaRPr lang="en-US"/>
        </a:p>
      </dgm:t>
    </dgm:pt>
    <dgm:pt modelId="{F13EC263-4DB1-5244-8E42-63DA33DFE366}">
      <dgm:prSet/>
      <dgm:spPr/>
      <dgm:t>
        <a:bodyPr/>
        <a:lstStyle/>
        <a:p>
          <a:r>
            <a:rPr lang="en-US"/>
            <a:t>Develop systems to support staff</a:t>
          </a:r>
        </a:p>
      </dgm:t>
    </dgm:pt>
    <dgm:pt modelId="{B3B80553-2E72-214C-B02E-EEE422A63181}" type="parTrans" cxnId="{42E851EE-1BD5-4D42-AB4A-EE2CB69A551F}">
      <dgm:prSet/>
      <dgm:spPr/>
      <dgm:t>
        <a:bodyPr/>
        <a:lstStyle/>
        <a:p>
          <a:endParaRPr lang="en-US"/>
        </a:p>
      </dgm:t>
    </dgm:pt>
    <dgm:pt modelId="{50095751-9974-C745-9854-7436EBB28CD9}" type="sibTrans" cxnId="{42E851EE-1BD5-4D42-AB4A-EE2CB69A551F}">
      <dgm:prSet/>
      <dgm:spPr/>
      <dgm:t>
        <a:bodyPr/>
        <a:lstStyle/>
        <a:p>
          <a:endParaRPr lang="en-US"/>
        </a:p>
      </dgm:t>
    </dgm:pt>
    <dgm:pt modelId="{C5ED0B6A-E9A0-D04B-A30A-4F8ABC10D63E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What structures and routines are in place to ensure regular review and sharing of data?</a:t>
          </a:r>
        </a:p>
      </dgm:t>
    </dgm:pt>
    <dgm:pt modelId="{F870A06B-A2AD-454E-9384-CF2BED831A15}" type="parTrans" cxnId="{1B6EDD43-0008-824F-9AE7-ED143E248422}">
      <dgm:prSet/>
      <dgm:spPr/>
      <dgm:t>
        <a:bodyPr/>
        <a:lstStyle/>
        <a:p>
          <a:endParaRPr lang="en-US"/>
        </a:p>
      </dgm:t>
    </dgm:pt>
    <dgm:pt modelId="{02348B31-58FF-9C44-8721-0578EB8AC32F}" type="sibTrans" cxnId="{1B6EDD43-0008-824F-9AE7-ED143E248422}">
      <dgm:prSet/>
      <dgm:spPr/>
      <dgm:t>
        <a:bodyPr/>
        <a:lstStyle/>
        <a:p>
          <a:endParaRPr lang="en-US"/>
        </a:p>
      </dgm:t>
    </dgm:pt>
    <dgm:pt modelId="{7A565EB4-5779-BD4A-A898-74F48BBCB746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How are you monitoring the fidelity and effectiveness of PBIS implementation?</a:t>
          </a:r>
        </a:p>
      </dgm:t>
    </dgm:pt>
    <dgm:pt modelId="{98379A16-8FCC-464B-92C5-48E43D4F52ED}" type="parTrans" cxnId="{E84140A7-8154-D54E-A4BA-1C33576DB2A7}">
      <dgm:prSet/>
      <dgm:spPr/>
      <dgm:t>
        <a:bodyPr/>
        <a:lstStyle/>
        <a:p>
          <a:endParaRPr lang="en-US"/>
        </a:p>
      </dgm:t>
    </dgm:pt>
    <dgm:pt modelId="{4D3072C1-8C32-474B-B72A-B451434E8CB3}" type="sibTrans" cxnId="{E84140A7-8154-D54E-A4BA-1C33576DB2A7}">
      <dgm:prSet/>
      <dgm:spPr/>
      <dgm:t>
        <a:bodyPr/>
        <a:lstStyle/>
        <a:p>
          <a:endParaRPr lang="en-US"/>
        </a:p>
      </dgm:t>
    </dgm:pt>
    <dgm:pt modelId="{D3E43661-506E-D94E-806F-A7BB74BE4BAF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How are you gathering your staff voice as your implementation continues?</a:t>
          </a:r>
        </a:p>
      </dgm:t>
    </dgm:pt>
    <dgm:pt modelId="{57407B64-34C0-6B43-BAE3-B95D5AC78A9D}" type="parTrans" cxnId="{474514CB-0017-8448-9537-76F7E1F58C26}">
      <dgm:prSet/>
      <dgm:spPr/>
      <dgm:t>
        <a:bodyPr/>
        <a:lstStyle/>
        <a:p>
          <a:endParaRPr lang="en-US"/>
        </a:p>
      </dgm:t>
    </dgm:pt>
    <dgm:pt modelId="{683E6AAC-CF6C-7544-A110-13DDACFFB434}" type="sibTrans" cxnId="{474514CB-0017-8448-9537-76F7E1F58C26}">
      <dgm:prSet/>
      <dgm:spPr/>
      <dgm:t>
        <a:bodyPr/>
        <a:lstStyle/>
        <a:p>
          <a:endParaRPr lang="en-US"/>
        </a:p>
      </dgm:t>
    </dgm:pt>
    <dgm:pt modelId="{D8B58E66-260D-D747-BF22-86D322796127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When do staff get to view outcome and fidelity data?</a:t>
          </a:r>
        </a:p>
      </dgm:t>
    </dgm:pt>
    <dgm:pt modelId="{AF70C636-BBE6-4C41-864D-C2C544C06499}" type="parTrans" cxnId="{569E93F9-EAAD-5041-B8B3-6801A6A73A82}">
      <dgm:prSet/>
      <dgm:spPr/>
      <dgm:t>
        <a:bodyPr/>
        <a:lstStyle/>
        <a:p>
          <a:endParaRPr lang="en-US"/>
        </a:p>
      </dgm:t>
    </dgm:pt>
    <dgm:pt modelId="{BEC25538-853F-0A45-A61B-C59671ADC942}" type="sibTrans" cxnId="{569E93F9-EAAD-5041-B8B3-6801A6A73A82}">
      <dgm:prSet/>
      <dgm:spPr/>
      <dgm:t>
        <a:bodyPr/>
        <a:lstStyle/>
        <a:p>
          <a:endParaRPr lang="en-US"/>
        </a:p>
      </dgm:t>
    </dgm:pt>
    <dgm:pt modelId="{D70B1BDF-3CDF-104C-9632-BF8B90EDCFCF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How are staff being trained in and supported with PBIS?</a:t>
          </a:r>
        </a:p>
      </dgm:t>
    </dgm:pt>
    <dgm:pt modelId="{AC33E55C-4317-514B-9C93-FE27FA48427C}" type="parTrans" cxnId="{973CCAFD-D7BA-A347-BFA3-C295812B4B89}">
      <dgm:prSet/>
      <dgm:spPr/>
      <dgm:t>
        <a:bodyPr/>
        <a:lstStyle/>
        <a:p>
          <a:endParaRPr lang="en-US"/>
        </a:p>
      </dgm:t>
    </dgm:pt>
    <dgm:pt modelId="{EF07C3B7-02A1-144E-9CC4-B3A28CC68B60}" type="sibTrans" cxnId="{973CCAFD-D7BA-A347-BFA3-C295812B4B89}">
      <dgm:prSet/>
      <dgm:spPr/>
      <dgm:t>
        <a:bodyPr/>
        <a:lstStyle/>
        <a:p>
          <a:endParaRPr lang="en-US"/>
        </a:p>
      </dgm:t>
    </dgm:pt>
    <dgm:pt modelId="{E87C0ED7-F716-1F4E-8433-BAAC8292D26D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How will you continue to increase staff capacity?</a:t>
          </a:r>
        </a:p>
      </dgm:t>
    </dgm:pt>
    <dgm:pt modelId="{F4F4FC35-B378-E548-A47D-E9E32B4BDE0C}" type="parTrans" cxnId="{0D5E891E-0107-E14A-A768-77F8309816C8}">
      <dgm:prSet/>
      <dgm:spPr/>
      <dgm:t>
        <a:bodyPr/>
        <a:lstStyle/>
        <a:p>
          <a:endParaRPr lang="en-US"/>
        </a:p>
      </dgm:t>
    </dgm:pt>
    <dgm:pt modelId="{6EA14D2C-4651-6147-9050-8C5F39266B52}" type="sibTrans" cxnId="{0D5E891E-0107-E14A-A768-77F8309816C8}">
      <dgm:prSet/>
      <dgm:spPr/>
      <dgm:t>
        <a:bodyPr/>
        <a:lstStyle/>
        <a:p>
          <a:endParaRPr lang="en-US"/>
        </a:p>
      </dgm:t>
    </dgm:pt>
    <dgm:pt modelId="{05497588-77A1-2248-84C8-2F0A9D9947F3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How can PBIS be integrated into your school routines and systems?</a:t>
          </a:r>
        </a:p>
      </dgm:t>
    </dgm:pt>
    <dgm:pt modelId="{E9ABB12F-25D2-DF4B-AD1A-BC6E944ADF39}" type="parTrans" cxnId="{E3F61690-EAE5-1F4D-A72A-D0E6CECB7C9A}">
      <dgm:prSet/>
      <dgm:spPr/>
      <dgm:t>
        <a:bodyPr/>
        <a:lstStyle/>
        <a:p>
          <a:endParaRPr lang="en-US"/>
        </a:p>
      </dgm:t>
    </dgm:pt>
    <dgm:pt modelId="{4C0B616B-A10E-6E45-B934-52817320EE38}" type="sibTrans" cxnId="{E3F61690-EAE5-1F4D-A72A-D0E6CECB7C9A}">
      <dgm:prSet/>
      <dgm:spPr/>
      <dgm:t>
        <a:bodyPr/>
        <a:lstStyle/>
        <a:p>
          <a:endParaRPr lang="en-US"/>
        </a:p>
      </dgm:t>
    </dgm:pt>
    <dgm:pt modelId="{9236171B-F979-6441-8A23-1CB22ACCEB92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What plans need to be made for next year?</a:t>
          </a:r>
        </a:p>
      </dgm:t>
    </dgm:pt>
    <dgm:pt modelId="{5084DC9B-9CDA-DB4C-B9B8-D9485181215B}" type="parTrans" cxnId="{A4741FB1-643E-2846-9E21-132BF1FA6A6D}">
      <dgm:prSet/>
      <dgm:spPr/>
      <dgm:t>
        <a:bodyPr/>
        <a:lstStyle/>
        <a:p>
          <a:endParaRPr lang="en-US"/>
        </a:p>
      </dgm:t>
    </dgm:pt>
    <dgm:pt modelId="{C1CD510B-B077-2841-93D6-DD3A04E83750}" type="sibTrans" cxnId="{A4741FB1-643E-2846-9E21-132BF1FA6A6D}">
      <dgm:prSet/>
      <dgm:spPr/>
      <dgm:t>
        <a:bodyPr/>
        <a:lstStyle/>
        <a:p>
          <a:endParaRPr lang="en-US"/>
        </a:p>
      </dgm:t>
    </dgm:pt>
    <dgm:pt modelId="{5039EB02-429A-794F-ACEB-80862E41AD8A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Are systems formally documented (in writing)?</a:t>
          </a:r>
        </a:p>
      </dgm:t>
    </dgm:pt>
    <dgm:pt modelId="{F58B01AB-DB20-8949-8BD4-F39C0A7A42B0}" type="parTrans" cxnId="{F17A136E-C132-BA4C-9A58-309688CE5B18}">
      <dgm:prSet/>
      <dgm:spPr/>
      <dgm:t>
        <a:bodyPr/>
        <a:lstStyle/>
        <a:p>
          <a:endParaRPr lang="en-US"/>
        </a:p>
      </dgm:t>
    </dgm:pt>
    <dgm:pt modelId="{FF70286B-8313-8741-A609-F4E4929095B0}" type="sibTrans" cxnId="{F17A136E-C132-BA4C-9A58-309688CE5B18}">
      <dgm:prSet/>
      <dgm:spPr/>
      <dgm:t>
        <a:bodyPr/>
        <a:lstStyle/>
        <a:p>
          <a:endParaRPr lang="en-US"/>
        </a:p>
      </dgm:t>
    </dgm:pt>
    <dgm:pt modelId="{B0BF717E-10F5-E844-B203-68F71B686B0B}" type="pres">
      <dgm:prSet presAssocID="{E3AE3CC9-0CF6-F54B-89D9-8F2BE8835F72}" presName="Name0" presStyleCnt="0">
        <dgm:presLayoutVars>
          <dgm:dir/>
          <dgm:animLvl val="lvl"/>
          <dgm:resizeHandles val="exact"/>
        </dgm:presLayoutVars>
      </dgm:prSet>
      <dgm:spPr/>
    </dgm:pt>
    <dgm:pt modelId="{95F36FE9-AA8A-DD48-8D64-4E7443F891B5}" type="pres">
      <dgm:prSet presAssocID="{E0EFE561-14CA-2F47-B03B-A6FB65455AC8}" presName="composite" presStyleCnt="0"/>
      <dgm:spPr/>
    </dgm:pt>
    <dgm:pt modelId="{FF503BBC-E368-D543-A3C6-89CC8FC0A8A5}" type="pres">
      <dgm:prSet presAssocID="{E0EFE561-14CA-2F47-B03B-A6FB65455A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BDFD0D4-0D67-C049-B8AA-ABDB1FBDCB54}" type="pres">
      <dgm:prSet presAssocID="{E0EFE561-14CA-2F47-B03B-A6FB65455AC8}" presName="desTx" presStyleLbl="alignAccFollowNode1" presStyleIdx="0" presStyleCnt="3">
        <dgm:presLayoutVars>
          <dgm:bulletEnabled val="1"/>
        </dgm:presLayoutVars>
      </dgm:prSet>
      <dgm:spPr/>
    </dgm:pt>
    <dgm:pt modelId="{E24694A7-44D9-CC4D-9801-6FC289155BFA}" type="pres">
      <dgm:prSet presAssocID="{2856B5A3-7275-8945-A96F-93B87F787D96}" presName="space" presStyleCnt="0"/>
      <dgm:spPr/>
    </dgm:pt>
    <dgm:pt modelId="{032FC5EF-5BBA-344E-BA37-73A66F742999}" type="pres">
      <dgm:prSet presAssocID="{F13EC263-4DB1-5244-8E42-63DA33DFE366}" presName="composite" presStyleCnt="0"/>
      <dgm:spPr/>
    </dgm:pt>
    <dgm:pt modelId="{3EAFAC0E-83B6-9746-8345-745536549957}" type="pres">
      <dgm:prSet presAssocID="{F13EC263-4DB1-5244-8E42-63DA33DFE36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63F1A87-B1AD-6244-9AD2-378FFF004460}" type="pres">
      <dgm:prSet presAssocID="{F13EC263-4DB1-5244-8E42-63DA33DFE366}" presName="desTx" presStyleLbl="alignAccFollowNode1" presStyleIdx="1" presStyleCnt="3">
        <dgm:presLayoutVars>
          <dgm:bulletEnabled val="1"/>
        </dgm:presLayoutVars>
      </dgm:prSet>
      <dgm:spPr/>
    </dgm:pt>
    <dgm:pt modelId="{323E743F-1DCA-B047-B5AC-136F3212ED0C}" type="pres">
      <dgm:prSet presAssocID="{50095751-9974-C745-9854-7436EBB28CD9}" presName="space" presStyleCnt="0"/>
      <dgm:spPr/>
    </dgm:pt>
    <dgm:pt modelId="{B176DE9F-D12D-1E4E-A0F9-2F8C73B1D302}" type="pres">
      <dgm:prSet presAssocID="{7CC568A0-1CA7-634C-A812-8AC35994DFAA}" presName="composite" presStyleCnt="0"/>
      <dgm:spPr/>
    </dgm:pt>
    <dgm:pt modelId="{87A33007-16DB-F143-82DF-63882F22DBBF}" type="pres">
      <dgm:prSet presAssocID="{7CC568A0-1CA7-634C-A812-8AC35994DFA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EB2FDED-A9DF-4144-BD95-40DCDE12FA0F}" type="pres">
      <dgm:prSet presAssocID="{7CC568A0-1CA7-634C-A812-8AC35994DFA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D5E891E-0107-E14A-A768-77F8309816C8}" srcId="{7CC568A0-1CA7-634C-A812-8AC35994DFAA}" destId="{E87C0ED7-F716-1F4E-8433-BAAC8292D26D}" srcOrd="0" destOrd="0" parTransId="{F4F4FC35-B378-E548-A47D-E9E32B4BDE0C}" sibTransId="{6EA14D2C-4651-6147-9050-8C5F39266B52}"/>
    <dgm:cxn modelId="{0A0D935B-D6C2-6D40-88C9-59FEC8B77D26}" type="presOf" srcId="{E3AE3CC9-0CF6-F54B-89D9-8F2BE8835F72}" destId="{B0BF717E-10F5-E844-B203-68F71B686B0B}" srcOrd="0" destOrd="0" presId="urn:microsoft.com/office/officeart/2005/8/layout/hList1"/>
    <dgm:cxn modelId="{9639855F-0242-3342-A71E-050F34CE17F2}" type="presOf" srcId="{5039EB02-429A-794F-ACEB-80862E41AD8A}" destId="{CEB2FDED-A9DF-4144-BD95-40DCDE12FA0F}" srcOrd="0" destOrd="2" presId="urn:microsoft.com/office/officeart/2005/8/layout/hList1"/>
    <dgm:cxn modelId="{47778B43-E939-6D4B-8EEA-FA22E83EE641}" type="presOf" srcId="{D3E43661-506E-D94E-806F-A7BB74BE4BAF}" destId="{663F1A87-B1AD-6244-9AD2-378FFF004460}" srcOrd="0" destOrd="0" presId="urn:microsoft.com/office/officeart/2005/8/layout/hList1"/>
    <dgm:cxn modelId="{1B6EDD43-0008-824F-9AE7-ED143E248422}" srcId="{E0EFE561-14CA-2F47-B03B-A6FB65455AC8}" destId="{C5ED0B6A-E9A0-D04B-A30A-4F8ABC10D63E}" srcOrd="1" destOrd="0" parTransId="{F870A06B-A2AD-454E-9384-CF2BED831A15}" sibTransId="{02348B31-58FF-9C44-8721-0578EB8AC32F}"/>
    <dgm:cxn modelId="{F17A136E-C132-BA4C-9A58-309688CE5B18}" srcId="{7CC568A0-1CA7-634C-A812-8AC35994DFAA}" destId="{5039EB02-429A-794F-ACEB-80862E41AD8A}" srcOrd="2" destOrd="0" parTransId="{F58B01AB-DB20-8949-8BD4-F39C0A7A42B0}" sibTransId="{FF70286B-8313-8741-A609-F4E4929095B0}"/>
    <dgm:cxn modelId="{FA65EA71-5A7D-D249-803B-A120FA0656AE}" type="presOf" srcId="{D70B1BDF-3CDF-104C-9632-BF8B90EDCFCF}" destId="{663F1A87-B1AD-6244-9AD2-378FFF004460}" srcOrd="0" destOrd="2" presId="urn:microsoft.com/office/officeart/2005/8/layout/hList1"/>
    <dgm:cxn modelId="{381C5872-691F-DF4A-99AA-D042F9A6E715}" type="presOf" srcId="{05497588-77A1-2248-84C8-2F0A9D9947F3}" destId="{CEB2FDED-A9DF-4144-BD95-40DCDE12FA0F}" srcOrd="0" destOrd="1" presId="urn:microsoft.com/office/officeart/2005/8/layout/hList1"/>
    <dgm:cxn modelId="{F557F178-753C-FE48-80D4-9F9F4CFBD8C9}" type="presOf" srcId="{F13EC263-4DB1-5244-8E42-63DA33DFE366}" destId="{3EAFAC0E-83B6-9746-8345-745536549957}" srcOrd="0" destOrd="0" presId="urn:microsoft.com/office/officeart/2005/8/layout/hList1"/>
    <dgm:cxn modelId="{45D5E587-8143-314D-9860-305C1812EE9B}" type="presOf" srcId="{9236171B-F979-6441-8A23-1CB22ACCEB92}" destId="{CEB2FDED-A9DF-4144-BD95-40DCDE12FA0F}" srcOrd="0" destOrd="3" presId="urn:microsoft.com/office/officeart/2005/8/layout/hList1"/>
    <dgm:cxn modelId="{E3F61690-EAE5-1F4D-A72A-D0E6CECB7C9A}" srcId="{7CC568A0-1CA7-634C-A812-8AC35994DFAA}" destId="{05497588-77A1-2248-84C8-2F0A9D9947F3}" srcOrd="1" destOrd="0" parTransId="{E9ABB12F-25D2-DF4B-AD1A-BC6E944ADF39}" sibTransId="{4C0B616B-A10E-6E45-B934-52817320EE38}"/>
    <dgm:cxn modelId="{28A8B79C-EC0C-394A-9C6B-8C9F399D7CF8}" srcId="{E3AE3CC9-0CF6-F54B-89D9-8F2BE8835F72}" destId="{E0EFE561-14CA-2F47-B03B-A6FB65455AC8}" srcOrd="0" destOrd="0" parTransId="{507766E9-D48E-4D41-92F2-2398185AB90C}" sibTransId="{2856B5A3-7275-8945-A96F-93B87F787D96}"/>
    <dgm:cxn modelId="{FB8E07A1-2AC1-A743-A5A9-96AAE3E5EB76}" type="presOf" srcId="{C5ED0B6A-E9A0-D04B-A30A-4F8ABC10D63E}" destId="{7BDFD0D4-0D67-C049-B8AA-ABDB1FBDCB54}" srcOrd="0" destOrd="1" presId="urn:microsoft.com/office/officeart/2005/8/layout/hList1"/>
    <dgm:cxn modelId="{FFF9CCA6-03DA-B24B-86F5-11F3EA2E4D74}" srcId="{E0EFE561-14CA-2F47-B03B-A6FB65455AC8}" destId="{2B02335D-8050-FB43-9078-99DA567D5736}" srcOrd="0" destOrd="0" parTransId="{5A79519E-EFAD-1C4C-9A69-BECE1A40ECEA}" sibTransId="{7FBA8D09-F210-DE4B-BE96-65AC9322829B}"/>
    <dgm:cxn modelId="{E84140A7-8154-D54E-A4BA-1C33576DB2A7}" srcId="{E0EFE561-14CA-2F47-B03B-A6FB65455AC8}" destId="{7A565EB4-5779-BD4A-A898-74F48BBCB746}" srcOrd="2" destOrd="0" parTransId="{98379A16-8FCC-464B-92C5-48E43D4F52ED}" sibTransId="{4D3072C1-8C32-474B-B72A-B451434E8CB3}"/>
    <dgm:cxn modelId="{A4741FB1-643E-2846-9E21-132BF1FA6A6D}" srcId="{7CC568A0-1CA7-634C-A812-8AC35994DFAA}" destId="{9236171B-F979-6441-8A23-1CB22ACCEB92}" srcOrd="3" destOrd="0" parTransId="{5084DC9B-9CDA-DB4C-B9B8-D9485181215B}" sibTransId="{C1CD510B-B077-2841-93D6-DD3A04E83750}"/>
    <dgm:cxn modelId="{33EED1B4-7DFA-994A-B301-41F8B1B51F97}" type="presOf" srcId="{D8B58E66-260D-D747-BF22-86D322796127}" destId="{663F1A87-B1AD-6244-9AD2-378FFF004460}" srcOrd="0" destOrd="1" presId="urn:microsoft.com/office/officeart/2005/8/layout/hList1"/>
    <dgm:cxn modelId="{DFB329B9-1601-254C-AFF8-C96E557776B2}" type="presOf" srcId="{7CC568A0-1CA7-634C-A812-8AC35994DFAA}" destId="{87A33007-16DB-F143-82DF-63882F22DBBF}" srcOrd="0" destOrd="0" presId="urn:microsoft.com/office/officeart/2005/8/layout/hList1"/>
    <dgm:cxn modelId="{474514CB-0017-8448-9537-76F7E1F58C26}" srcId="{F13EC263-4DB1-5244-8E42-63DA33DFE366}" destId="{D3E43661-506E-D94E-806F-A7BB74BE4BAF}" srcOrd="0" destOrd="0" parTransId="{57407B64-34C0-6B43-BAE3-B95D5AC78A9D}" sibTransId="{683E6AAC-CF6C-7544-A110-13DDACFFB434}"/>
    <dgm:cxn modelId="{53DECED0-80CF-1D47-91C8-17B887A9DF4A}" type="presOf" srcId="{E0EFE561-14CA-2F47-B03B-A6FB65455AC8}" destId="{FF503BBC-E368-D543-A3C6-89CC8FC0A8A5}" srcOrd="0" destOrd="0" presId="urn:microsoft.com/office/officeart/2005/8/layout/hList1"/>
    <dgm:cxn modelId="{93EBBED4-F5C3-A040-8FCF-8ECC22454BF3}" srcId="{E3AE3CC9-0CF6-F54B-89D9-8F2BE8835F72}" destId="{7CC568A0-1CA7-634C-A812-8AC35994DFAA}" srcOrd="2" destOrd="0" parTransId="{CF0ECC17-D49C-2E40-BC89-C767810BD0E1}" sibTransId="{9BA1496D-6369-704D-BDBA-722DCA8D3E9B}"/>
    <dgm:cxn modelId="{6E0A7EE2-886B-5240-8C2E-6C11D93D264D}" type="presOf" srcId="{E87C0ED7-F716-1F4E-8433-BAAC8292D26D}" destId="{CEB2FDED-A9DF-4144-BD95-40DCDE12FA0F}" srcOrd="0" destOrd="0" presId="urn:microsoft.com/office/officeart/2005/8/layout/hList1"/>
    <dgm:cxn modelId="{C1ACB1E6-0BFD-B846-B5AC-F988CC50F283}" type="presOf" srcId="{7A565EB4-5779-BD4A-A898-74F48BBCB746}" destId="{7BDFD0D4-0D67-C049-B8AA-ABDB1FBDCB54}" srcOrd="0" destOrd="2" presId="urn:microsoft.com/office/officeart/2005/8/layout/hList1"/>
    <dgm:cxn modelId="{42E851EE-1BD5-4D42-AB4A-EE2CB69A551F}" srcId="{E3AE3CC9-0CF6-F54B-89D9-8F2BE8835F72}" destId="{F13EC263-4DB1-5244-8E42-63DA33DFE366}" srcOrd="1" destOrd="0" parTransId="{B3B80553-2E72-214C-B02E-EEE422A63181}" sibTransId="{50095751-9974-C745-9854-7436EBB28CD9}"/>
    <dgm:cxn modelId="{569E93F9-EAAD-5041-B8B3-6801A6A73A82}" srcId="{F13EC263-4DB1-5244-8E42-63DA33DFE366}" destId="{D8B58E66-260D-D747-BF22-86D322796127}" srcOrd="1" destOrd="0" parTransId="{AF70C636-BBE6-4C41-864D-C2C544C06499}" sibTransId="{BEC25538-853F-0A45-A61B-C59671ADC942}"/>
    <dgm:cxn modelId="{D3A6A2FD-59CB-7B44-8296-CD0A03D8A7CA}" type="presOf" srcId="{2B02335D-8050-FB43-9078-99DA567D5736}" destId="{7BDFD0D4-0D67-C049-B8AA-ABDB1FBDCB54}" srcOrd="0" destOrd="0" presId="urn:microsoft.com/office/officeart/2005/8/layout/hList1"/>
    <dgm:cxn modelId="{973CCAFD-D7BA-A347-BFA3-C295812B4B89}" srcId="{F13EC263-4DB1-5244-8E42-63DA33DFE366}" destId="{D70B1BDF-3CDF-104C-9632-BF8B90EDCFCF}" srcOrd="2" destOrd="0" parTransId="{AC33E55C-4317-514B-9C93-FE27FA48427C}" sibTransId="{EF07C3B7-02A1-144E-9CC4-B3A28CC68B60}"/>
    <dgm:cxn modelId="{FD7DFB78-A17E-5A44-AAF4-96C7E1155CE0}" type="presParOf" srcId="{B0BF717E-10F5-E844-B203-68F71B686B0B}" destId="{95F36FE9-AA8A-DD48-8D64-4E7443F891B5}" srcOrd="0" destOrd="0" presId="urn:microsoft.com/office/officeart/2005/8/layout/hList1"/>
    <dgm:cxn modelId="{F310DF69-4A76-D744-A42E-2B1A2687ADAD}" type="presParOf" srcId="{95F36FE9-AA8A-DD48-8D64-4E7443F891B5}" destId="{FF503BBC-E368-D543-A3C6-89CC8FC0A8A5}" srcOrd="0" destOrd="0" presId="urn:microsoft.com/office/officeart/2005/8/layout/hList1"/>
    <dgm:cxn modelId="{8811A3A0-91A2-2743-8B22-012AF2067F3D}" type="presParOf" srcId="{95F36FE9-AA8A-DD48-8D64-4E7443F891B5}" destId="{7BDFD0D4-0D67-C049-B8AA-ABDB1FBDCB54}" srcOrd="1" destOrd="0" presId="urn:microsoft.com/office/officeart/2005/8/layout/hList1"/>
    <dgm:cxn modelId="{BC3C4A89-7784-D54F-8BB7-3F240B6C0FDD}" type="presParOf" srcId="{B0BF717E-10F5-E844-B203-68F71B686B0B}" destId="{E24694A7-44D9-CC4D-9801-6FC289155BFA}" srcOrd="1" destOrd="0" presId="urn:microsoft.com/office/officeart/2005/8/layout/hList1"/>
    <dgm:cxn modelId="{5C47C9F1-6D5F-014C-82FA-DC60814AEEDA}" type="presParOf" srcId="{B0BF717E-10F5-E844-B203-68F71B686B0B}" destId="{032FC5EF-5BBA-344E-BA37-73A66F742999}" srcOrd="2" destOrd="0" presId="urn:microsoft.com/office/officeart/2005/8/layout/hList1"/>
    <dgm:cxn modelId="{441E5F2C-CF0D-B443-BD1D-D641A37CBB35}" type="presParOf" srcId="{032FC5EF-5BBA-344E-BA37-73A66F742999}" destId="{3EAFAC0E-83B6-9746-8345-745536549957}" srcOrd="0" destOrd="0" presId="urn:microsoft.com/office/officeart/2005/8/layout/hList1"/>
    <dgm:cxn modelId="{C9BE1802-E04B-F343-835D-45A26CBA2F9F}" type="presParOf" srcId="{032FC5EF-5BBA-344E-BA37-73A66F742999}" destId="{663F1A87-B1AD-6244-9AD2-378FFF004460}" srcOrd="1" destOrd="0" presId="urn:microsoft.com/office/officeart/2005/8/layout/hList1"/>
    <dgm:cxn modelId="{8A625506-D273-E14B-AF20-F83D08712D04}" type="presParOf" srcId="{B0BF717E-10F5-E844-B203-68F71B686B0B}" destId="{323E743F-1DCA-B047-B5AC-136F3212ED0C}" srcOrd="3" destOrd="0" presId="urn:microsoft.com/office/officeart/2005/8/layout/hList1"/>
    <dgm:cxn modelId="{2A15AE4A-E8F1-D44A-9794-542364C004C3}" type="presParOf" srcId="{B0BF717E-10F5-E844-B203-68F71B686B0B}" destId="{B176DE9F-D12D-1E4E-A0F9-2F8C73B1D302}" srcOrd="4" destOrd="0" presId="urn:microsoft.com/office/officeart/2005/8/layout/hList1"/>
    <dgm:cxn modelId="{E33CC015-63F2-2C41-B53B-102485B78378}" type="presParOf" srcId="{B176DE9F-D12D-1E4E-A0F9-2F8C73B1D302}" destId="{87A33007-16DB-F143-82DF-63882F22DBBF}" srcOrd="0" destOrd="0" presId="urn:microsoft.com/office/officeart/2005/8/layout/hList1"/>
    <dgm:cxn modelId="{6405F30F-5C6B-B742-8E45-4406181B2FB3}" type="presParOf" srcId="{B176DE9F-D12D-1E4E-A0F9-2F8C73B1D302}" destId="{CEB2FDED-A9DF-4144-BD95-40DCDE12FA0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6FA862-0EEC-944B-88C2-3DF325C3D107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946DF1-72C8-4246-9E96-84FB1D00B02C}">
      <dgm:prSet/>
      <dgm:spPr>
        <a:solidFill>
          <a:schemeClr val="accent2">
            <a:hueOff val="0"/>
            <a:satOff val="0"/>
            <a:lumOff val="0"/>
            <a:alpha val="49831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Behavior is communication.</a:t>
          </a:r>
        </a:p>
      </dgm:t>
    </dgm:pt>
    <dgm:pt modelId="{2F6F5301-9E9E-CA42-8DF9-6920A7012B1F}" type="parTrans" cxnId="{BD8B3DFF-F9D5-0441-AC19-247A5E2C4470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A4D16692-EE24-1D4B-922C-A7A87FDAF428}" type="sibTrans" cxnId="{BD8B3DFF-F9D5-0441-AC19-247A5E2C4470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B2BC184D-6850-044C-983A-7300A801A49B}">
      <dgm:prSet/>
      <dgm:spPr>
        <a:solidFill>
          <a:schemeClr val="accent1">
            <a:alpha val="50446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Behavior occurs in the context of an antecedent and consequence. </a:t>
          </a:r>
        </a:p>
      </dgm:t>
    </dgm:pt>
    <dgm:pt modelId="{81EB0C93-6000-B04A-A0D3-7A11BC8B42F9}" type="parTrans" cxnId="{7DA552AC-ADD5-AF4B-ACED-E2D29A06905A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56DEB495-338C-7848-A26A-64A85EEE108A}" type="sibTrans" cxnId="{7DA552AC-ADD5-AF4B-ACED-E2D29A06905A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3D209813-20EE-D34A-82CE-F8F17DD96FE7}">
      <dgm:prSet/>
      <dgm:spPr>
        <a:solidFill>
          <a:schemeClr val="accent4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Behavior is learned (function).</a:t>
          </a:r>
        </a:p>
      </dgm:t>
    </dgm:pt>
    <dgm:pt modelId="{B2F7A388-7E30-3943-864B-477F2BCA4BCC}" type="parTrans" cxnId="{75738AF7-DBDE-6E4C-AF1D-3C5E3B638F26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4C7A243B-DE6C-7447-B437-E733827B1ED2}" type="sibTrans" cxnId="{75738AF7-DBDE-6E4C-AF1D-3C5E3B638F26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C4A48EA0-8650-A246-A6B3-54618367AF3B}">
      <dgm:prSet/>
      <dgm:spPr>
        <a:solidFill>
          <a:schemeClr val="accent5">
            <a:hueOff val="0"/>
            <a:satOff val="0"/>
            <a:lumOff val="0"/>
            <a:alpha val="49832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Behavior is lawful (function).</a:t>
          </a:r>
        </a:p>
      </dgm:t>
    </dgm:pt>
    <dgm:pt modelId="{1557C733-74B5-2842-ABA5-73167327C4FE}" type="parTrans" cxnId="{5056AAC8-3C99-B742-8A0A-03BF122D8530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DADE6A87-EB22-2048-AA9F-972CF5D57E86}" type="sibTrans" cxnId="{5056AAC8-3C99-B742-8A0A-03BF122D8530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F4B71408-83DD-9E4D-B610-DAD7936E0DDB}">
      <dgm:prSet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Behavior is escalated through successive interactions (practice).</a:t>
          </a:r>
        </a:p>
      </dgm:t>
    </dgm:pt>
    <dgm:pt modelId="{3F4E3EC3-00B3-8445-A33F-3FD8C7CB2F61}" type="parTrans" cxnId="{7C39318A-78DD-8949-970C-466B627A2662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8D8962B0-4FC2-C34D-952B-60E26FE7F44B}" type="sibTrans" cxnId="{7C39318A-78DD-8949-970C-466B627A2662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ED4C46AF-ADD2-8C48-AEEB-8083B713F62B}">
      <dgm:prSet/>
      <dgm:spPr>
        <a:solidFill>
          <a:schemeClr val="accent1">
            <a:alpha val="49000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Behavior can be changed through an instructional approach.</a:t>
          </a:r>
        </a:p>
      </dgm:t>
    </dgm:pt>
    <dgm:pt modelId="{980CE2AD-361F-644F-A6B3-2AB7B434FE90}" type="parTrans" cxnId="{74AAC2DB-5E8F-2748-A1F2-9DD6B78ABA4A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B9BAA9F7-8EE7-9445-952A-20C1216D57A2}" type="sibTrans" cxnId="{74AAC2DB-5E8F-2748-A1F2-9DD6B78ABA4A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3079067E-A0BC-6D4B-9B3B-CB87FF89EEF2}" type="pres">
      <dgm:prSet presAssocID="{A96FA862-0EEC-944B-88C2-3DF325C3D107}" presName="diagram" presStyleCnt="0">
        <dgm:presLayoutVars>
          <dgm:dir/>
          <dgm:resizeHandles val="exact"/>
        </dgm:presLayoutVars>
      </dgm:prSet>
      <dgm:spPr/>
    </dgm:pt>
    <dgm:pt modelId="{3BD6D315-ACFA-0041-A804-352B8169D516}" type="pres">
      <dgm:prSet presAssocID="{9D946DF1-72C8-4246-9E96-84FB1D00B02C}" presName="node" presStyleLbl="node1" presStyleIdx="0" presStyleCnt="6">
        <dgm:presLayoutVars>
          <dgm:bulletEnabled val="1"/>
        </dgm:presLayoutVars>
      </dgm:prSet>
      <dgm:spPr/>
    </dgm:pt>
    <dgm:pt modelId="{1F034334-76AE-7D48-962F-E48D97CAB7BE}" type="pres">
      <dgm:prSet presAssocID="{A4D16692-EE24-1D4B-922C-A7A87FDAF428}" presName="sibTrans" presStyleCnt="0"/>
      <dgm:spPr/>
    </dgm:pt>
    <dgm:pt modelId="{DA4FEA85-6722-CF44-BC65-549EF23DF04E}" type="pres">
      <dgm:prSet presAssocID="{B2BC184D-6850-044C-983A-7300A801A49B}" presName="node" presStyleLbl="node1" presStyleIdx="1" presStyleCnt="6">
        <dgm:presLayoutVars>
          <dgm:bulletEnabled val="1"/>
        </dgm:presLayoutVars>
      </dgm:prSet>
      <dgm:spPr/>
    </dgm:pt>
    <dgm:pt modelId="{719AC2A7-D54C-1949-AED8-0D03788C8264}" type="pres">
      <dgm:prSet presAssocID="{56DEB495-338C-7848-A26A-64A85EEE108A}" presName="sibTrans" presStyleCnt="0"/>
      <dgm:spPr/>
    </dgm:pt>
    <dgm:pt modelId="{C359A428-A356-6941-BF0B-E936277F3D51}" type="pres">
      <dgm:prSet presAssocID="{3D209813-20EE-D34A-82CE-F8F17DD96FE7}" presName="node" presStyleLbl="node1" presStyleIdx="2" presStyleCnt="6">
        <dgm:presLayoutVars>
          <dgm:bulletEnabled val="1"/>
        </dgm:presLayoutVars>
      </dgm:prSet>
      <dgm:spPr/>
    </dgm:pt>
    <dgm:pt modelId="{25B9E6D5-53CD-9442-96FF-03F50550562E}" type="pres">
      <dgm:prSet presAssocID="{4C7A243B-DE6C-7447-B437-E733827B1ED2}" presName="sibTrans" presStyleCnt="0"/>
      <dgm:spPr/>
    </dgm:pt>
    <dgm:pt modelId="{23272C58-DAE8-7848-850B-6255C7F693B2}" type="pres">
      <dgm:prSet presAssocID="{C4A48EA0-8650-A246-A6B3-54618367AF3B}" presName="node" presStyleLbl="node1" presStyleIdx="3" presStyleCnt="6">
        <dgm:presLayoutVars>
          <dgm:bulletEnabled val="1"/>
        </dgm:presLayoutVars>
      </dgm:prSet>
      <dgm:spPr/>
    </dgm:pt>
    <dgm:pt modelId="{5538F71D-69AD-9B4C-AF89-2BB394CB719A}" type="pres">
      <dgm:prSet presAssocID="{DADE6A87-EB22-2048-AA9F-972CF5D57E86}" presName="sibTrans" presStyleCnt="0"/>
      <dgm:spPr/>
    </dgm:pt>
    <dgm:pt modelId="{CDD1949F-6312-C54E-8A66-9AD01A027021}" type="pres">
      <dgm:prSet presAssocID="{F4B71408-83DD-9E4D-B610-DAD7936E0DDB}" presName="node" presStyleLbl="node1" presStyleIdx="4" presStyleCnt="6">
        <dgm:presLayoutVars>
          <dgm:bulletEnabled val="1"/>
        </dgm:presLayoutVars>
      </dgm:prSet>
      <dgm:spPr/>
    </dgm:pt>
    <dgm:pt modelId="{63B7C782-61EB-D044-9E57-C78BCE343804}" type="pres">
      <dgm:prSet presAssocID="{8D8962B0-4FC2-C34D-952B-60E26FE7F44B}" presName="sibTrans" presStyleCnt="0"/>
      <dgm:spPr/>
    </dgm:pt>
    <dgm:pt modelId="{B4E428A4-77C3-BE48-94A4-333F3639B5D5}" type="pres">
      <dgm:prSet presAssocID="{ED4C46AF-ADD2-8C48-AEEB-8083B713F62B}" presName="node" presStyleLbl="node1" presStyleIdx="5" presStyleCnt="6">
        <dgm:presLayoutVars>
          <dgm:bulletEnabled val="1"/>
        </dgm:presLayoutVars>
      </dgm:prSet>
      <dgm:spPr/>
    </dgm:pt>
  </dgm:ptLst>
  <dgm:cxnLst>
    <dgm:cxn modelId="{30406B33-4A31-2B4F-90AB-6CA5923DB0C8}" type="presOf" srcId="{ED4C46AF-ADD2-8C48-AEEB-8083B713F62B}" destId="{B4E428A4-77C3-BE48-94A4-333F3639B5D5}" srcOrd="0" destOrd="0" presId="urn:microsoft.com/office/officeart/2005/8/layout/default"/>
    <dgm:cxn modelId="{742A9D76-0064-3A41-9620-295DBD1A230B}" type="presOf" srcId="{B2BC184D-6850-044C-983A-7300A801A49B}" destId="{DA4FEA85-6722-CF44-BC65-549EF23DF04E}" srcOrd="0" destOrd="0" presId="urn:microsoft.com/office/officeart/2005/8/layout/default"/>
    <dgm:cxn modelId="{8A59AF59-8170-6046-936F-15CA9ED7819D}" type="presOf" srcId="{9D946DF1-72C8-4246-9E96-84FB1D00B02C}" destId="{3BD6D315-ACFA-0041-A804-352B8169D516}" srcOrd="0" destOrd="0" presId="urn:microsoft.com/office/officeart/2005/8/layout/default"/>
    <dgm:cxn modelId="{F7CF8D7D-7CA4-E541-AE03-43B03AD771A4}" type="presOf" srcId="{F4B71408-83DD-9E4D-B610-DAD7936E0DDB}" destId="{CDD1949F-6312-C54E-8A66-9AD01A027021}" srcOrd="0" destOrd="0" presId="urn:microsoft.com/office/officeart/2005/8/layout/default"/>
    <dgm:cxn modelId="{1C2B397F-851C-7240-9B07-7C03B079A58C}" type="presOf" srcId="{A96FA862-0EEC-944B-88C2-3DF325C3D107}" destId="{3079067E-A0BC-6D4B-9B3B-CB87FF89EEF2}" srcOrd="0" destOrd="0" presId="urn:microsoft.com/office/officeart/2005/8/layout/default"/>
    <dgm:cxn modelId="{7C39318A-78DD-8949-970C-466B627A2662}" srcId="{A96FA862-0EEC-944B-88C2-3DF325C3D107}" destId="{F4B71408-83DD-9E4D-B610-DAD7936E0DDB}" srcOrd="4" destOrd="0" parTransId="{3F4E3EC3-00B3-8445-A33F-3FD8C7CB2F61}" sibTransId="{8D8962B0-4FC2-C34D-952B-60E26FE7F44B}"/>
    <dgm:cxn modelId="{7DA552AC-ADD5-AF4B-ACED-E2D29A06905A}" srcId="{A96FA862-0EEC-944B-88C2-3DF325C3D107}" destId="{B2BC184D-6850-044C-983A-7300A801A49B}" srcOrd="1" destOrd="0" parTransId="{81EB0C93-6000-B04A-A0D3-7A11BC8B42F9}" sibTransId="{56DEB495-338C-7848-A26A-64A85EEE108A}"/>
    <dgm:cxn modelId="{5056AAC8-3C99-B742-8A0A-03BF122D8530}" srcId="{A96FA862-0EEC-944B-88C2-3DF325C3D107}" destId="{C4A48EA0-8650-A246-A6B3-54618367AF3B}" srcOrd="3" destOrd="0" parTransId="{1557C733-74B5-2842-ABA5-73167327C4FE}" sibTransId="{DADE6A87-EB22-2048-AA9F-972CF5D57E86}"/>
    <dgm:cxn modelId="{74AAC2DB-5E8F-2748-A1F2-9DD6B78ABA4A}" srcId="{A96FA862-0EEC-944B-88C2-3DF325C3D107}" destId="{ED4C46AF-ADD2-8C48-AEEB-8083B713F62B}" srcOrd="5" destOrd="0" parTransId="{980CE2AD-361F-644F-A6B3-2AB7B434FE90}" sibTransId="{B9BAA9F7-8EE7-9445-952A-20C1216D57A2}"/>
    <dgm:cxn modelId="{829860EE-EDE6-1747-84A7-63BC829F9443}" type="presOf" srcId="{3D209813-20EE-D34A-82CE-F8F17DD96FE7}" destId="{C359A428-A356-6941-BF0B-E936277F3D51}" srcOrd="0" destOrd="0" presId="urn:microsoft.com/office/officeart/2005/8/layout/default"/>
    <dgm:cxn modelId="{62AC5DEF-85BB-164E-B784-855917C423FD}" type="presOf" srcId="{C4A48EA0-8650-A246-A6B3-54618367AF3B}" destId="{23272C58-DAE8-7848-850B-6255C7F693B2}" srcOrd="0" destOrd="0" presId="urn:microsoft.com/office/officeart/2005/8/layout/default"/>
    <dgm:cxn modelId="{75738AF7-DBDE-6E4C-AF1D-3C5E3B638F26}" srcId="{A96FA862-0EEC-944B-88C2-3DF325C3D107}" destId="{3D209813-20EE-D34A-82CE-F8F17DD96FE7}" srcOrd="2" destOrd="0" parTransId="{B2F7A388-7E30-3943-864B-477F2BCA4BCC}" sibTransId="{4C7A243B-DE6C-7447-B437-E733827B1ED2}"/>
    <dgm:cxn modelId="{BD8B3DFF-F9D5-0441-AC19-247A5E2C4470}" srcId="{A96FA862-0EEC-944B-88C2-3DF325C3D107}" destId="{9D946DF1-72C8-4246-9E96-84FB1D00B02C}" srcOrd="0" destOrd="0" parTransId="{2F6F5301-9E9E-CA42-8DF9-6920A7012B1F}" sibTransId="{A4D16692-EE24-1D4B-922C-A7A87FDAF428}"/>
    <dgm:cxn modelId="{C6ADD831-E843-E84F-AB5B-7C8581821590}" type="presParOf" srcId="{3079067E-A0BC-6D4B-9B3B-CB87FF89EEF2}" destId="{3BD6D315-ACFA-0041-A804-352B8169D516}" srcOrd="0" destOrd="0" presId="urn:microsoft.com/office/officeart/2005/8/layout/default"/>
    <dgm:cxn modelId="{628AF970-2CE5-3047-A73D-5348F2853C75}" type="presParOf" srcId="{3079067E-A0BC-6D4B-9B3B-CB87FF89EEF2}" destId="{1F034334-76AE-7D48-962F-E48D97CAB7BE}" srcOrd="1" destOrd="0" presId="urn:microsoft.com/office/officeart/2005/8/layout/default"/>
    <dgm:cxn modelId="{3C5B98F2-36DE-944F-8F9D-A09704668A85}" type="presParOf" srcId="{3079067E-A0BC-6D4B-9B3B-CB87FF89EEF2}" destId="{DA4FEA85-6722-CF44-BC65-549EF23DF04E}" srcOrd="2" destOrd="0" presId="urn:microsoft.com/office/officeart/2005/8/layout/default"/>
    <dgm:cxn modelId="{7E4628B3-7B10-FD4B-B3B8-7903A866E4BE}" type="presParOf" srcId="{3079067E-A0BC-6D4B-9B3B-CB87FF89EEF2}" destId="{719AC2A7-D54C-1949-AED8-0D03788C8264}" srcOrd="3" destOrd="0" presId="urn:microsoft.com/office/officeart/2005/8/layout/default"/>
    <dgm:cxn modelId="{2E594BD1-18EE-3841-A49F-DA9A33CFC08B}" type="presParOf" srcId="{3079067E-A0BC-6D4B-9B3B-CB87FF89EEF2}" destId="{C359A428-A356-6941-BF0B-E936277F3D51}" srcOrd="4" destOrd="0" presId="urn:microsoft.com/office/officeart/2005/8/layout/default"/>
    <dgm:cxn modelId="{EE0A93D0-D946-3740-8474-70E0F3D8009F}" type="presParOf" srcId="{3079067E-A0BC-6D4B-9B3B-CB87FF89EEF2}" destId="{25B9E6D5-53CD-9442-96FF-03F50550562E}" srcOrd="5" destOrd="0" presId="urn:microsoft.com/office/officeart/2005/8/layout/default"/>
    <dgm:cxn modelId="{D9CE5BCE-F6C3-C545-8DF5-5E3D448E77E4}" type="presParOf" srcId="{3079067E-A0BC-6D4B-9B3B-CB87FF89EEF2}" destId="{23272C58-DAE8-7848-850B-6255C7F693B2}" srcOrd="6" destOrd="0" presId="urn:microsoft.com/office/officeart/2005/8/layout/default"/>
    <dgm:cxn modelId="{B52AAEC9-BD4C-0D4A-A7E7-70C61A7B9619}" type="presParOf" srcId="{3079067E-A0BC-6D4B-9B3B-CB87FF89EEF2}" destId="{5538F71D-69AD-9B4C-AF89-2BB394CB719A}" srcOrd="7" destOrd="0" presId="urn:microsoft.com/office/officeart/2005/8/layout/default"/>
    <dgm:cxn modelId="{D22D726F-30E0-3A49-9838-F403919B6FEA}" type="presParOf" srcId="{3079067E-A0BC-6D4B-9B3B-CB87FF89EEF2}" destId="{CDD1949F-6312-C54E-8A66-9AD01A027021}" srcOrd="8" destOrd="0" presId="urn:microsoft.com/office/officeart/2005/8/layout/default"/>
    <dgm:cxn modelId="{025608AA-A7F6-0845-8A34-AB8DD59071A5}" type="presParOf" srcId="{3079067E-A0BC-6D4B-9B3B-CB87FF89EEF2}" destId="{63B7C782-61EB-D044-9E57-C78BCE343804}" srcOrd="9" destOrd="0" presId="urn:microsoft.com/office/officeart/2005/8/layout/default"/>
    <dgm:cxn modelId="{BD3AB40A-1D50-4E4A-AB00-750288D145D4}" type="presParOf" srcId="{3079067E-A0BC-6D4B-9B3B-CB87FF89EEF2}" destId="{B4E428A4-77C3-BE48-94A4-333F3639B5D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56AEF1-B32D-9042-8BE2-3D5BBC1AB577}" type="doc">
      <dgm:prSet loTypeId="urn:microsoft.com/office/officeart/2005/8/layout/hProcess9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86E4E3-AE16-5E4E-8B95-3646250C7181}">
      <dgm:prSet/>
      <dgm:spPr/>
      <dgm:t>
        <a:bodyPr/>
        <a:lstStyle/>
        <a:p>
          <a:pPr rtl="0"/>
          <a:r>
            <a:rPr lang="en-US" b="0" i="0" dirty="0"/>
            <a:t>What typically</a:t>
          </a:r>
          <a:r>
            <a:rPr lang="en-US" dirty="0"/>
            <a:t> precedes?</a:t>
          </a:r>
        </a:p>
      </dgm:t>
    </dgm:pt>
    <dgm:pt modelId="{998183D5-D188-B440-94D0-4A1B2A164777}" type="parTrans" cxnId="{66F88648-8744-EB4E-BFB9-4E53F0F4A518}">
      <dgm:prSet/>
      <dgm:spPr/>
      <dgm:t>
        <a:bodyPr/>
        <a:lstStyle/>
        <a:p>
          <a:endParaRPr lang="en-US"/>
        </a:p>
      </dgm:t>
    </dgm:pt>
    <dgm:pt modelId="{751F2B3C-96B4-9E4E-B88A-924AB9DD6BF6}" type="sibTrans" cxnId="{66F88648-8744-EB4E-BFB9-4E53F0F4A518}">
      <dgm:prSet/>
      <dgm:spPr/>
      <dgm:t>
        <a:bodyPr/>
        <a:lstStyle/>
        <a:p>
          <a:endParaRPr lang="en-US"/>
        </a:p>
      </dgm:t>
    </dgm:pt>
    <dgm:pt modelId="{800436A6-0ECE-8944-8376-785ACFC0B177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rtl="0"/>
          <a:r>
            <a:rPr lang="en-US" dirty="0"/>
            <a:t>What do the behaviors look like?</a:t>
          </a:r>
        </a:p>
      </dgm:t>
    </dgm:pt>
    <dgm:pt modelId="{F33A4410-67BE-7145-9E2B-39F6B920EDF8}" type="parTrans" cxnId="{41232863-A83C-5B4F-83F1-D0812478D202}">
      <dgm:prSet/>
      <dgm:spPr/>
      <dgm:t>
        <a:bodyPr/>
        <a:lstStyle/>
        <a:p>
          <a:endParaRPr lang="en-US"/>
        </a:p>
      </dgm:t>
    </dgm:pt>
    <dgm:pt modelId="{4A844847-E612-C84F-8525-AA54EEB6309A}" type="sibTrans" cxnId="{41232863-A83C-5B4F-83F1-D0812478D202}">
      <dgm:prSet/>
      <dgm:spPr/>
      <dgm:t>
        <a:bodyPr/>
        <a:lstStyle/>
        <a:p>
          <a:endParaRPr lang="en-US"/>
        </a:p>
      </dgm:t>
    </dgm:pt>
    <dgm:pt modelId="{93007476-6EF1-F64E-A519-1ACAF287E549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/>
            <a:t>What typically follows?</a:t>
          </a:r>
        </a:p>
      </dgm:t>
    </dgm:pt>
    <dgm:pt modelId="{08885007-BEA3-CE44-885E-A15F0AC51D9F}" type="parTrans" cxnId="{1A186483-A9F0-B048-BA09-215593CDFCA7}">
      <dgm:prSet/>
      <dgm:spPr/>
      <dgm:t>
        <a:bodyPr/>
        <a:lstStyle/>
        <a:p>
          <a:endParaRPr lang="en-US"/>
        </a:p>
      </dgm:t>
    </dgm:pt>
    <dgm:pt modelId="{6038BB7C-71AB-4947-84C2-3554F575A1F9}" type="sibTrans" cxnId="{1A186483-A9F0-B048-BA09-215593CDFCA7}">
      <dgm:prSet/>
      <dgm:spPr/>
      <dgm:t>
        <a:bodyPr/>
        <a:lstStyle/>
        <a:p>
          <a:endParaRPr lang="en-US"/>
        </a:p>
      </dgm:t>
    </dgm:pt>
    <dgm:pt modelId="{948F76B2-BF44-C44C-BABF-4914E998AE07}" type="pres">
      <dgm:prSet presAssocID="{A156AEF1-B32D-9042-8BE2-3D5BBC1AB577}" presName="CompostProcess" presStyleCnt="0">
        <dgm:presLayoutVars>
          <dgm:dir/>
          <dgm:resizeHandles val="exact"/>
        </dgm:presLayoutVars>
      </dgm:prSet>
      <dgm:spPr/>
    </dgm:pt>
    <dgm:pt modelId="{DA96B8C7-BDCC-8745-9B2D-EAAD7FDD145C}" type="pres">
      <dgm:prSet presAssocID="{A156AEF1-B32D-9042-8BE2-3D5BBC1AB577}" presName="arrow" presStyleLbl="bgShp" presStyleIdx="0" presStyleCnt="1" custLinFactNeighborX="28214" custLinFactNeighborY="25254"/>
      <dgm:spPr>
        <a:solidFill>
          <a:srgbClr val="CBE3E9"/>
        </a:solidFill>
      </dgm:spPr>
    </dgm:pt>
    <dgm:pt modelId="{590ABE32-E8AB-254E-8C86-446184EA5374}" type="pres">
      <dgm:prSet presAssocID="{A156AEF1-B32D-9042-8BE2-3D5BBC1AB577}" presName="linearProcess" presStyleCnt="0"/>
      <dgm:spPr/>
    </dgm:pt>
    <dgm:pt modelId="{054043CF-2D09-FE4C-B6BA-8C7A8F4DD86F}" type="pres">
      <dgm:prSet presAssocID="{ED86E4E3-AE16-5E4E-8B95-3646250C7181}" presName="textNode" presStyleLbl="node1" presStyleIdx="0" presStyleCnt="3">
        <dgm:presLayoutVars>
          <dgm:bulletEnabled val="1"/>
        </dgm:presLayoutVars>
      </dgm:prSet>
      <dgm:spPr/>
    </dgm:pt>
    <dgm:pt modelId="{84A1A111-CFD6-FC41-8116-F3EC8AAC7E42}" type="pres">
      <dgm:prSet presAssocID="{751F2B3C-96B4-9E4E-B88A-924AB9DD6BF6}" presName="sibTrans" presStyleCnt="0"/>
      <dgm:spPr/>
    </dgm:pt>
    <dgm:pt modelId="{06A65EF5-CB1C-0A4F-853C-D31241EEF64D}" type="pres">
      <dgm:prSet presAssocID="{800436A6-0ECE-8944-8376-785ACFC0B177}" presName="textNode" presStyleLbl="node1" presStyleIdx="1" presStyleCnt="3">
        <dgm:presLayoutVars>
          <dgm:bulletEnabled val="1"/>
        </dgm:presLayoutVars>
      </dgm:prSet>
      <dgm:spPr/>
    </dgm:pt>
    <dgm:pt modelId="{943BC318-C5FB-2D47-96D2-5232ACB11E7B}" type="pres">
      <dgm:prSet presAssocID="{4A844847-E612-C84F-8525-AA54EEB6309A}" presName="sibTrans" presStyleCnt="0"/>
      <dgm:spPr/>
    </dgm:pt>
    <dgm:pt modelId="{A0866A59-B2FB-4644-B18A-C6FBC1F9B5F8}" type="pres">
      <dgm:prSet presAssocID="{93007476-6EF1-F64E-A519-1ACAF287E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F63D514-9487-5C42-A191-4DCEB1C102A8}" type="presOf" srcId="{800436A6-0ECE-8944-8376-785ACFC0B177}" destId="{06A65EF5-CB1C-0A4F-853C-D31241EEF64D}" srcOrd="0" destOrd="0" presId="urn:microsoft.com/office/officeart/2005/8/layout/hProcess9"/>
    <dgm:cxn modelId="{72655526-FFA4-6148-933B-1AF0495237B0}" type="presOf" srcId="{ED86E4E3-AE16-5E4E-8B95-3646250C7181}" destId="{054043CF-2D09-FE4C-B6BA-8C7A8F4DD86F}" srcOrd="0" destOrd="0" presId="urn:microsoft.com/office/officeart/2005/8/layout/hProcess9"/>
    <dgm:cxn modelId="{41232863-A83C-5B4F-83F1-D0812478D202}" srcId="{A156AEF1-B32D-9042-8BE2-3D5BBC1AB577}" destId="{800436A6-0ECE-8944-8376-785ACFC0B177}" srcOrd="1" destOrd="0" parTransId="{F33A4410-67BE-7145-9E2B-39F6B920EDF8}" sibTransId="{4A844847-E612-C84F-8525-AA54EEB6309A}"/>
    <dgm:cxn modelId="{66F88648-8744-EB4E-BFB9-4E53F0F4A518}" srcId="{A156AEF1-B32D-9042-8BE2-3D5BBC1AB577}" destId="{ED86E4E3-AE16-5E4E-8B95-3646250C7181}" srcOrd="0" destOrd="0" parTransId="{998183D5-D188-B440-94D0-4A1B2A164777}" sibTransId="{751F2B3C-96B4-9E4E-B88A-924AB9DD6BF6}"/>
    <dgm:cxn modelId="{F0B07C6A-6C71-7D49-9848-3DCFE09C456C}" type="presOf" srcId="{A156AEF1-B32D-9042-8BE2-3D5BBC1AB577}" destId="{948F76B2-BF44-C44C-BABF-4914E998AE07}" srcOrd="0" destOrd="0" presId="urn:microsoft.com/office/officeart/2005/8/layout/hProcess9"/>
    <dgm:cxn modelId="{527AC46F-F30D-3041-92FE-E9A2569BDCED}" type="presOf" srcId="{93007476-6EF1-F64E-A519-1ACAF287E549}" destId="{A0866A59-B2FB-4644-B18A-C6FBC1F9B5F8}" srcOrd="0" destOrd="0" presId="urn:microsoft.com/office/officeart/2005/8/layout/hProcess9"/>
    <dgm:cxn modelId="{1A186483-A9F0-B048-BA09-215593CDFCA7}" srcId="{A156AEF1-B32D-9042-8BE2-3D5BBC1AB577}" destId="{93007476-6EF1-F64E-A519-1ACAF287E549}" srcOrd="2" destOrd="0" parTransId="{08885007-BEA3-CE44-885E-A15F0AC51D9F}" sibTransId="{6038BB7C-71AB-4947-84C2-3554F575A1F9}"/>
    <dgm:cxn modelId="{F438F5A0-9382-744D-A0DE-876502630800}" type="presParOf" srcId="{948F76B2-BF44-C44C-BABF-4914E998AE07}" destId="{DA96B8C7-BDCC-8745-9B2D-EAAD7FDD145C}" srcOrd="0" destOrd="0" presId="urn:microsoft.com/office/officeart/2005/8/layout/hProcess9"/>
    <dgm:cxn modelId="{E5A9EA4C-9475-BE4C-AB1A-498D40B5BAB0}" type="presParOf" srcId="{948F76B2-BF44-C44C-BABF-4914E998AE07}" destId="{590ABE32-E8AB-254E-8C86-446184EA5374}" srcOrd="1" destOrd="0" presId="urn:microsoft.com/office/officeart/2005/8/layout/hProcess9"/>
    <dgm:cxn modelId="{1A931B8A-C4BB-154B-9EF4-4C0D9162FFEB}" type="presParOf" srcId="{590ABE32-E8AB-254E-8C86-446184EA5374}" destId="{054043CF-2D09-FE4C-B6BA-8C7A8F4DD86F}" srcOrd="0" destOrd="0" presId="urn:microsoft.com/office/officeart/2005/8/layout/hProcess9"/>
    <dgm:cxn modelId="{4072489B-F161-9249-B176-92CA16E134D4}" type="presParOf" srcId="{590ABE32-E8AB-254E-8C86-446184EA5374}" destId="{84A1A111-CFD6-FC41-8116-F3EC8AAC7E42}" srcOrd="1" destOrd="0" presId="urn:microsoft.com/office/officeart/2005/8/layout/hProcess9"/>
    <dgm:cxn modelId="{8B5ECC0E-42BF-4F4D-99D6-5D2CD2BFFFBF}" type="presParOf" srcId="{590ABE32-E8AB-254E-8C86-446184EA5374}" destId="{06A65EF5-CB1C-0A4F-853C-D31241EEF64D}" srcOrd="2" destOrd="0" presId="urn:microsoft.com/office/officeart/2005/8/layout/hProcess9"/>
    <dgm:cxn modelId="{0C57E68C-74E3-0F4A-99F2-95B96E56089A}" type="presParOf" srcId="{590ABE32-E8AB-254E-8C86-446184EA5374}" destId="{943BC318-C5FB-2D47-96D2-5232ACB11E7B}" srcOrd="3" destOrd="0" presId="urn:microsoft.com/office/officeart/2005/8/layout/hProcess9"/>
    <dgm:cxn modelId="{7F9D67B4-FE1A-6546-B0FD-BB6ABCA65F66}" type="presParOf" srcId="{590ABE32-E8AB-254E-8C86-446184EA5374}" destId="{A0866A59-B2FB-4644-B18A-C6FBC1F9B5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DC2DAD6-246E-5D41-925D-F249619757F1}" type="doc">
      <dgm:prSet loTypeId="urn:microsoft.com/office/officeart/2005/8/layout/hLis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9EE3F7F-CF9E-5E4D-BBD1-BA7F2FDFD0A6}">
      <dgm:prSet phldrT="[Text]" custT="1"/>
      <dgm:spPr>
        <a:solidFill>
          <a:srgbClr val="587D33">
            <a:alpha val="25172"/>
          </a:srgbClr>
        </a:solidFill>
        <a:ln>
          <a:solidFill>
            <a:srgbClr val="587D33"/>
          </a:solidFill>
        </a:ln>
      </dgm:spPr>
      <dgm:t>
        <a:bodyPr/>
        <a:lstStyle/>
        <a:p>
          <a:r>
            <a:rPr lang="en-US" sz="4000" b="1" dirty="0">
              <a:solidFill>
                <a:schemeClr val="accent6">
                  <a:lumMod val="50000"/>
                </a:schemeClr>
              </a:solidFill>
            </a:rPr>
            <a:t>Get/Obtain</a:t>
          </a:r>
        </a:p>
      </dgm:t>
    </dgm:pt>
    <dgm:pt modelId="{39FFD5F8-DB32-8643-BA51-A484B9947794}" type="parTrans" cxnId="{2EC1E994-7A00-6C4A-9903-EAAAEC779F57}">
      <dgm:prSet/>
      <dgm:spPr/>
      <dgm:t>
        <a:bodyPr/>
        <a:lstStyle/>
        <a:p>
          <a:endParaRPr lang="en-US"/>
        </a:p>
      </dgm:t>
    </dgm:pt>
    <dgm:pt modelId="{2F8C9041-4067-EF45-9257-1FEE5EAF3920}" type="sibTrans" cxnId="{2EC1E994-7A00-6C4A-9903-EAAAEC779F57}">
      <dgm:prSet/>
      <dgm:spPr/>
      <dgm:t>
        <a:bodyPr/>
        <a:lstStyle/>
        <a:p>
          <a:endParaRPr lang="en-US"/>
        </a:p>
      </dgm:t>
    </dgm:pt>
    <dgm:pt modelId="{BAD0C613-874B-FA46-80FF-364A9791937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587D33"/>
          </a:solidFill>
        </a:ln>
      </dgm:spPr>
      <dgm:t>
        <a:bodyPr/>
        <a:lstStyle/>
        <a:p>
          <a:r>
            <a:rPr lang="en-US" sz="3200" dirty="0"/>
            <a:t>desired activities</a:t>
          </a:r>
        </a:p>
      </dgm:t>
    </dgm:pt>
    <dgm:pt modelId="{BEF77A93-5A9B-4848-A0AF-8D90DD731FCC}" type="parTrans" cxnId="{BB0E6597-137B-5B40-9F93-D91E8ACD57DA}">
      <dgm:prSet/>
      <dgm:spPr/>
      <dgm:t>
        <a:bodyPr/>
        <a:lstStyle/>
        <a:p>
          <a:endParaRPr lang="en-US"/>
        </a:p>
      </dgm:t>
    </dgm:pt>
    <dgm:pt modelId="{2639A600-E9FE-3049-A71A-0D18C21754AC}" type="sibTrans" cxnId="{BB0E6597-137B-5B40-9F93-D91E8ACD57DA}">
      <dgm:prSet/>
      <dgm:spPr/>
      <dgm:t>
        <a:bodyPr/>
        <a:lstStyle/>
        <a:p>
          <a:endParaRPr lang="en-US"/>
        </a:p>
      </dgm:t>
    </dgm:pt>
    <dgm:pt modelId="{FF1A4C27-3039-8A4E-8998-077C5745A4E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587D33"/>
          </a:solidFill>
        </a:ln>
      </dgm:spPr>
      <dgm:t>
        <a:bodyPr/>
        <a:lstStyle/>
        <a:p>
          <a:r>
            <a:rPr lang="en-US" sz="3200" dirty="0"/>
            <a:t>tangible items</a:t>
          </a:r>
        </a:p>
      </dgm:t>
    </dgm:pt>
    <dgm:pt modelId="{7ADA0CCB-A976-834B-99BA-AB702E15AED5}" type="parTrans" cxnId="{F2276792-678C-B849-A469-4034641C6A02}">
      <dgm:prSet/>
      <dgm:spPr/>
      <dgm:t>
        <a:bodyPr/>
        <a:lstStyle/>
        <a:p>
          <a:endParaRPr lang="en-US"/>
        </a:p>
      </dgm:t>
    </dgm:pt>
    <dgm:pt modelId="{73A65BAD-E7B3-E345-9E0B-5FE71935F002}" type="sibTrans" cxnId="{F2276792-678C-B849-A469-4034641C6A02}">
      <dgm:prSet/>
      <dgm:spPr/>
      <dgm:t>
        <a:bodyPr/>
        <a:lstStyle/>
        <a:p>
          <a:endParaRPr lang="en-US"/>
        </a:p>
      </dgm:t>
    </dgm:pt>
    <dgm:pt modelId="{586CBF68-E1C4-A742-BB28-9B28A2F00A9C}">
      <dgm:prSet phldrT="[Text]" custT="1"/>
      <dgm:spPr>
        <a:solidFill>
          <a:srgbClr val="881864">
            <a:alpha val="25300"/>
          </a:srgbClr>
        </a:solidFill>
        <a:ln>
          <a:solidFill>
            <a:srgbClr val="881864"/>
          </a:solidFill>
        </a:ln>
      </dgm:spPr>
      <dgm:t>
        <a:bodyPr/>
        <a:lstStyle/>
        <a:p>
          <a:r>
            <a:rPr lang="en-US" sz="4000" b="1" dirty="0">
              <a:solidFill>
                <a:schemeClr val="accent6">
                  <a:lumMod val="50000"/>
                </a:schemeClr>
              </a:solidFill>
            </a:rPr>
            <a:t>Avoid/Escape</a:t>
          </a:r>
        </a:p>
      </dgm:t>
    </dgm:pt>
    <dgm:pt modelId="{FBED175B-B281-5945-BEC8-D07F4B414002}" type="parTrans" cxnId="{1D3E8A9D-8C57-2047-A97A-720FC7A6D162}">
      <dgm:prSet/>
      <dgm:spPr/>
      <dgm:t>
        <a:bodyPr/>
        <a:lstStyle/>
        <a:p>
          <a:endParaRPr lang="en-US"/>
        </a:p>
      </dgm:t>
    </dgm:pt>
    <dgm:pt modelId="{7F980CCE-88A2-D944-888B-8D76B31A2FC2}" type="sibTrans" cxnId="{1D3E8A9D-8C57-2047-A97A-720FC7A6D162}">
      <dgm:prSet/>
      <dgm:spPr/>
      <dgm:t>
        <a:bodyPr/>
        <a:lstStyle/>
        <a:p>
          <a:endParaRPr lang="en-US"/>
        </a:p>
      </dgm:t>
    </dgm:pt>
    <dgm:pt modelId="{0A0D6A5B-E384-A54F-BC7B-E7273B55292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881864"/>
          </a:solidFill>
        </a:ln>
      </dgm:spPr>
      <dgm:t>
        <a:bodyPr/>
        <a:lstStyle/>
        <a:p>
          <a:r>
            <a:rPr lang="en-US" sz="3200" dirty="0"/>
            <a:t>aversive activities</a:t>
          </a:r>
        </a:p>
      </dgm:t>
    </dgm:pt>
    <dgm:pt modelId="{56656C49-6D6C-254C-A390-92E8E4AAD9A8}" type="parTrans" cxnId="{505392CE-427A-684B-AC57-41694A8A55A5}">
      <dgm:prSet/>
      <dgm:spPr/>
      <dgm:t>
        <a:bodyPr/>
        <a:lstStyle/>
        <a:p>
          <a:endParaRPr lang="en-US"/>
        </a:p>
      </dgm:t>
    </dgm:pt>
    <dgm:pt modelId="{8C67FE03-C85D-FB48-B801-2016780FEC19}" type="sibTrans" cxnId="{505392CE-427A-684B-AC57-41694A8A55A5}">
      <dgm:prSet/>
      <dgm:spPr/>
      <dgm:t>
        <a:bodyPr/>
        <a:lstStyle/>
        <a:p>
          <a:endParaRPr lang="en-US"/>
        </a:p>
      </dgm:t>
    </dgm:pt>
    <dgm:pt modelId="{09828494-1FC4-9F4A-A096-ECA990FD059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881864"/>
          </a:solidFill>
        </a:ln>
      </dgm:spPr>
      <dgm:t>
        <a:bodyPr/>
        <a:lstStyle/>
        <a:p>
          <a:r>
            <a:rPr lang="en-US" sz="3200" dirty="0"/>
            <a:t>tangible items</a:t>
          </a:r>
        </a:p>
      </dgm:t>
    </dgm:pt>
    <dgm:pt modelId="{7A68E563-B1A7-DA43-A59C-D4E7276CDE40}" type="parTrans" cxnId="{EFA3DC5D-00B1-A34E-9D28-1BEC121263D4}">
      <dgm:prSet/>
      <dgm:spPr/>
      <dgm:t>
        <a:bodyPr/>
        <a:lstStyle/>
        <a:p>
          <a:endParaRPr lang="en-US"/>
        </a:p>
      </dgm:t>
    </dgm:pt>
    <dgm:pt modelId="{EDB30A87-322E-5546-9434-1645C631E431}" type="sibTrans" cxnId="{EFA3DC5D-00B1-A34E-9D28-1BEC121263D4}">
      <dgm:prSet/>
      <dgm:spPr/>
      <dgm:t>
        <a:bodyPr/>
        <a:lstStyle/>
        <a:p>
          <a:endParaRPr lang="en-US"/>
        </a:p>
      </dgm:t>
    </dgm:pt>
    <dgm:pt modelId="{8460AB15-591B-B64A-9948-EF85CC6C249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587D33"/>
          </a:solidFill>
        </a:ln>
      </dgm:spPr>
      <dgm:t>
        <a:bodyPr/>
        <a:lstStyle/>
        <a:p>
          <a:r>
            <a:rPr lang="en-US" sz="3200" dirty="0"/>
            <a:t>attention</a:t>
          </a:r>
        </a:p>
      </dgm:t>
    </dgm:pt>
    <dgm:pt modelId="{1880A7CD-2140-0647-8FB8-C96CEC1BAB4C}" type="parTrans" cxnId="{B28C6DCB-F8E8-6F4F-B17E-5D58CC11F89E}">
      <dgm:prSet/>
      <dgm:spPr/>
      <dgm:t>
        <a:bodyPr/>
        <a:lstStyle/>
        <a:p>
          <a:endParaRPr lang="en-US"/>
        </a:p>
      </dgm:t>
    </dgm:pt>
    <dgm:pt modelId="{9A662EC0-F11D-FE4A-998F-56D1C4BEBE25}" type="sibTrans" cxnId="{B28C6DCB-F8E8-6F4F-B17E-5D58CC11F89E}">
      <dgm:prSet/>
      <dgm:spPr/>
      <dgm:t>
        <a:bodyPr/>
        <a:lstStyle/>
        <a:p>
          <a:endParaRPr lang="en-US"/>
        </a:p>
      </dgm:t>
    </dgm:pt>
    <dgm:pt modelId="{AD54228F-FF08-4543-9044-61166746F5B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587D33"/>
          </a:solidFill>
        </a:ln>
      </dgm:spPr>
      <dgm:t>
        <a:bodyPr/>
        <a:lstStyle/>
        <a:p>
          <a:r>
            <a:rPr lang="en-US" sz="3200" dirty="0"/>
            <a:t>sensory stimulation</a:t>
          </a:r>
        </a:p>
      </dgm:t>
    </dgm:pt>
    <dgm:pt modelId="{8067960B-5268-374A-BC1D-F72BCA2705E1}" type="parTrans" cxnId="{87D93EAD-0698-7244-8A1F-BEF8AA0B2775}">
      <dgm:prSet/>
      <dgm:spPr/>
      <dgm:t>
        <a:bodyPr/>
        <a:lstStyle/>
        <a:p>
          <a:endParaRPr lang="en-US"/>
        </a:p>
      </dgm:t>
    </dgm:pt>
    <dgm:pt modelId="{88BD06EE-5B51-E64D-982F-7ED96AE5E29F}" type="sibTrans" cxnId="{87D93EAD-0698-7244-8A1F-BEF8AA0B2775}">
      <dgm:prSet/>
      <dgm:spPr/>
      <dgm:t>
        <a:bodyPr/>
        <a:lstStyle/>
        <a:p>
          <a:endParaRPr lang="en-US"/>
        </a:p>
      </dgm:t>
    </dgm:pt>
    <dgm:pt modelId="{16577DA3-3DA7-6E4D-885A-BFFCDAF9EC2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881864"/>
          </a:solidFill>
        </a:ln>
      </dgm:spPr>
      <dgm:t>
        <a:bodyPr/>
        <a:lstStyle/>
        <a:p>
          <a:r>
            <a:rPr lang="en-US" sz="3200" dirty="0"/>
            <a:t>attention</a:t>
          </a:r>
        </a:p>
      </dgm:t>
    </dgm:pt>
    <dgm:pt modelId="{A777E390-AD3A-714D-9EC1-38469B8E714A}" type="parTrans" cxnId="{A4BDFFF7-59FA-5045-841A-AD16AAD91D73}">
      <dgm:prSet/>
      <dgm:spPr/>
      <dgm:t>
        <a:bodyPr/>
        <a:lstStyle/>
        <a:p>
          <a:endParaRPr lang="en-US"/>
        </a:p>
      </dgm:t>
    </dgm:pt>
    <dgm:pt modelId="{AE1EDC5E-82A4-EB4C-BA8C-E68E0B3FD8E2}" type="sibTrans" cxnId="{A4BDFFF7-59FA-5045-841A-AD16AAD91D73}">
      <dgm:prSet/>
      <dgm:spPr/>
      <dgm:t>
        <a:bodyPr/>
        <a:lstStyle/>
        <a:p>
          <a:endParaRPr lang="en-US"/>
        </a:p>
      </dgm:t>
    </dgm:pt>
    <dgm:pt modelId="{D42D889B-81E8-384C-A7D8-3C7DA0AFCEC6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881864"/>
          </a:solidFill>
        </a:ln>
      </dgm:spPr>
      <dgm:t>
        <a:bodyPr/>
        <a:lstStyle/>
        <a:p>
          <a:r>
            <a:rPr lang="en-US" sz="3200" dirty="0"/>
            <a:t>sensory stimulation</a:t>
          </a:r>
        </a:p>
      </dgm:t>
    </dgm:pt>
    <dgm:pt modelId="{6DAD23FB-21E8-844A-B9F7-0B0FABAE319A}" type="parTrans" cxnId="{660FF42C-BCBF-BD46-959D-C8DAF74240E5}">
      <dgm:prSet/>
      <dgm:spPr/>
      <dgm:t>
        <a:bodyPr/>
        <a:lstStyle/>
        <a:p>
          <a:endParaRPr lang="en-US"/>
        </a:p>
      </dgm:t>
    </dgm:pt>
    <dgm:pt modelId="{ABEB9077-910B-D94A-B7E2-3D4D4FE6BD41}" type="sibTrans" cxnId="{660FF42C-BCBF-BD46-959D-C8DAF74240E5}">
      <dgm:prSet/>
      <dgm:spPr/>
      <dgm:t>
        <a:bodyPr/>
        <a:lstStyle/>
        <a:p>
          <a:endParaRPr lang="en-US"/>
        </a:p>
      </dgm:t>
    </dgm:pt>
    <dgm:pt modelId="{B5DB49E8-A4F5-8E42-A40A-48A02C42DC62}" type="pres">
      <dgm:prSet presAssocID="{9DC2DAD6-246E-5D41-925D-F249619757F1}" presName="Name0" presStyleCnt="0">
        <dgm:presLayoutVars>
          <dgm:dir/>
          <dgm:animLvl val="lvl"/>
          <dgm:resizeHandles val="exact"/>
        </dgm:presLayoutVars>
      </dgm:prSet>
      <dgm:spPr/>
    </dgm:pt>
    <dgm:pt modelId="{5CF435AB-324F-B340-9CE2-DF23922FF2DD}" type="pres">
      <dgm:prSet presAssocID="{49EE3F7F-CF9E-5E4D-BBD1-BA7F2FDFD0A6}" presName="composite" presStyleCnt="0"/>
      <dgm:spPr/>
    </dgm:pt>
    <dgm:pt modelId="{A10E8E2E-B9A7-AB42-8ED5-58A7A9E3F9EC}" type="pres">
      <dgm:prSet presAssocID="{49EE3F7F-CF9E-5E4D-BBD1-BA7F2FDFD0A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E7759D0-9996-A24B-A98E-98FD82D5065B}" type="pres">
      <dgm:prSet presAssocID="{49EE3F7F-CF9E-5E4D-BBD1-BA7F2FDFD0A6}" presName="desTx" presStyleLbl="alignAccFollowNode1" presStyleIdx="0" presStyleCnt="2">
        <dgm:presLayoutVars>
          <dgm:bulletEnabled val="1"/>
        </dgm:presLayoutVars>
      </dgm:prSet>
      <dgm:spPr/>
    </dgm:pt>
    <dgm:pt modelId="{0A38BB41-0E8A-4247-8F59-86A99FA12045}" type="pres">
      <dgm:prSet presAssocID="{2F8C9041-4067-EF45-9257-1FEE5EAF3920}" presName="space" presStyleCnt="0"/>
      <dgm:spPr/>
    </dgm:pt>
    <dgm:pt modelId="{60FEA6B2-D3D3-D54F-860F-A67200E444A1}" type="pres">
      <dgm:prSet presAssocID="{586CBF68-E1C4-A742-BB28-9B28A2F00A9C}" presName="composite" presStyleCnt="0"/>
      <dgm:spPr/>
    </dgm:pt>
    <dgm:pt modelId="{8DD7900E-B2BB-D545-8051-2396A8BFA852}" type="pres">
      <dgm:prSet presAssocID="{586CBF68-E1C4-A742-BB28-9B28A2F00A9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1C154F3-DD66-8047-ACF5-9E98F49E155B}" type="pres">
      <dgm:prSet presAssocID="{586CBF68-E1C4-A742-BB28-9B28A2F00A9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E7C080D-CFE8-3843-B80C-DAE821E73CDC}" type="presOf" srcId="{FF1A4C27-3039-8A4E-8998-077C5745A4EE}" destId="{CE7759D0-9996-A24B-A98E-98FD82D5065B}" srcOrd="0" destOrd="1" presId="urn:microsoft.com/office/officeart/2005/8/layout/hList1"/>
    <dgm:cxn modelId="{660FF42C-BCBF-BD46-959D-C8DAF74240E5}" srcId="{586CBF68-E1C4-A742-BB28-9B28A2F00A9C}" destId="{D42D889B-81E8-384C-A7D8-3C7DA0AFCEC6}" srcOrd="3" destOrd="0" parTransId="{6DAD23FB-21E8-844A-B9F7-0B0FABAE319A}" sibTransId="{ABEB9077-910B-D94A-B7E2-3D4D4FE6BD41}"/>
    <dgm:cxn modelId="{808CF936-F66B-0E4E-8C20-B5EFA2A30EA5}" type="presOf" srcId="{BAD0C613-874B-FA46-80FF-364A97919376}" destId="{CE7759D0-9996-A24B-A98E-98FD82D5065B}" srcOrd="0" destOrd="0" presId="urn:microsoft.com/office/officeart/2005/8/layout/hList1"/>
    <dgm:cxn modelId="{CBF04B39-754E-B647-B135-13EA2CADF178}" type="presOf" srcId="{8460AB15-591B-B64A-9948-EF85CC6C2490}" destId="{CE7759D0-9996-A24B-A98E-98FD82D5065B}" srcOrd="0" destOrd="2" presId="urn:microsoft.com/office/officeart/2005/8/layout/hList1"/>
    <dgm:cxn modelId="{0504C040-A960-1B4D-ABD3-140BBD4EB663}" type="presOf" srcId="{586CBF68-E1C4-A742-BB28-9B28A2F00A9C}" destId="{8DD7900E-B2BB-D545-8051-2396A8BFA852}" srcOrd="0" destOrd="0" presId="urn:microsoft.com/office/officeart/2005/8/layout/hList1"/>
    <dgm:cxn modelId="{EFA3DC5D-00B1-A34E-9D28-1BEC121263D4}" srcId="{586CBF68-E1C4-A742-BB28-9B28A2F00A9C}" destId="{09828494-1FC4-9F4A-A096-ECA990FD059B}" srcOrd="1" destOrd="0" parTransId="{7A68E563-B1A7-DA43-A59C-D4E7276CDE40}" sibTransId="{EDB30A87-322E-5546-9434-1645C631E431}"/>
    <dgm:cxn modelId="{59739961-05A2-4645-B806-3778CC854226}" type="presOf" srcId="{0A0D6A5B-E384-A54F-BC7B-E7273B55292E}" destId="{A1C154F3-DD66-8047-ACF5-9E98F49E155B}" srcOrd="0" destOrd="0" presId="urn:microsoft.com/office/officeart/2005/8/layout/hList1"/>
    <dgm:cxn modelId="{B7CFBA46-7301-BE47-B066-029C3DB6F9BC}" type="presOf" srcId="{AD54228F-FF08-4543-9044-61166746F5BD}" destId="{CE7759D0-9996-A24B-A98E-98FD82D5065B}" srcOrd="0" destOrd="3" presId="urn:microsoft.com/office/officeart/2005/8/layout/hList1"/>
    <dgm:cxn modelId="{2A61CD6E-0C54-FD49-A740-CDABABB2440B}" type="presOf" srcId="{09828494-1FC4-9F4A-A096-ECA990FD059B}" destId="{A1C154F3-DD66-8047-ACF5-9E98F49E155B}" srcOrd="0" destOrd="1" presId="urn:microsoft.com/office/officeart/2005/8/layout/hList1"/>
    <dgm:cxn modelId="{8D670A7C-17A4-4349-80A7-2C8DAA0D07A2}" type="presOf" srcId="{D42D889B-81E8-384C-A7D8-3C7DA0AFCEC6}" destId="{A1C154F3-DD66-8047-ACF5-9E98F49E155B}" srcOrd="0" destOrd="3" presId="urn:microsoft.com/office/officeart/2005/8/layout/hList1"/>
    <dgm:cxn modelId="{F2276792-678C-B849-A469-4034641C6A02}" srcId="{49EE3F7F-CF9E-5E4D-BBD1-BA7F2FDFD0A6}" destId="{FF1A4C27-3039-8A4E-8998-077C5745A4EE}" srcOrd="1" destOrd="0" parTransId="{7ADA0CCB-A976-834B-99BA-AB702E15AED5}" sibTransId="{73A65BAD-E7B3-E345-9E0B-5FE71935F002}"/>
    <dgm:cxn modelId="{2EC1E994-7A00-6C4A-9903-EAAAEC779F57}" srcId="{9DC2DAD6-246E-5D41-925D-F249619757F1}" destId="{49EE3F7F-CF9E-5E4D-BBD1-BA7F2FDFD0A6}" srcOrd="0" destOrd="0" parTransId="{39FFD5F8-DB32-8643-BA51-A484B9947794}" sibTransId="{2F8C9041-4067-EF45-9257-1FEE5EAF3920}"/>
    <dgm:cxn modelId="{BB0E6597-137B-5B40-9F93-D91E8ACD57DA}" srcId="{49EE3F7F-CF9E-5E4D-BBD1-BA7F2FDFD0A6}" destId="{BAD0C613-874B-FA46-80FF-364A97919376}" srcOrd="0" destOrd="0" parTransId="{BEF77A93-5A9B-4848-A0AF-8D90DD731FCC}" sibTransId="{2639A600-E9FE-3049-A71A-0D18C21754AC}"/>
    <dgm:cxn modelId="{1D3E8A9D-8C57-2047-A97A-720FC7A6D162}" srcId="{9DC2DAD6-246E-5D41-925D-F249619757F1}" destId="{586CBF68-E1C4-A742-BB28-9B28A2F00A9C}" srcOrd="1" destOrd="0" parTransId="{FBED175B-B281-5945-BEC8-D07F4B414002}" sibTransId="{7F980CCE-88A2-D944-888B-8D76B31A2FC2}"/>
    <dgm:cxn modelId="{87D93EAD-0698-7244-8A1F-BEF8AA0B2775}" srcId="{49EE3F7F-CF9E-5E4D-BBD1-BA7F2FDFD0A6}" destId="{AD54228F-FF08-4543-9044-61166746F5BD}" srcOrd="3" destOrd="0" parTransId="{8067960B-5268-374A-BC1D-F72BCA2705E1}" sibTransId="{88BD06EE-5B51-E64D-982F-7ED96AE5E29F}"/>
    <dgm:cxn modelId="{B940DCB0-722F-E941-A5DB-A49F68028EB3}" type="presOf" srcId="{16577DA3-3DA7-6E4D-885A-BFFCDAF9EC24}" destId="{A1C154F3-DD66-8047-ACF5-9E98F49E155B}" srcOrd="0" destOrd="2" presId="urn:microsoft.com/office/officeart/2005/8/layout/hList1"/>
    <dgm:cxn modelId="{B28C6DCB-F8E8-6F4F-B17E-5D58CC11F89E}" srcId="{49EE3F7F-CF9E-5E4D-BBD1-BA7F2FDFD0A6}" destId="{8460AB15-591B-B64A-9948-EF85CC6C2490}" srcOrd="2" destOrd="0" parTransId="{1880A7CD-2140-0647-8FB8-C96CEC1BAB4C}" sibTransId="{9A662EC0-F11D-FE4A-998F-56D1C4BEBE25}"/>
    <dgm:cxn modelId="{3993E6CD-020D-6C44-9B88-89F86CF0E9CB}" type="presOf" srcId="{9DC2DAD6-246E-5D41-925D-F249619757F1}" destId="{B5DB49E8-A4F5-8E42-A40A-48A02C42DC62}" srcOrd="0" destOrd="0" presId="urn:microsoft.com/office/officeart/2005/8/layout/hList1"/>
    <dgm:cxn modelId="{505392CE-427A-684B-AC57-41694A8A55A5}" srcId="{586CBF68-E1C4-A742-BB28-9B28A2F00A9C}" destId="{0A0D6A5B-E384-A54F-BC7B-E7273B55292E}" srcOrd="0" destOrd="0" parTransId="{56656C49-6D6C-254C-A390-92E8E4AAD9A8}" sibTransId="{8C67FE03-C85D-FB48-B801-2016780FEC19}"/>
    <dgm:cxn modelId="{A4BDFFF7-59FA-5045-841A-AD16AAD91D73}" srcId="{586CBF68-E1C4-A742-BB28-9B28A2F00A9C}" destId="{16577DA3-3DA7-6E4D-885A-BFFCDAF9EC24}" srcOrd="2" destOrd="0" parTransId="{A777E390-AD3A-714D-9EC1-38469B8E714A}" sibTransId="{AE1EDC5E-82A4-EB4C-BA8C-E68E0B3FD8E2}"/>
    <dgm:cxn modelId="{B740ABFE-5A92-844F-B3AF-C7901C09FEAA}" type="presOf" srcId="{49EE3F7F-CF9E-5E4D-BBD1-BA7F2FDFD0A6}" destId="{A10E8E2E-B9A7-AB42-8ED5-58A7A9E3F9EC}" srcOrd="0" destOrd="0" presId="urn:microsoft.com/office/officeart/2005/8/layout/hList1"/>
    <dgm:cxn modelId="{F825CBD4-8424-AC4E-89A8-E209762DFC40}" type="presParOf" srcId="{B5DB49E8-A4F5-8E42-A40A-48A02C42DC62}" destId="{5CF435AB-324F-B340-9CE2-DF23922FF2DD}" srcOrd="0" destOrd="0" presId="urn:microsoft.com/office/officeart/2005/8/layout/hList1"/>
    <dgm:cxn modelId="{A0B567D9-E609-6A4A-B554-652A1D584631}" type="presParOf" srcId="{5CF435AB-324F-B340-9CE2-DF23922FF2DD}" destId="{A10E8E2E-B9A7-AB42-8ED5-58A7A9E3F9EC}" srcOrd="0" destOrd="0" presId="urn:microsoft.com/office/officeart/2005/8/layout/hList1"/>
    <dgm:cxn modelId="{C35122CD-A954-354B-8092-FCD8D75F448E}" type="presParOf" srcId="{5CF435AB-324F-B340-9CE2-DF23922FF2DD}" destId="{CE7759D0-9996-A24B-A98E-98FD82D5065B}" srcOrd="1" destOrd="0" presId="urn:microsoft.com/office/officeart/2005/8/layout/hList1"/>
    <dgm:cxn modelId="{8C1E3094-C04C-4D4C-BBCA-ADB1D426B718}" type="presParOf" srcId="{B5DB49E8-A4F5-8E42-A40A-48A02C42DC62}" destId="{0A38BB41-0E8A-4247-8F59-86A99FA12045}" srcOrd="1" destOrd="0" presId="urn:microsoft.com/office/officeart/2005/8/layout/hList1"/>
    <dgm:cxn modelId="{075C1DAA-89CE-4949-86C3-A9480A797907}" type="presParOf" srcId="{B5DB49E8-A4F5-8E42-A40A-48A02C42DC62}" destId="{60FEA6B2-D3D3-D54F-860F-A67200E444A1}" srcOrd="2" destOrd="0" presId="urn:microsoft.com/office/officeart/2005/8/layout/hList1"/>
    <dgm:cxn modelId="{4FDEDA29-BF33-614C-B036-3ACAC50D606C}" type="presParOf" srcId="{60FEA6B2-D3D3-D54F-860F-A67200E444A1}" destId="{8DD7900E-B2BB-D545-8051-2396A8BFA852}" srcOrd="0" destOrd="0" presId="urn:microsoft.com/office/officeart/2005/8/layout/hList1"/>
    <dgm:cxn modelId="{8FE62089-8C6F-D544-83E7-941865BE16A9}" type="presParOf" srcId="{60FEA6B2-D3D3-D54F-860F-A67200E444A1}" destId="{A1C154F3-DD66-8047-ACF5-9E98F49E155B}" srcOrd="1" destOrd="0" presId="urn:microsoft.com/office/officeart/2005/8/layout/hList1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156AEF1-B32D-9042-8BE2-3D5BBC1AB577}" type="doc">
      <dgm:prSet loTypeId="urn:microsoft.com/office/officeart/2005/8/layout/hProcess9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86E4E3-AE16-5E4E-8B95-3646250C7181}">
      <dgm:prSet/>
      <dgm:spPr/>
      <dgm:t>
        <a:bodyPr/>
        <a:lstStyle/>
        <a:p>
          <a:pPr rtl="0"/>
          <a:r>
            <a:rPr lang="en-US" dirty="0"/>
            <a:t>Teacher lecture (limited attention)</a:t>
          </a:r>
        </a:p>
      </dgm:t>
    </dgm:pt>
    <dgm:pt modelId="{998183D5-D188-B440-94D0-4A1B2A164777}" type="parTrans" cxnId="{66F88648-8744-EB4E-BFB9-4E53F0F4A518}">
      <dgm:prSet/>
      <dgm:spPr/>
      <dgm:t>
        <a:bodyPr/>
        <a:lstStyle/>
        <a:p>
          <a:endParaRPr lang="en-US"/>
        </a:p>
      </dgm:t>
    </dgm:pt>
    <dgm:pt modelId="{751F2B3C-96B4-9E4E-B88A-924AB9DD6BF6}" type="sibTrans" cxnId="{66F88648-8744-EB4E-BFB9-4E53F0F4A518}">
      <dgm:prSet/>
      <dgm:spPr/>
      <dgm:t>
        <a:bodyPr/>
        <a:lstStyle/>
        <a:p>
          <a:endParaRPr lang="en-US"/>
        </a:p>
      </dgm:t>
    </dgm:pt>
    <dgm:pt modelId="{800436A6-0ECE-8944-8376-785ACFC0B177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rtl="0"/>
          <a:r>
            <a:rPr lang="en-US" dirty="0"/>
            <a:t>Calling out repeatedly</a:t>
          </a:r>
        </a:p>
      </dgm:t>
    </dgm:pt>
    <dgm:pt modelId="{F33A4410-67BE-7145-9E2B-39F6B920EDF8}" type="parTrans" cxnId="{41232863-A83C-5B4F-83F1-D0812478D202}">
      <dgm:prSet/>
      <dgm:spPr/>
      <dgm:t>
        <a:bodyPr/>
        <a:lstStyle/>
        <a:p>
          <a:endParaRPr lang="en-US"/>
        </a:p>
      </dgm:t>
    </dgm:pt>
    <dgm:pt modelId="{4A844847-E612-C84F-8525-AA54EEB6309A}" type="sibTrans" cxnId="{41232863-A83C-5B4F-83F1-D0812478D202}">
      <dgm:prSet/>
      <dgm:spPr/>
      <dgm:t>
        <a:bodyPr/>
        <a:lstStyle/>
        <a:p>
          <a:endParaRPr lang="en-US"/>
        </a:p>
      </dgm:t>
    </dgm:pt>
    <dgm:pt modelId="{93007476-6EF1-F64E-A519-1ACAF287E549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/>
            <a:t>Teacher attention</a:t>
          </a:r>
        </a:p>
      </dgm:t>
    </dgm:pt>
    <dgm:pt modelId="{08885007-BEA3-CE44-885E-A15F0AC51D9F}" type="parTrans" cxnId="{1A186483-A9F0-B048-BA09-215593CDFCA7}">
      <dgm:prSet/>
      <dgm:spPr/>
      <dgm:t>
        <a:bodyPr/>
        <a:lstStyle/>
        <a:p>
          <a:endParaRPr lang="en-US"/>
        </a:p>
      </dgm:t>
    </dgm:pt>
    <dgm:pt modelId="{6038BB7C-71AB-4947-84C2-3554F575A1F9}" type="sibTrans" cxnId="{1A186483-A9F0-B048-BA09-215593CDFCA7}">
      <dgm:prSet/>
      <dgm:spPr/>
      <dgm:t>
        <a:bodyPr/>
        <a:lstStyle/>
        <a:p>
          <a:endParaRPr lang="en-US"/>
        </a:p>
      </dgm:t>
    </dgm:pt>
    <dgm:pt modelId="{948F76B2-BF44-C44C-BABF-4914E998AE07}" type="pres">
      <dgm:prSet presAssocID="{A156AEF1-B32D-9042-8BE2-3D5BBC1AB577}" presName="CompostProcess" presStyleCnt="0">
        <dgm:presLayoutVars>
          <dgm:dir/>
          <dgm:resizeHandles val="exact"/>
        </dgm:presLayoutVars>
      </dgm:prSet>
      <dgm:spPr/>
    </dgm:pt>
    <dgm:pt modelId="{DA96B8C7-BDCC-8745-9B2D-EAAD7FDD145C}" type="pres">
      <dgm:prSet presAssocID="{A156AEF1-B32D-9042-8BE2-3D5BBC1AB577}" presName="arrow" presStyleLbl="bgShp" presStyleIdx="0" presStyleCnt="1" custLinFactNeighborX="28214" custLinFactNeighborY="25254"/>
      <dgm:spPr/>
    </dgm:pt>
    <dgm:pt modelId="{590ABE32-E8AB-254E-8C86-446184EA5374}" type="pres">
      <dgm:prSet presAssocID="{A156AEF1-B32D-9042-8BE2-3D5BBC1AB577}" presName="linearProcess" presStyleCnt="0"/>
      <dgm:spPr/>
    </dgm:pt>
    <dgm:pt modelId="{054043CF-2D09-FE4C-B6BA-8C7A8F4DD86F}" type="pres">
      <dgm:prSet presAssocID="{ED86E4E3-AE16-5E4E-8B95-3646250C7181}" presName="textNode" presStyleLbl="node1" presStyleIdx="0" presStyleCnt="3">
        <dgm:presLayoutVars>
          <dgm:bulletEnabled val="1"/>
        </dgm:presLayoutVars>
      </dgm:prSet>
      <dgm:spPr/>
    </dgm:pt>
    <dgm:pt modelId="{84A1A111-CFD6-FC41-8116-F3EC8AAC7E42}" type="pres">
      <dgm:prSet presAssocID="{751F2B3C-96B4-9E4E-B88A-924AB9DD6BF6}" presName="sibTrans" presStyleCnt="0"/>
      <dgm:spPr/>
    </dgm:pt>
    <dgm:pt modelId="{06A65EF5-CB1C-0A4F-853C-D31241EEF64D}" type="pres">
      <dgm:prSet presAssocID="{800436A6-0ECE-8944-8376-785ACFC0B177}" presName="textNode" presStyleLbl="node1" presStyleIdx="1" presStyleCnt="3">
        <dgm:presLayoutVars>
          <dgm:bulletEnabled val="1"/>
        </dgm:presLayoutVars>
      </dgm:prSet>
      <dgm:spPr/>
    </dgm:pt>
    <dgm:pt modelId="{943BC318-C5FB-2D47-96D2-5232ACB11E7B}" type="pres">
      <dgm:prSet presAssocID="{4A844847-E612-C84F-8525-AA54EEB6309A}" presName="sibTrans" presStyleCnt="0"/>
      <dgm:spPr/>
    </dgm:pt>
    <dgm:pt modelId="{A0866A59-B2FB-4644-B18A-C6FBC1F9B5F8}" type="pres">
      <dgm:prSet presAssocID="{93007476-6EF1-F64E-A519-1ACAF287E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0094120-0650-A949-9ACC-7226C4D8EF2F}" type="presOf" srcId="{800436A6-0ECE-8944-8376-785ACFC0B177}" destId="{06A65EF5-CB1C-0A4F-853C-D31241EEF64D}" srcOrd="0" destOrd="0" presId="urn:microsoft.com/office/officeart/2005/8/layout/hProcess9"/>
    <dgm:cxn modelId="{41232863-A83C-5B4F-83F1-D0812478D202}" srcId="{A156AEF1-B32D-9042-8BE2-3D5BBC1AB577}" destId="{800436A6-0ECE-8944-8376-785ACFC0B177}" srcOrd="1" destOrd="0" parTransId="{F33A4410-67BE-7145-9E2B-39F6B920EDF8}" sibTransId="{4A844847-E612-C84F-8525-AA54EEB6309A}"/>
    <dgm:cxn modelId="{66F88648-8744-EB4E-BFB9-4E53F0F4A518}" srcId="{A156AEF1-B32D-9042-8BE2-3D5BBC1AB577}" destId="{ED86E4E3-AE16-5E4E-8B95-3646250C7181}" srcOrd="0" destOrd="0" parTransId="{998183D5-D188-B440-94D0-4A1B2A164777}" sibTransId="{751F2B3C-96B4-9E4E-B88A-924AB9DD6BF6}"/>
    <dgm:cxn modelId="{54F7BA4C-15C7-9F43-A03E-AB5A9C5AC58A}" type="presOf" srcId="{ED86E4E3-AE16-5E4E-8B95-3646250C7181}" destId="{054043CF-2D09-FE4C-B6BA-8C7A8F4DD86F}" srcOrd="0" destOrd="0" presId="urn:microsoft.com/office/officeart/2005/8/layout/hProcess9"/>
    <dgm:cxn modelId="{C570B982-2E52-F748-BDCC-9BADFFB12E65}" type="presOf" srcId="{93007476-6EF1-F64E-A519-1ACAF287E549}" destId="{A0866A59-B2FB-4644-B18A-C6FBC1F9B5F8}" srcOrd="0" destOrd="0" presId="urn:microsoft.com/office/officeart/2005/8/layout/hProcess9"/>
    <dgm:cxn modelId="{1A186483-A9F0-B048-BA09-215593CDFCA7}" srcId="{A156AEF1-B32D-9042-8BE2-3D5BBC1AB577}" destId="{93007476-6EF1-F64E-A519-1ACAF287E549}" srcOrd="2" destOrd="0" parTransId="{08885007-BEA3-CE44-885E-A15F0AC51D9F}" sibTransId="{6038BB7C-71AB-4947-84C2-3554F575A1F9}"/>
    <dgm:cxn modelId="{877AC0CB-C74B-8F48-B8A7-719BD9C119A2}" type="presOf" srcId="{A156AEF1-B32D-9042-8BE2-3D5BBC1AB577}" destId="{948F76B2-BF44-C44C-BABF-4914E998AE07}" srcOrd="0" destOrd="0" presId="urn:microsoft.com/office/officeart/2005/8/layout/hProcess9"/>
    <dgm:cxn modelId="{F3E04756-5911-624B-8ED9-1CD87161FC20}" type="presParOf" srcId="{948F76B2-BF44-C44C-BABF-4914E998AE07}" destId="{DA96B8C7-BDCC-8745-9B2D-EAAD7FDD145C}" srcOrd="0" destOrd="0" presId="urn:microsoft.com/office/officeart/2005/8/layout/hProcess9"/>
    <dgm:cxn modelId="{0154A81D-68C4-394E-BBB6-00CDC1434572}" type="presParOf" srcId="{948F76B2-BF44-C44C-BABF-4914E998AE07}" destId="{590ABE32-E8AB-254E-8C86-446184EA5374}" srcOrd="1" destOrd="0" presId="urn:microsoft.com/office/officeart/2005/8/layout/hProcess9"/>
    <dgm:cxn modelId="{A2A5B689-424D-F94C-9160-B0ECAD4A7E97}" type="presParOf" srcId="{590ABE32-E8AB-254E-8C86-446184EA5374}" destId="{054043CF-2D09-FE4C-B6BA-8C7A8F4DD86F}" srcOrd="0" destOrd="0" presId="urn:microsoft.com/office/officeart/2005/8/layout/hProcess9"/>
    <dgm:cxn modelId="{3C954DA3-15AF-2E49-80C1-CCE11E2A976D}" type="presParOf" srcId="{590ABE32-E8AB-254E-8C86-446184EA5374}" destId="{84A1A111-CFD6-FC41-8116-F3EC8AAC7E42}" srcOrd="1" destOrd="0" presId="urn:microsoft.com/office/officeart/2005/8/layout/hProcess9"/>
    <dgm:cxn modelId="{4E1804F5-EEA3-4A4F-A4EE-AD53FEE0D46A}" type="presParOf" srcId="{590ABE32-E8AB-254E-8C86-446184EA5374}" destId="{06A65EF5-CB1C-0A4F-853C-D31241EEF64D}" srcOrd="2" destOrd="0" presId="urn:microsoft.com/office/officeart/2005/8/layout/hProcess9"/>
    <dgm:cxn modelId="{1567473B-EABD-884D-A42B-418A20D15717}" type="presParOf" srcId="{590ABE32-E8AB-254E-8C86-446184EA5374}" destId="{943BC318-C5FB-2D47-96D2-5232ACB11E7B}" srcOrd="3" destOrd="0" presId="urn:microsoft.com/office/officeart/2005/8/layout/hProcess9"/>
    <dgm:cxn modelId="{A6AFCBDD-B18B-DD45-BE19-5F315B68406B}" type="presParOf" srcId="{590ABE32-E8AB-254E-8C86-446184EA5374}" destId="{A0866A59-B2FB-4644-B18A-C6FBC1F9B5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156AEF1-B32D-9042-8BE2-3D5BBC1AB577}" type="doc">
      <dgm:prSet loTypeId="urn:microsoft.com/office/officeart/2005/8/layout/hProcess9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86E4E3-AE16-5E4E-8B95-3646250C7181}">
      <dgm:prSet/>
      <dgm:spPr/>
      <dgm:t>
        <a:bodyPr/>
        <a:lstStyle/>
        <a:p>
          <a:pPr rtl="0"/>
          <a:r>
            <a:rPr lang="en-US" dirty="0"/>
            <a:t>Difficult writing assignment</a:t>
          </a:r>
        </a:p>
      </dgm:t>
    </dgm:pt>
    <dgm:pt modelId="{998183D5-D188-B440-94D0-4A1B2A164777}" type="parTrans" cxnId="{66F88648-8744-EB4E-BFB9-4E53F0F4A518}">
      <dgm:prSet/>
      <dgm:spPr/>
      <dgm:t>
        <a:bodyPr/>
        <a:lstStyle/>
        <a:p>
          <a:endParaRPr lang="en-US"/>
        </a:p>
      </dgm:t>
    </dgm:pt>
    <dgm:pt modelId="{751F2B3C-96B4-9E4E-B88A-924AB9DD6BF6}" type="sibTrans" cxnId="{66F88648-8744-EB4E-BFB9-4E53F0F4A518}">
      <dgm:prSet/>
      <dgm:spPr/>
      <dgm:t>
        <a:bodyPr/>
        <a:lstStyle/>
        <a:p>
          <a:endParaRPr lang="en-US"/>
        </a:p>
      </dgm:t>
    </dgm:pt>
    <dgm:pt modelId="{800436A6-0ECE-8944-8376-785ACFC0B177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rtl="0"/>
          <a:r>
            <a:rPr lang="en-US" dirty="0"/>
            <a:t>Throw pencil, rip paper, head down</a:t>
          </a:r>
        </a:p>
      </dgm:t>
    </dgm:pt>
    <dgm:pt modelId="{F33A4410-67BE-7145-9E2B-39F6B920EDF8}" type="parTrans" cxnId="{41232863-A83C-5B4F-83F1-D0812478D202}">
      <dgm:prSet/>
      <dgm:spPr/>
      <dgm:t>
        <a:bodyPr/>
        <a:lstStyle/>
        <a:p>
          <a:endParaRPr lang="en-US"/>
        </a:p>
      </dgm:t>
    </dgm:pt>
    <dgm:pt modelId="{4A844847-E612-C84F-8525-AA54EEB6309A}" type="sibTrans" cxnId="{41232863-A83C-5B4F-83F1-D0812478D202}">
      <dgm:prSet/>
      <dgm:spPr/>
      <dgm:t>
        <a:bodyPr/>
        <a:lstStyle/>
        <a:p>
          <a:endParaRPr lang="en-US"/>
        </a:p>
      </dgm:t>
    </dgm:pt>
    <dgm:pt modelId="{93007476-6EF1-F64E-A519-1ACAF287E549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/>
            <a:t>Nothing (doesn’t do assignment)</a:t>
          </a:r>
        </a:p>
      </dgm:t>
    </dgm:pt>
    <dgm:pt modelId="{08885007-BEA3-CE44-885E-A15F0AC51D9F}" type="parTrans" cxnId="{1A186483-A9F0-B048-BA09-215593CDFCA7}">
      <dgm:prSet/>
      <dgm:spPr/>
      <dgm:t>
        <a:bodyPr/>
        <a:lstStyle/>
        <a:p>
          <a:endParaRPr lang="en-US"/>
        </a:p>
      </dgm:t>
    </dgm:pt>
    <dgm:pt modelId="{6038BB7C-71AB-4947-84C2-3554F575A1F9}" type="sibTrans" cxnId="{1A186483-A9F0-B048-BA09-215593CDFCA7}">
      <dgm:prSet/>
      <dgm:spPr/>
      <dgm:t>
        <a:bodyPr/>
        <a:lstStyle/>
        <a:p>
          <a:endParaRPr lang="en-US"/>
        </a:p>
      </dgm:t>
    </dgm:pt>
    <dgm:pt modelId="{948F76B2-BF44-C44C-BABF-4914E998AE07}" type="pres">
      <dgm:prSet presAssocID="{A156AEF1-B32D-9042-8BE2-3D5BBC1AB577}" presName="CompostProcess" presStyleCnt="0">
        <dgm:presLayoutVars>
          <dgm:dir/>
          <dgm:resizeHandles val="exact"/>
        </dgm:presLayoutVars>
      </dgm:prSet>
      <dgm:spPr/>
    </dgm:pt>
    <dgm:pt modelId="{DA96B8C7-BDCC-8745-9B2D-EAAD7FDD145C}" type="pres">
      <dgm:prSet presAssocID="{A156AEF1-B32D-9042-8BE2-3D5BBC1AB577}" presName="arrow" presStyleLbl="bgShp" presStyleIdx="0" presStyleCnt="1" custLinFactNeighborX="28214" custLinFactNeighborY="25254"/>
      <dgm:spPr/>
    </dgm:pt>
    <dgm:pt modelId="{590ABE32-E8AB-254E-8C86-446184EA5374}" type="pres">
      <dgm:prSet presAssocID="{A156AEF1-B32D-9042-8BE2-3D5BBC1AB577}" presName="linearProcess" presStyleCnt="0"/>
      <dgm:spPr/>
    </dgm:pt>
    <dgm:pt modelId="{054043CF-2D09-FE4C-B6BA-8C7A8F4DD86F}" type="pres">
      <dgm:prSet presAssocID="{ED86E4E3-AE16-5E4E-8B95-3646250C7181}" presName="textNode" presStyleLbl="node1" presStyleIdx="0" presStyleCnt="3">
        <dgm:presLayoutVars>
          <dgm:bulletEnabled val="1"/>
        </dgm:presLayoutVars>
      </dgm:prSet>
      <dgm:spPr/>
    </dgm:pt>
    <dgm:pt modelId="{84A1A111-CFD6-FC41-8116-F3EC8AAC7E42}" type="pres">
      <dgm:prSet presAssocID="{751F2B3C-96B4-9E4E-B88A-924AB9DD6BF6}" presName="sibTrans" presStyleCnt="0"/>
      <dgm:spPr/>
    </dgm:pt>
    <dgm:pt modelId="{06A65EF5-CB1C-0A4F-853C-D31241EEF64D}" type="pres">
      <dgm:prSet presAssocID="{800436A6-0ECE-8944-8376-785ACFC0B177}" presName="textNode" presStyleLbl="node1" presStyleIdx="1" presStyleCnt="3">
        <dgm:presLayoutVars>
          <dgm:bulletEnabled val="1"/>
        </dgm:presLayoutVars>
      </dgm:prSet>
      <dgm:spPr/>
    </dgm:pt>
    <dgm:pt modelId="{943BC318-C5FB-2D47-96D2-5232ACB11E7B}" type="pres">
      <dgm:prSet presAssocID="{4A844847-E612-C84F-8525-AA54EEB6309A}" presName="sibTrans" presStyleCnt="0"/>
      <dgm:spPr/>
    </dgm:pt>
    <dgm:pt modelId="{A0866A59-B2FB-4644-B18A-C6FBC1F9B5F8}" type="pres">
      <dgm:prSet presAssocID="{93007476-6EF1-F64E-A519-1ACAF287E549}" presName="textNode" presStyleLbl="node1" presStyleIdx="2" presStyleCnt="3" custScaleX="103888">
        <dgm:presLayoutVars>
          <dgm:bulletEnabled val="1"/>
        </dgm:presLayoutVars>
      </dgm:prSet>
      <dgm:spPr/>
    </dgm:pt>
  </dgm:ptLst>
  <dgm:cxnLst>
    <dgm:cxn modelId="{1C87C335-F62A-FB44-AD8D-ED93F0621FE0}" type="presOf" srcId="{ED86E4E3-AE16-5E4E-8B95-3646250C7181}" destId="{054043CF-2D09-FE4C-B6BA-8C7A8F4DD86F}" srcOrd="0" destOrd="0" presId="urn:microsoft.com/office/officeart/2005/8/layout/hProcess9"/>
    <dgm:cxn modelId="{41232863-A83C-5B4F-83F1-D0812478D202}" srcId="{A156AEF1-B32D-9042-8BE2-3D5BBC1AB577}" destId="{800436A6-0ECE-8944-8376-785ACFC0B177}" srcOrd="1" destOrd="0" parTransId="{F33A4410-67BE-7145-9E2B-39F6B920EDF8}" sibTransId="{4A844847-E612-C84F-8525-AA54EEB6309A}"/>
    <dgm:cxn modelId="{66F88648-8744-EB4E-BFB9-4E53F0F4A518}" srcId="{A156AEF1-B32D-9042-8BE2-3D5BBC1AB577}" destId="{ED86E4E3-AE16-5E4E-8B95-3646250C7181}" srcOrd="0" destOrd="0" parTransId="{998183D5-D188-B440-94D0-4A1B2A164777}" sibTransId="{751F2B3C-96B4-9E4E-B88A-924AB9DD6BF6}"/>
    <dgm:cxn modelId="{1A186483-A9F0-B048-BA09-215593CDFCA7}" srcId="{A156AEF1-B32D-9042-8BE2-3D5BBC1AB577}" destId="{93007476-6EF1-F64E-A519-1ACAF287E549}" srcOrd="2" destOrd="0" parTransId="{08885007-BEA3-CE44-885E-A15F0AC51D9F}" sibTransId="{6038BB7C-71AB-4947-84C2-3554F575A1F9}"/>
    <dgm:cxn modelId="{7BD38BBF-6465-1B44-92EE-2ACBF21B48F5}" type="presOf" srcId="{93007476-6EF1-F64E-A519-1ACAF287E549}" destId="{A0866A59-B2FB-4644-B18A-C6FBC1F9B5F8}" srcOrd="0" destOrd="0" presId="urn:microsoft.com/office/officeart/2005/8/layout/hProcess9"/>
    <dgm:cxn modelId="{5889BDCA-EB12-7D4A-9DC0-92470E53E431}" type="presOf" srcId="{A156AEF1-B32D-9042-8BE2-3D5BBC1AB577}" destId="{948F76B2-BF44-C44C-BABF-4914E998AE07}" srcOrd="0" destOrd="0" presId="urn:microsoft.com/office/officeart/2005/8/layout/hProcess9"/>
    <dgm:cxn modelId="{C378FCF3-43D3-3F47-AD1B-087329B1F68D}" type="presOf" srcId="{800436A6-0ECE-8944-8376-785ACFC0B177}" destId="{06A65EF5-CB1C-0A4F-853C-D31241EEF64D}" srcOrd="0" destOrd="0" presId="urn:microsoft.com/office/officeart/2005/8/layout/hProcess9"/>
    <dgm:cxn modelId="{D2406DD1-8F84-9F4C-979A-B625B032D296}" type="presParOf" srcId="{948F76B2-BF44-C44C-BABF-4914E998AE07}" destId="{DA96B8C7-BDCC-8745-9B2D-EAAD7FDD145C}" srcOrd="0" destOrd="0" presId="urn:microsoft.com/office/officeart/2005/8/layout/hProcess9"/>
    <dgm:cxn modelId="{68BD2733-ABBD-A943-AE5C-6D01F8E25C6A}" type="presParOf" srcId="{948F76B2-BF44-C44C-BABF-4914E998AE07}" destId="{590ABE32-E8AB-254E-8C86-446184EA5374}" srcOrd="1" destOrd="0" presId="urn:microsoft.com/office/officeart/2005/8/layout/hProcess9"/>
    <dgm:cxn modelId="{6B1DAB3A-E5F3-9347-BEAC-7AFE033B7BA6}" type="presParOf" srcId="{590ABE32-E8AB-254E-8C86-446184EA5374}" destId="{054043CF-2D09-FE4C-B6BA-8C7A8F4DD86F}" srcOrd="0" destOrd="0" presId="urn:microsoft.com/office/officeart/2005/8/layout/hProcess9"/>
    <dgm:cxn modelId="{78A2142D-23AD-7B46-BB03-295668263D1A}" type="presParOf" srcId="{590ABE32-E8AB-254E-8C86-446184EA5374}" destId="{84A1A111-CFD6-FC41-8116-F3EC8AAC7E42}" srcOrd="1" destOrd="0" presId="urn:microsoft.com/office/officeart/2005/8/layout/hProcess9"/>
    <dgm:cxn modelId="{6FD31C0C-519B-E042-BF90-303170F6BF8B}" type="presParOf" srcId="{590ABE32-E8AB-254E-8C86-446184EA5374}" destId="{06A65EF5-CB1C-0A4F-853C-D31241EEF64D}" srcOrd="2" destOrd="0" presId="urn:microsoft.com/office/officeart/2005/8/layout/hProcess9"/>
    <dgm:cxn modelId="{C0C3EBB0-5FC3-094F-B335-D9EC24B0B01E}" type="presParOf" srcId="{590ABE32-E8AB-254E-8C86-446184EA5374}" destId="{943BC318-C5FB-2D47-96D2-5232ACB11E7B}" srcOrd="3" destOrd="0" presId="urn:microsoft.com/office/officeart/2005/8/layout/hProcess9"/>
    <dgm:cxn modelId="{730D0C2B-FC0F-D742-AF58-4B1A999A91FD}" type="presParOf" srcId="{590ABE32-E8AB-254E-8C86-446184EA5374}" destId="{A0866A59-B2FB-4644-B18A-C6FBC1F9B5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56AEF1-B32D-9042-8BE2-3D5BBC1AB577}" type="doc">
      <dgm:prSet loTypeId="urn:microsoft.com/office/officeart/2005/8/layout/hProcess9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00436A6-0ECE-8944-8376-785ACFC0B177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240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Physical contact &amp; arguing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3A4410-67BE-7145-9E2B-39F6B920EDF8}" type="parTrans" cxnId="{41232863-A83C-5B4F-83F1-D0812478D202}">
      <dgm:prSet/>
      <dgm:spPr/>
      <dgm:t>
        <a:bodyPr/>
        <a:lstStyle/>
        <a:p>
          <a:endParaRPr lang="en-US" sz="2400"/>
        </a:p>
      </dgm:t>
    </dgm:pt>
    <dgm:pt modelId="{4A844847-E612-C84F-8525-AA54EEB6309A}" type="sibTrans" cxnId="{41232863-A83C-5B4F-83F1-D0812478D202}">
      <dgm:prSet/>
      <dgm:spPr/>
      <dgm:t>
        <a:bodyPr/>
        <a:lstStyle/>
        <a:p>
          <a:endParaRPr lang="en-US" sz="2400"/>
        </a:p>
      </dgm:t>
    </dgm:pt>
    <dgm:pt modelId="{93007476-6EF1-F64E-A519-1ACAF287E54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Getting to the hallway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885007-BEA3-CE44-885E-A15F0AC51D9F}" type="parTrans" cxnId="{1A186483-A9F0-B048-BA09-215593CDFCA7}">
      <dgm:prSet/>
      <dgm:spPr/>
      <dgm:t>
        <a:bodyPr/>
        <a:lstStyle/>
        <a:p>
          <a:endParaRPr lang="en-US" sz="2400"/>
        </a:p>
      </dgm:t>
    </dgm:pt>
    <dgm:pt modelId="{6038BB7C-71AB-4947-84C2-3554F575A1F9}" type="sibTrans" cxnId="{1A186483-A9F0-B048-BA09-215593CDFCA7}">
      <dgm:prSet/>
      <dgm:spPr/>
      <dgm:t>
        <a:bodyPr/>
        <a:lstStyle/>
        <a:p>
          <a:endParaRPr lang="en-US" sz="2400"/>
        </a:p>
      </dgm:t>
    </dgm:pt>
    <dgm:pt modelId="{D9F5A92E-C379-274E-B47B-984457D5D6E4}">
      <dgm:prSet custT="1"/>
      <dgm:spPr/>
      <dgm:t>
        <a:bodyPr/>
        <a:lstStyle/>
        <a:p>
          <a:pPr rtl="0"/>
          <a:r>
            <a: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Too many students leaving the room at once &amp; confusion over where to turn in work</a:t>
          </a:r>
        </a:p>
      </dgm:t>
    </dgm:pt>
    <dgm:pt modelId="{5592BB3C-F97A-A549-BAF9-E4A063ECEA83}" type="parTrans" cxnId="{A9CB04AD-CF63-7643-A2A8-EDAFF9BA248F}">
      <dgm:prSet/>
      <dgm:spPr/>
      <dgm:t>
        <a:bodyPr/>
        <a:lstStyle/>
        <a:p>
          <a:endParaRPr lang="en-US" sz="2400"/>
        </a:p>
      </dgm:t>
    </dgm:pt>
    <dgm:pt modelId="{855879B1-8CDC-3D46-B568-1200DEDD0DB4}" type="sibTrans" cxnId="{A9CB04AD-CF63-7643-A2A8-EDAFF9BA248F}">
      <dgm:prSet/>
      <dgm:spPr/>
      <dgm:t>
        <a:bodyPr/>
        <a:lstStyle/>
        <a:p>
          <a:endParaRPr lang="en-US" sz="2400"/>
        </a:p>
      </dgm:t>
    </dgm:pt>
    <dgm:pt modelId="{948F76B2-BF44-C44C-BABF-4914E998AE07}" type="pres">
      <dgm:prSet presAssocID="{A156AEF1-B32D-9042-8BE2-3D5BBC1AB577}" presName="CompostProcess" presStyleCnt="0">
        <dgm:presLayoutVars>
          <dgm:dir/>
          <dgm:resizeHandles val="exact"/>
        </dgm:presLayoutVars>
      </dgm:prSet>
      <dgm:spPr/>
    </dgm:pt>
    <dgm:pt modelId="{DA96B8C7-BDCC-8745-9B2D-EAAD7FDD145C}" type="pres">
      <dgm:prSet presAssocID="{A156AEF1-B32D-9042-8BE2-3D5BBC1AB577}" presName="arrow" presStyleLbl="bgShp" presStyleIdx="0" presStyleCnt="1" custLinFactNeighborX="28214" custLinFactNeighborY="25254"/>
      <dgm:spPr/>
    </dgm:pt>
    <dgm:pt modelId="{590ABE32-E8AB-254E-8C86-446184EA5374}" type="pres">
      <dgm:prSet presAssocID="{A156AEF1-B32D-9042-8BE2-3D5BBC1AB577}" presName="linearProcess" presStyleCnt="0"/>
      <dgm:spPr/>
    </dgm:pt>
    <dgm:pt modelId="{46735C81-A8D4-254C-8E66-63291E2D9CF7}" type="pres">
      <dgm:prSet presAssocID="{D9F5A92E-C379-274E-B47B-984457D5D6E4}" presName="textNode" presStyleLbl="node1" presStyleIdx="0" presStyleCnt="3">
        <dgm:presLayoutVars>
          <dgm:bulletEnabled val="1"/>
        </dgm:presLayoutVars>
      </dgm:prSet>
      <dgm:spPr/>
    </dgm:pt>
    <dgm:pt modelId="{981400F8-99E7-F341-99A7-104C204DA993}" type="pres">
      <dgm:prSet presAssocID="{855879B1-8CDC-3D46-B568-1200DEDD0DB4}" presName="sibTrans" presStyleCnt="0"/>
      <dgm:spPr/>
    </dgm:pt>
    <dgm:pt modelId="{06A65EF5-CB1C-0A4F-853C-D31241EEF64D}" type="pres">
      <dgm:prSet presAssocID="{800436A6-0ECE-8944-8376-785ACFC0B177}" presName="textNode" presStyleLbl="node1" presStyleIdx="1" presStyleCnt="3">
        <dgm:presLayoutVars>
          <dgm:bulletEnabled val="1"/>
        </dgm:presLayoutVars>
      </dgm:prSet>
      <dgm:spPr/>
    </dgm:pt>
    <dgm:pt modelId="{943BC318-C5FB-2D47-96D2-5232ACB11E7B}" type="pres">
      <dgm:prSet presAssocID="{4A844847-E612-C84F-8525-AA54EEB6309A}" presName="sibTrans" presStyleCnt="0"/>
      <dgm:spPr/>
    </dgm:pt>
    <dgm:pt modelId="{A0866A59-B2FB-4644-B18A-C6FBC1F9B5F8}" type="pres">
      <dgm:prSet presAssocID="{93007476-6EF1-F64E-A519-1ACAF287E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1232863-A83C-5B4F-83F1-D0812478D202}" srcId="{A156AEF1-B32D-9042-8BE2-3D5BBC1AB577}" destId="{800436A6-0ECE-8944-8376-785ACFC0B177}" srcOrd="1" destOrd="0" parTransId="{F33A4410-67BE-7145-9E2B-39F6B920EDF8}" sibTransId="{4A844847-E612-C84F-8525-AA54EEB6309A}"/>
    <dgm:cxn modelId="{1A186483-A9F0-B048-BA09-215593CDFCA7}" srcId="{A156AEF1-B32D-9042-8BE2-3D5BBC1AB577}" destId="{93007476-6EF1-F64E-A519-1ACAF287E549}" srcOrd="2" destOrd="0" parTransId="{08885007-BEA3-CE44-885E-A15F0AC51D9F}" sibTransId="{6038BB7C-71AB-4947-84C2-3554F575A1F9}"/>
    <dgm:cxn modelId="{3EF505AB-ED19-C04F-9B15-DA1B0EC656ED}" type="presOf" srcId="{A156AEF1-B32D-9042-8BE2-3D5BBC1AB577}" destId="{948F76B2-BF44-C44C-BABF-4914E998AE07}" srcOrd="0" destOrd="0" presId="urn:microsoft.com/office/officeart/2005/8/layout/hProcess9"/>
    <dgm:cxn modelId="{A9CB04AD-CF63-7643-A2A8-EDAFF9BA248F}" srcId="{A156AEF1-B32D-9042-8BE2-3D5BBC1AB577}" destId="{D9F5A92E-C379-274E-B47B-984457D5D6E4}" srcOrd="0" destOrd="0" parTransId="{5592BB3C-F97A-A549-BAF9-E4A063ECEA83}" sibTransId="{855879B1-8CDC-3D46-B568-1200DEDD0DB4}"/>
    <dgm:cxn modelId="{FCB0B1B4-D002-2D45-9B80-D1F18295701B}" type="presOf" srcId="{93007476-6EF1-F64E-A519-1ACAF287E549}" destId="{A0866A59-B2FB-4644-B18A-C6FBC1F9B5F8}" srcOrd="0" destOrd="0" presId="urn:microsoft.com/office/officeart/2005/8/layout/hProcess9"/>
    <dgm:cxn modelId="{B8B463C5-AE61-AA49-9735-8DC7189D4708}" type="presOf" srcId="{D9F5A92E-C379-274E-B47B-984457D5D6E4}" destId="{46735C81-A8D4-254C-8E66-63291E2D9CF7}" srcOrd="0" destOrd="0" presId="urn:microsoft.com/office/officeart/2005/8/layout/hProcess9"/>
    <dgm:cxn modelId="{F06D45D0-6D1B-F147-9321-45BD869C1205}" type="presOf" srcId="{800436A6-0ECE-8944-8376-785ACFC0B177}" destId="{06A65EF5-CB1C-0A4F-853C-D31241EEF64D}" srcOrd="0" destOrd="0" presId="urn:microsoft.com/office/officeart/2005/8/layout/hProcess9"/>
    <dgm:cxn modelId="{1FA912F2-D46C-E944-BDB3-B106578DC09B}" type="presParOf" srcId="{948F76B2-BF44-C44C-BABF-4914E998AE07}" destId="{DA96B8C7-BDCC-8745-9B2D-EAAD7FDD145C}" srcOrd="0" destOrd="0" presId="urn:microsoft.com/office/officeart/2005/8/layout/hProcess9"/>
    <dgm:cxn modelId="{E05A9FEE-E042-0248-928D-3168E48C16A7}" type="presParOf" srcId="{948F76B2-BF44-C44C-BABF-4914E998AE07}" destId="{590ABE32-E8AB-254E-8C86-446184EA5374}" srcOrd="1" destOrd="0" presId="urn:microsoft.com/office/officeart/2005/8/layout/hProcess9"/>
    <dgm:cxn modelId="{9E596E3B-6990-AE40-A634-161BF8E3415C}" type="presParOf" srcId="{590ABE32-E8AB-254E-8C86-446184EA5374}" destId="{46735C81-A8D4-254C-8E66-63291E2D9CF7}" srcOrd="0" destOrd="0" presId="urn:microsoft.com/office/officeart/2005/8/layout/hProcess9"/>
    <dgm:cxn modelId="{BF4E0A89-2833-7647-809F-91A66833A190}" type="presParOf" srcId="{590ABE32-E8AB-254E-8C86-446184EA5374}" destId="{981400F8-99E7-F341-99A7-104C204DA993}" srcOrd="1" destOrd="0" presId="urn:microsoft.com/office/officeart/2005/8/layout/hProcess9"/>
    <dgm:cxn modelId="{1B13E1E4-223D-9F42-A4E7-B5C8EBB487D4}" type="presParOf" srcId="{590ABE32-E8AB-254E-8C86-446184EA5374}" destId="{06A65EF5-CB1C-0A4F-853C-D31241EEF64D}" srcOrd="2" destOrd="0" presId="urn:microsoft.com/office/officeart/2005/8/layout/hProcess9"/>
    <dgm:cxn modelId="{13B5AA54-4217-D644-9CDC-7B67693A6D2A}" type="presParOf" srcId="{590ABE32-E8AB-254E-8C86-446184EA5374}" destId="{943BC318-C5FB-2D47-96D2-5232ACB11E7B}" srcOrd="3" destOrd="0" presId="urn:microsoft.com/office/officeart/2005/8/layout/hProcess9"/>
    <dgm:cxn modelId="{0C720BE2-F6C6-6740-9BDB-FB356AE2CB4B}" type="presParOf" srcId="{590ABE32-E8AB-254E-8C86-446184EA5374}" destId="{A0866A59-B2FB-4644-B18A-C6FBC1F9B5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156AEF1-B32D-9042-8BE2-3D5BBC1AB577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D86E4E3-AE16-5E4E-8B95-3646250C7181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/>
            <a:t>How can we </a:t>
          </a:r>
          <a:r>
            <a:rPr lang="en-US" b="1" i="1" dirty="0"/>
            <a:t>prevent</a:t>
          </a:r>
          <a:r>
            <a:rPr lang="en-US" dirty="0"/>
            <a:t>?</a:t>
          </a:r>
        </a:p>
      </dgm:t>
    </dgm:pt>
    <dgm:pt modelId="{998183D5-D188-B440-94D0-4A1B2A164777}" type="parTrans" cxnId="{66F88648-8744-EB4E-BFB9-4E53F0F4A518}">
      <dgm:prSet/>
      <dgm:spPr/>
      <dgm:t>
        <a:bodyPr/>
        <a:lstStyle/>
        <a:p>
          <a:endParaRPr lang="en-US"/>
        </a:p>
      </dgm:t>
    </dgm:pt>
    <dgm:pt modelId="{751F2B3C-96B4-9E4E-B88A-924AB9DD6BF6}" type="sibTrans" cxnId="{66F88648-8744-EB4E-BFB9-4E53F0F4A518}">
      <dgm:prSet/>
      <dgm:spPr/>
      <dgm:t>
        <a:bodyPr/>
        <a:lstStyle/>
        <a:p>
          <a:endParaRPr lang="en-US"/>
        </a:p>
      </dgm:t>
    </dgm:pt>
    <dgm:pt modelId="{800436A6-0ECE-8944-8376-785ACFC0B177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rtl="0"/>
          <a:r>
            <a:rPr lang="en-US" dirty="0"/>
            <a:t>What should we </a:t>
          </a:r>
          <a:r>
            <a:rPr lang="en-US" b="1" i="1" dirty="0"/>
            <a:t>teach </a:t>
          </a:r>
          <a:r>
            <a:rPr lang="en-US" dirty="0"/>
            <a:t>the student to do instead?</a:t>
          </a:r>
        </a:p>
      </dgm:t>
    </dgm:pt>
    <dgm:pt modelId="{F33A4410-67BE-7145-9E2B-39F6B920EDF8}" type="parTrans" cxnId="{41232863-A83C-5B4F-83F1-D0812478D202}">
      <dgm:prSet/>
      <dgm:spPr/>
      <dgm:t>
        <a:bodyPr/>
        <a:lstStyle/>
        <a:p>
          <a:endParaRPr lang="en-US"/>
        </a:p>
      </dgm:t>
    </dgm:pt>
    <dgm:pt modelId="{4A844847-E612-C84F-8525-AA54EEB6309A}" type="sibTrans" cxnId="{41232863-A83C-5B4F-83F1-D0812478D202}">
      <dgm:prSet/>
      <dgm:spPr/>
      <dgm:t>
        <a:bodyPr/>
        <a:lstStyle/>
        <a:p>
          <a:endParaRPr lang="en-US"/>
        </a:p>
      </dgm:t>
    </dgm:pt>
    <dgm:pt modelId="{93007476-6EF1-F64E-A519-1ACAF287E549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/>
            <a:t>How do we </a:t>
          </a:r>
          <a:r>
            <a:rPr lang="en-US" b="1" i="1" dirty="0"/>
            <a:t>respond </a:t>
          </a:r>
          <a:r>
            <a:rPr lang="en-US" dirty="0"/>
            <a:t>to  make sure the new skill “works”?</a:t>
          </a:r>
        </a:p>
      </dgm:t>
    </dgm:pt>
    <dgm:pt modelId="{08885007-BEA3-CE44-885E-A15F0AC51D9F}" type="parTrans" cxnId="{1A186483-A9F0-B048-BA09-215593CDFCA7}">
      <dgm:prSet/>
      <dgm:spPr/>
      <dgm:t>
        <a:bodyPr/>
        <a:lstStyle/>
        <a:p>
          <a:endParaRPr lang="en-US"/>
        </a:p>
      </dgm:t>
    </dgm:pt>
    <dgm:pt modelId="{6038BB7C-71AB-4947-84C2-3554F575A1F9}" type="sibTrans" cxnId="{1A186483-A9F0-B048-BA09-215593CDFCA7}">
      <dgm:prSet/>
      <dgm:spPr/>
      <dgm:t>
        <a:bodyPr/>
        <a:lstStyle/>
        <a:p>
          <a:endParaRPr lang="en-US"/>
        </a:p>
      </dgm:t>
    </dgm:pt>
    <dgm:pt modelId="{948F76B2-BF44-C44C-BABF-4914E998AE07}" type="pres">
      <dgm:prSet presAssocID="{A156AEF1-B32D-9042-8BE2-3D5BBC1AB577}" presName="CompostProcess" presStyleCnt="0">
        <dgm:presLayoutVars>
          <dgm:dir/>
          <dgm:resizeHandles val="exact"/>
        </dgm:presLayoutVars>
      </dgm:prSet>
      <dgm:spPr/>
    </dgm:pt>
    <dgm:pt modelId="{DA96B8C7-BDCC-8745-9B2D-EAAD7FDD145C}" type="pres">
      <dgm:prSet presAssocID="{A156AEF1-B32D-9042-8BE2-3D5BBC1AB577}" presName="arrow" presStyleLbl="bgShp" presStyleIdx="0" presStyleCnt="1" custLinFactNeighborX="28214" custLinFactNeighborY="25254"/>
      <dgm:spPr>
        <a:solidFill>
          <a:srgbClr val="CBCCEC"/>
        </a:solidFill>
      </dgm:spPr>
    </dgm:pt>
    <dgm:pt modelId="{590ABE32-E8AB-254E-8C86-446184EA5374}" type="pres">
      <dgm:prSet presAssocID="{A156AEF1-B32D-9042-8BE2-3D5BBC1AB577}" presName="linearProcess" presStyleCnt="0"/>
      <dgm:spPr/>
    </dgm:pt>
    <dgm:pt modelId="{054043CF-2D09-FE4C-B6BA-8C7A8F4DD86F}" type="pres">
      <dgm:prSet presAssocID="{ED86E4E3-AE16-5E4E-8B95-3646250C7181}" presName="textNode" presStyleLbl="node1" presStyleIdx="0" presStyleCnt="3">
        <dgm:presLayoutVars>
          <dgm:bulletEnabled val="1"/>
        </dgm:presLayoutVars>
      </dgm:prSet>
      <dgm:spPr/>
    </dgm:pt>
    <dgm:pt modelId="{84A1A111-CFD6-FC41-8116-F3EC8AAC7E42}" type="pres">
      <dgm:prSet presAssocID="{751F2B3C-96B4-9E4E-B88A-924AB9DD6BF6}" presName="sibTrans" presStyleCnt="0"/>
      <dgm:spPr/>
    </dgm:pt>
    <dgm:pt modelId="{06A65EF5-CB1C-0A4F-853C-D31241EEF64D}" type="pres">
      <dgm:prSet presAssocID="{800436A6-0ECE-8944-8376-785ACFC0B177}" presName="textNode" presStyleLbl="node1" presStyleIdx="1" presStyleCnt="3">
        <dgm:presLayoutVars>
          <dgm:bulletEnabled val="1"/>
        </dgm:presLayoutVars>
      </dgm:prSet>
      <dgm:spPr/>
    </dgm:pt>
    <dgm:pt modelId="{943BC318-C5FB-2D47-96D2-5232ACB11E7B}" type="pres">
      <dgm:prSet presAssocID="{4A844847-E612-C84F-8525-AA54EEB6309A}" presName="sibTrans" presStyleCnt="0"/>
      <dgm:spPr/>
    </dgm:pt>
    <dgm:pt modelId="{A0866A59-B2FB-4644-B18A-C6FBC1F9B5F8}" type="pres">
      <dgm:prSet presAssocID="{93007476-6EF1-F64E-A519-1ACAF287E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1232863-A83C-5B4F-83F1-D0812478D202}" srcId="{A156AEF1-B32D-9042-8BE2-3D5BBC1AB577}" destId="{800436A6-0ECE-8944-8376-785ACFC0B177}" srcOrd="1" destOrd="0" parTransId="{F33A4410-67BE-7145-9E2B-39F6B920EDF8}" sibTransId="{4A844847-E612-C84F-8525-AA54EEB6309A}"/>
    <dgm:cxn modelId="{66F88648-8744-EB4E-BFB9-4E53F0F4A518}" srcId="{A156AEF1-B32D-9042-8BE2-3D5BBC1AB577}" destId="{ED86E4E3-AE16-5E4E-8B95-3646250C7181}" srcOrd="0" destOrd="0" parTransId="{998183D5-D188-B440-94D0-4A1B2A164777}" sibTransId="{751F2B3C-96B4-9E4E-B88A-924AB9DD6BF6}"/>
    <dgm:cxn modelId="{2623405A-7A38-404D-801C-54AFBAA9B07D}" type="presOf" srcId="{A156AEF1-B32D-9042-8BE2-3D5BBC1AB577}" destId="{948F76B2-BF44-C44C-BABF-4914E998AE07}" srcOrd="0" destOrd="0" presId="urn:microsoft.com/office/officeart/2005/8/layout/hProcess9"/>
    <dgm:cxn modelId="{1A186483-A9F0-B048-BA09-215593CDFCA7}" srcId="{A156AEF1-B32D-9042-8BE2-3D5BBC1AB577}" destId="{93007476-6EF1-F64E-A519-1ACAF287E549}" srcOrd="2" destOrd="0" parTransId="{08885007-BEA3-CE44-885E-A15F0AC51D9F}" sibTransId="{6038BB7C-71AB-4947-84C2-3554F575A1F9}"/>
    <dgm:cxn modelId="{05D489A2-71EB-AF4B-BDD1-D27E6FC1EDB4}" type="presOf" srcId="{ED86E4E3-AE16-5E4E-8B95-3646250C7181}" destId="{054043CF-2D09-FE4C-B6BA-8C7A8F4DD86F}" srcOrd="0" destOrd="0" presId="urn:microsoft.com/office/officeart/2005/8/layout/hProcess9"/>
    <dgm:cxn modelId="{92C024DD-D774-2B45-9507-60CB08BD315B}" type="presOf" srcId="{800436A6-0ECE-8944-8376-785ACFC0B177}" destId="{06A65EF5-CB1C-0A4F-853C-D31241EEF64D}" srcOrd="0" destOrd="0" presId="urn:microsoft.com/office/officeart/2005/8/layout/hProcess9"/>
    <dgm:cxn modelId="{A7FCF7EE-48C1-F440-A280-72449E5C9D5A}" type="presOf" srcId="{93007476-6EF1-F64E-A519-1ACAF287E549}" destId="{A0866A59-B2FB-4644-B18A-C6FBC1F9B5F8}" srcOrd="0" destOrd="0" presId="urn:microsoft.com/office/officeart/2005/8/layout/hProcess9"/>
    <dgm:cxn modelId="{4339E2E9-08DE-E64B-A5AE-2D9D109FE910}" type="presParOf" srcId="{948F76B2-BF44-C44C-BABF-4914E998AE07}" destId="{DA96B8C7-BDCC-8745-9B2D-EAAD7FDD145C}" srcOrd="0" destOrd="0" presId="urn:microsoft.com/office/officeart/2005/8/layout/hProcess9"/>
    <dgm:cxn modelId="{88E45185-BF38-3446-AF4B-5A38BD54F07F}" type="presParOf" srcId="{948F76B2-BF44-C44C-BABF-4914E998AE07}" destId="{590ABE32-E8AB-254E-8C86-446184EA5374}" srcOrd="1" destOrd="0" presId="urn:microsoft.com/office/officeart/2005/8/layout/hProcess9"/>
    <dgm:cxn modelId="{1F3EB661-468E-7B48-B377-900D614C28F4}" type="presParOf" srcId="{590ABE32-E8AB-254E-8C86-446184EA5374}" destId="{054043CF-2D09-FE4C-B6BA-8C7A8F4DD86F}" srcOrd="0" destOrd="0" presId="urn:microsoft.com/office/officeart/2005/8/layout/hProcess9"/>
    <dgm:cxn modelId="{05D125AA-C951-984A-A086-4F6F9BA51554}" type="presParOf" srcId="{590ABE32-E8AB-254E-8C86-446184EA5374}" destId="{84A1A111-CFD6-FC41-8116-F3EC8AAC7E42}" srcOrd="1" destOrd="0" presId="urn:microsoft.com/office/officeart/2005/8/layout/hProcess9"/>
    <dgm:cxn modelId="{7C15344D-A98C-EA48-BE5C-D9C6D993DBF8}" type="presParOf" srcId="{590ABE32-E8AB-254E-8C86-446184EA5374}" destId="{06A65EF5-CB1C-0A4F-853C-D31241EEF64D}" srcOrd="2" destOrd="0" presId="urn:microsoft.com/office/officeart/2005/8/layout/hProcess9"/>
    <dgm:cxn modelId="{E9FBE1DF-BDA1-AE44-A0E2-024F967D0CD5}" type="presParOf" srcId="{590ABE32-E8AB-254E-8C86-446184EA5374}" destId="{943BC318-C5FB-2D47-96D2-5232ACB11E7B}" srcOrd="3" destOrd="0" presId="urn:microsoft.com/office/officeart/2005/8/layout/hProcess9"/>
    <dgm:cxn modelId="{34C8EC29-B32B-3A49-8D67-0D22B9636DD5}" type="presParOf" srcId="{590ABE32-E8AB-254E-8C86-446184EA5374}" destId="{A0866A59-B2FB-4644-B18A-C6FBC1F9B5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156AEF1-B32D-9042-8BE2-3D5BBC1AB577}" type="doc">
      <dgm:prSet loTypeId="urn:microsoft.com/office/officeart/2005/8/layout/hProcess9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D86E4E3-AE16-5E4E-8B95-3646250C7181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/>
            <a:t>Provide attention ahead of lecture and frequent eye contact during </a:t>
          </a:r>
        </a:p>
      </dgm:t>
    </dgm:pt>
    <dgm:pt modelId="{998183D5-D188-B440-94D0-4A1B2A164777}" type="parTrans" cxnId="{66F88648-8744-EB4E-BFB9-4E53F0F4A518}">
      <dgm:prSet/>
      <dgm:spPr/>
      <dgm:t>
        <a:bodyPr/>
        <a:lstStyle/>
        <a:p>
          <a:endParaRPr lang="en-US"/>
        </a:p>
      </dgm:t>
    </dgm:pt>
    <dgm:pt modelId="{751F2B3C-96B4-9E4E-B88A-924AB9DD6BF6}" type="sibTrans" cxnId="{66F88648-8744-EB4E-BFB9-4E53F0F4A518}">
      <dgm:prSet/>
      <dgm:spPr/>
      <dgm:t>
        <a:bodyPr/>
        <a:lstStyle/>
        <a:p>
          <a:endParaRPr lang="en-US"/>
        </a:p>
      </dgm:t>
    </dgm:pt>
    <dgm:pt modelId="{800436A6-0ECE-8944-8376-785ACFC0B177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rtl="0"/>
          <a:r>
            <a:rPr lang="en-US" dirty="0"/>
            <a:t>Teach and prompt hand raising</a:t>
          </a:r>
        </a:p>
      </dgm:t>
    </dgm:pt>
    <dgm:pt modelId="{F33A4410-67BE-7145-9E2B-39F6B920EDF8}" type="parTrans" cxnId="{41232863-A83C-5B4F-83F1-D0812478D202}">
      <dgm:prSet/>
      <dgm:spPr/>
      <dgm:t>
        <a:bodyPr/>
        <a:lstStyle/>
        <a:p>
          <a:endParaRPr lang="en-US"/>
        </a:p>
      </dgm:t>
    </dgm:pt>
    <dgm:pt modelId="{4A844847-E612-C84F-8525-AA54EEB6309A}" type="sibTrans" cxnId="{41232863-A83C-5B4F-83F1-D0812478D202}">
      <dgm:prSet/>
      <dgm:spPr/>
      <dgm:t>
        <a:bodyPr/>
        <a:lstStyle/>
        <a:p>
          <a:endParaRPr lang="en-US"/>
        </a:p>
      </dgm:t>
    </dgm:pt>
    <dgm:pt modelId="{93007476-6EF1-F64E-A519-1ACAF287E549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/>
            <a:t>Call on her ONLY when she raises her hand (otherwise ignore)</a:t>
          </a:r>
        </a:p>
      </dgm:t>
    </dgm:pt>
    <dgm:pt modelId="{08885007-BEA3-CE44-885E-A15F0AC51D9F}" type="parTrans" cxnId="{1A186483-A9F0-B048-BA09-215593CDFCA7}">
      <dgm:prSet/>
      <dgm:spPr/>
      <dgm:t>
        <a:bodyPr/>
        <a:lstStyle/>
        <a:p>
          <a:endParaRPr lang="en-US"/>
        </a:p>
      </dgm:t>
    </dgm:pt>
    <dgm:pt modelId="{6038BB7C-71AB-4947-84C2-3554F575A1F9}" type="sibTrans" cxnId="{1A186483-A9F0-B048-BA09-215593CDFCA7}">
      <dgm:prSet/>
      <dgm:spPr/>
      <dgm:t>
        <a:bodyPr/>
        <a:lstStyle/>
        <a:p>
          <a:endParaRPr lang="en-US"/>
        </a:p>
      </dgm:t>
    </dgm:pt>
    <dgm:pt modelId="{948F76B2-BF44-C44C-BABF-4914E998AE07}" type="pres">
      <dgm:prSet presAssocID="{A156AEF1-B32D-9042-8BE2-3D5BBC1AB577}" presName="CompostProcess" presStyleCnt="0">
        <dgm:presLayoutVars>
          <dgm:dir/>
          <dgm:resizeHandles val="exact"/>
        </dgm:presLayoutVars>
      </dgm:prSet>
      <dgm:spPr/>
    </dgm:pt>
    <dgm:pt modelId="{DA96B8C7-BDCC-8745-9B2D-EAAD7FDD145C}" type="pres">
      <dgm:prSet presAssocID="{A156AEF1-B32D-9042-8BE2-3D5BBC1AB577}" presName="arrow" presStyleLbl="bgShp" presStyleIdx="0" presStyleCnt="1" custLinFactNeighborX="15359" custLinFactNeighborY="21554"/>
      <dgm:spPr>
        <a:solidFill>
          <a:schemeClr val="accent6">
            <a:lumMod val="20000"/>
            <a:lumOff val="80000"/>
          </a:schemeClr>
        </a:solidFill>
      </dgm:spPr>
    </dgm:pt>
    <dgm:pt modelId="{590ABE32-E8AB-254E-8C86-446184EA5374}" type="pres">
      <dgm:prSet presAssocID="{A156AEF1-B32D-9042-8BE2-3D5BBC1AB577}" presName="linearProcess" presStyleCnt="0"/>
      <dgm:spPr/>
    </dgm:pt>
    <dgm:pt modelId="{054043CF-2D09-FE4C-B6BA-8C7A8F4DD86F}" type="pres">
      <dgm:prSet presAssocID="{ED86E4E3-AE16-5E4E-8B95-3646250C7181}" presName="textNode" presStyleLbl="node1" presStyleIdx="0" presStyleCnt="3">
        <dgm:presLayoutVars>
          <dgm:bulletEnabled val="1"/>
        </dgm:presLayoutVars>
      </dgm:prSet>
      <dgm:spPr/>
    </dgm:pt>
    <dgm:pt modelId="{84A1A111-CFD6-FC41-8116-F3EC8AAC7E42}" type="pres">
      <dgm:prSet presAssocID="{751F2B3C-96B4-9E4E-B88A-924AB9DD6BF6}" presName="sibTrans" presStyleCnt="0"/>
      <dgm:spPr/>
    </dgm:pt>
    <dgm:pt modelId="{06A65EF5-CB1C-0A4F-853C-D31241EEF64D}" type="pres">
      <dgm:prSet presAssocID="{800436A6-0ECE-8944-8376-785ACFC0B177}" presName="textNode" presStyleLbl="node1" presStyleIdx="1" presStyleCnt="3">
        <dgm:presLayoutVars>
          <dgm:bulletEnabled val="1"/>
        </dgm:presLayoutVars>
      </dgm:prSet>
      <dgm:spPr/>
    </dgm:pt>
    <dgm:pt modelId="{943BC318-C5FB-2D47-96D2-5232ACB11E7B}" type="pres">
      <dgm:prSet presAssocID="{4A844847-E612-C84F-8525-AA54EEB6309A}" presName="sibTrans" presStyleCnt="0"/>
      <dgm:spPr/>
    </dgm:pt>
    <dgm:pt modelId="{A0866A59-B2FB-4644-B18A-C6FBC1F9B5F8}" type="pres">
      <dgm:prSet presAssocID="{93007476-6EF1-F64E-A519-1ACAF287E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1232863-A83C-5B4F-83F1-D0812478D202}" srcId="{A156AEF1-B32D-9042-8BE2-3D5BBC1AB577}" destId="{800436A6-0ECE-8944-8376-785ACFC0B177}" srcOrd="1" destOrd="0" parTransId="{F33A4410-67BE-7145-9E2B-39F6B920EDF8}" sibTransId="{4A844847-E612-C84F-8525-AA54EEB6309A}"/>
    <dgm:cxn modelId="{66F88648-8744-EB4E-BFB9-4E53F0F4A518}" srcId="{A156AEF1-B32D-9042-8BE2-3D5BBC1AB577}" destId="{ED86E4E3-AE16-5E4E-8B95-3646250C7181}" srcOrd="0" destOrd="0" parTransId="{998183D5-D188-B440-94D0-4A1B2A164777}" sibTransId="{751F2B3C-96B4-9E4E-B88A-924AB9DD6BF6}"/>
    <dgm:cxn modelId="{7009BD6C-09A3-7440-82D2-C2D8D7574A64}" type="presOf" srcId="{A156AEF1-B32D-9042-8BE2-3D5BBC1AB577}" destId="{948F76B2-BF44-C44C-BABF-4914E998AE07}" srcOrd="0" destOrd="0" presId="urn:microsoft.com/office/officeart/2005/8/layout/hProcess9"/>
    <dgm:cxn modelId="{91621252-C81A-6945-8568-AB79BF2E97D6}" type="presOf" srcId="{800436A6-0ECE-8944-8376-785ACFC0B177}" destId="{06A65EF5-CB1C-0A4F-853C-D31241EEF64D}" srcOrd="0" destOrd="0" presId="urn:microsoft.com/office/officeart/2005/8/layout/hProcess9"/>
    <dgm:cxn modelId="{1A186483-A9F0-B048-BA09-215593CDFCA7}" srcId="{A156AEF1-B32D-9042-8BE2-3D5BBC1AB577}" destId="{93007476-6EF1-F64E-A519-1ACAF287E549}" srcOrd="2" destOrd="0" parTransId="{08885007-BEA3-CE44-885E-A15F0AC51D9F}" sibTransId="{6038BB7C-71AB-4947-84C2-3554F575A1F9}"/>
    <dgm:cxn modelId="{B5B462DE-2C63-054A-A596-B16FE7A3CBA0}" type="presOf" srcId="{93007476-6EF1-F64E-A519-1ACAF287E549}" destId="{A0866A59-B2FB-4644-B18A-C6FBC1F9B5F8}" srcOrd="0" destOrd="0" presId="urn:microsoft.com/office/officeart/2005/8/layout/hProcess9"/>
    <dgm:cxn modelId="{BD23C6F0-A6BF-CF43-B9C3-029EBDB7C227}" type="presOf" srcId="{ED86E4E3-AE16-5E4E-8B95-3646250C7181}" destId="{054043CF-2D09-FE4C-B6BA-8C7A8F4DD86F}" srcOrd="0" destOrd="0" presId="urn:microsoft.com/office/officeart/2005/8/layout/hProcess9"/>
    <dgm:cxn modelId="{A724FAC3-E7B5-AF4E-8135-427D9634DCA8}" type="presParOf" srcId="{948F76B2-BF44-C44C-BABF-4914E998AE07}" destId="{DA96B8C7-BDCC-8745-9B2D-EAAD7FDD145C}" srcOrd="0" destOrd="0" presId="urn:microsoft.com/office/officeart/2005/8/layout/hProcess9"/>
    <dgm:cxn modelId="{D8A2710D-7CD8-9845-B996-17B45C347A3E}" type="presParOf" srcId="{948F76B2-BF44-C44C-BABF-4914E998AE07}" destId="{590ABE32-E8AB-254E-8C86-446184EA5374}" srcOrd="1" destOrd="0" presId="urn:microsoft.com/office/officeart/2005/8/layout/hProcess9"/>
    <dgm:cxn modelId="{6386D70F-EB58-424A-9A99-E51144D97D31}" type="presParOf" srcId="{590ABE32-E8AB-254E-8C86-446184EA5374}" destId="{054043CF-2D09-FE4C-B6BA-8C7A8F4DD86F}" srcOrd="0" destOrd="0" presId="urn:microsoft.com/office/officeart/2005/8/layout/hProcess9"/>
    <dgm:cxn modelId="{A5D0C60B-465C-7847-A32C-3C61475C7E03}" type="presParOf" srcId="{590ABE32-E8AB-254E-8C86-446184EA5374}" destId="{84A1A111-CFD6-FC41-8116-F3EC8AAC7E42}" srcOrd="1" destOrd="0" presId="urn:microsoft.com/office/officeart/2005/8/layout/hProcess9"/>
    <dgm:cxn modelId="{096B4135-62AB-1B46-9946-FAD09C5EAC63}" type="presParOf" srcId="{590ABE32-E8AB-254E-8C86-446184EA5374}" destId="{06A65EF5-CB1C-0A4F-853C-D31241EEF64D}" srcOrd="2" destOrd="0" presId="urn:microsoft.com/office/officeart/2005/8/layout/hProcess9"/>
    <dgm:cxn modelId="{6B804255-C1AF-2842-B8E0-A15265D984BF}" type="presParOf" srcId="{590ABE32-E8AB-254E-8C86-446184EA5374}" destId="{943BC318-C5FB-2D47-96D2-5232ACB11E7B}" srcOrd="3" destOrd="0" presId="urn:microsoft.com/office/officeart/2005/8/layout/hProcess9"/>
    <dgm:cxn modelId="{FAF24C10-0549-544D-AEB8-D20F86A79ED5}" type="presParOf" srcId="{590ABE32-E8AB-254E-8C86-446184EA5374}" destId="{A0866A59-B2FB-4644-B18A-C6FBC1F9B5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156AEF1-B32D-9042-8BE2-3D5BBC1AB577}" type="doc">
      <dgm:prSet loTypeId="urn:microsoft.com/office/officeart/2005/8/layout/hProcess9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D86E4E3-AE16-5E4E-8B95-3646250C7181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n-US" sz="2400" dirty="0"/>
            <a:t>Modify writing assignment</a:t>
          </a:r>
        </a:p>
      </dgm:t>
    </dgm:pt>
    <dgm:pt modelId="{998183D5-D188-B440-94D0-4A1B2A164777}" type="parTrans" cxnId="{66F88648-8744-EB4E-BFB9-4E53F0F4A518}">
      <dgm:prSet/>
      <dgm:spPr/>
      <dgm:t>
        <a:bodyPr/>
        <a:lstStyle/>
        <a:p>
          <a:endParaRPr lang="en-US" sz="2400"/>
        </a:p>
      </dgm:t>
    </dgm:pt>
    <dgm:pt modelId="{751F2B3C-96B4-9E4E-B88A-924AB9DD6BF6}" type="sibTrans" cxnId="{66F88648-8744-EB4E-BFB9-4E53F0F4A518}">
      <dgm:prSet/>
      <dgm:spPr/>
      <dgm:t>
        <a:bodyPr/>
        <a:lstStyle/>
        <a:p>
          <a:endParaRPr lang="en-US" sz="2400"/>
        </a:p>
      </dgm:t>
    </dgm:pt>
    <dgm:pt modelId="{800436A6-0ECE-8944-8376-785ACFC0B177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rtl="0"/>
          <a:r>
            <a:rPr lang="en-US" sz="2400" dirty="0"/>
            <a:t>Teach and prompt her to ask for help/break</a:t>
          </a:r>
        </a:p>
      </dgm:t>
    </dgm:pt>
    <dgm:pt modelId="{F33A4410-67BE-7145-9E2B-39F6B920EDF8}" type="parTrans" cxnId="{41232863-A83C-5B4F-83F1-D0812478D202}">
      <dgm:prSet/>
      <dgm:spPr/>
      <dgm:t>
        <a:bodyPr/>
        <a:lstStyle/>
        <a:p>
          <a:endParaRPr lang="en-US" sz="2400"/>
        </a:p>
      </dgm:t>
    </dgm:pt>
    <dgm:pt modelId="{4A844847-E612-C84F-8525-AA54EEB6309A}" type="sibTrans" cxnId="{41232863-A83C-5B4F-83F1-D0812478D202}">
      <dgm:prSet/>
      <dgm:spPr/>
      <dgm:t>
        <a:bodyPr/>
        <a:lstStyle/>
        <a:p>
          <a:endParaRPr lang="en-US" sz="2400"/>
        </a:p>
      </dgm:t>
    </dgm:pt>
    <dgm:pt modelId="{93007476-6EF1-F64E-A519-1ACAF287E549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/>
            <a:t>Give immediate help/break when asked.  Otherwise, redirect to task.</a:t>
          </a:r>
        </a:p>
      </dgm:t>
    </dgm:pt>
    <dgm:pt modelId="{08885007-BEA3-CE44-885E-A15F0AC51D9F}" type="parTrans" cxnId="{1A186483-A9F0-B048-BA09-215593CDFCA7}">
      <dgm:prSet/>
      <dgm:spPr/>
      <dgm:t>
        <a:bodyPr/>
        <a:lstStyle/>
        <a:p>
          <a:endParaRPr lang="en-US" sz="2400"/>
        </a:p>
      </dgm:t>
    </dgm:pt>
    <dgm:pt modelId="{6038BB7C-71AB-4947-84C2-3554F575A1F9}" type="sibTrans" cxnId="{1A186483-A9F0-B048-BA09-215593CDFCA7}">
      <dgm:prSet/>
      <dgm:spPr/>
      <dgm:t>
        <a:bodyPr/>
        <a:lstStyle/>
        <a:p>
          <a:endParaRPr lang="en-US" sz="2400"/>
        </a:p>
      </dgm:t>
    </dgm:pt>
    <dgm:pt modelId="{948F76B2-BF44-C44C-BABF-4914E998AE07}" type="pres">
      <dgm:prSet presAssocID="{A156AEF1-B32D-9042-8BE2-3D5BBC1AB577}" presName="CompostProcess" presStyleCnt="0">
        <dgm:presLayoutVars>
          <dgm:dir/>
          <dgm:resizeHandles val="exact"/>
        </dgm:presLayoutVars>
      </dgm:prSet>
      <dgm:spPr/>
    </dgm:pt>
    <dgm:pt modelId="{DA96B8C7-BDCC-8745-9B2D-EAAD7FDD145C}" type="pres">
      <dgm:prSet presAssocID="{A156AEF1-B32D-9042-8BE2-3D5BBC1AB577}" presName="arrow" presStyleLbl="bgShp" presStyleIdx="0" presStyleCnt="1" custLinFactNeighborX="28214" custLinFactNeighborY="25254"/>
      <dgm:spPr>
        <a:solidFill>
          <a:schemeClr val="accent6">
            <a:lumMod val="20000"/>
            <a:lumOff val="80000"/>
          </a:schemeClr>
        </a:solidFill>
      </dgm:spPr>
    </dgm:pt>
    <dgm:pt modelId="{590ABE32-E8AB-254E-8C86-446184EA5374}" type="pres">
      <dgm:prSet presAssocID="{A156AEF1-B32D-9042-8BE2-3D5BBC1AB577}" presName="linearProcess" presStyleCnt="0"/>
      <dgm:spPr/>
    </dgm:pt>
    <dgm:pt modelId="{054043CF-2D09-FE4C-B6BA-8C7A8F4DD86F}" type="pres">
      <dgm:prSet presAssocID="{ED86E4E3-AE16-5E4E-8B95-3646250C7181}" presName="textNode" presStyleLbl="node1" presStyleIdx="0" presStyleCnt="3">
        <dgm:presLayoutVars>
          <dgm:bulletEnabled val="1"/>
        </dgm:presLayoutVars>
      </dgm:prSet>
      <dgm:spPr/>
    </dgm:pt>
    <dgm:pt modelId="{84A1A111-CFD6-FC41-8116-F3EC8AAC7E42}" type="pres">
      <dgm:prSet presAssocID="{751F2B3C-96B4-9E4E-B88A-924AB9DD6BF6}" presName="sibTrans" presStyleCnt="0"/>
      <dgm:spPr/>
    </dgm:pt>
    <dgm:pt modelId="{06A65EF5-CB1C-0A4F-853C-D31241EEF64D}" type="pres">
      <dgm:prSet presAssocID="{800436A6-0ECE-8944-8376-785ACFC0B177}" presName="textNode" presStyleLbl="node1" presStyleIdx="1" presStyleCnt="3">
        <dgm:presLayoutVars>
          <dgm:bulletEnabled val="1"/>
        </dgm:presLayoutVars>
      </dgm:prSet>
      <dgm:spPr/>
    </dgm:pt>
    <dgm:pt modelId="{943BC318-C5FB-2D47-96D2-5232ACB11E7B}" type="pres">
      <dgm:prSet presAssocID="{4A844847-E612-C84F-8525-AA54EEB6309A}" presName="sibTrans" presStyleCnt="0"/>
      <dgm:spPr/>
    </dgm:pt>
    <dgm:pt modelId="{A0866A59-B2FB-4644-B18A-C6FBC1F9B5F8}" type="pres">
      <dgm:prSet presAssocID="{93007476-6EF1-F64E-A519-1ACAF287E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2990B3E-CB50-A649-B740-694A429FECDE}" type="presOf" srcId="{A156AEF1-B32D-9042-8BE2-3D5BBC1AB577}" destId="{948F76B2-BF44-C44C-BABF-4914E998AE07}" srcOrd="0" destOrd="0" presId="urn:microsoft.com/office/officeart/2005/8/layout/hProcess9"/>
    <dgm:cxn modelId="{41232863-A83C-5B4F-83F1-D0812478D202}" srcId="{A156AEF1-B32D-9042-8BE2-3D5BBC1AB577}" destId="{800436A6-0ECE-8944-8376-785ACFC0B177}" srcOrd="1" destOrd="0" parTransId="{F33A4410-67BE-7145-9E2B-39F6B920EDF8}" sibTransId="{4A844847-E612-C84F-8525-AA54EEB6309A}"/>
    <dgm:cxn modelId="{66F88648-8744-EB4E-BFB9-4E53F0F4A518}" srcId="{A156AEF1-B32D-9042-8BE2-3D5BBC1AB577}" destId="{ED86E4E3-AE16-5E4E-8B95-3646250C7181}" srcOrd="0" destOrd="0" parTransId="{998183D5-D188-B440-94D0-4A1B2A164777}" sibTransId="{751F2B3C-96B4-9E4E-B88A-924AB9DD6BF6}"/>
    <dgm:cxn modelId="{79E77872-F542-D94C-89C6-10F65B49C673}" type="presOf" srcId="{93007476-6EF1-F64E-A519-1ACAF287E549}" destId="{A0866A59-B2FB-4644-B18A-C6FBC1F9B5F8}" srcOrd="0" destOrd="0" presId="urn:microsoft.com/office/officeart/2005/8/layout/hProcess9"/>
    <dgm:cxn modelId="{1A186483-A9F0-B048-BA09-215593CDFCA7}" srcId="{A156AEF1-B32D-9042-8BE2-3D5BBC1AB577}" destId="{93007476-6EF1-F64E-A519-1ACAF287E549}" srcOrd="2" destOrd="0" parTransId="{08885007-BEA3-CE44-885E-A15F0AC51D9F}" sibTransId="{6038BB7C-71AB-4947-84C2-3554F575A1F9}"/>
    <dgm:cxn modelId="{C288E6B5-523F-1F43-8C30-B59E8D3F9518}" type="presOf" srcId="{800436A6-0ECE-8944-8376-785ACFC0B177}" destId="{06A65EF5-CB1C-0A4F-853C-D31241EEF64D}" srcOrd="0" destOrd="0" presId="urn:microsoft.com/office/officeart/2005/8/layout/hProcess9"/>
    <dgm:cxn modelId="{2BB75AD7-E699-6345-88BC-444ADD1BDA8B}" type="presOf" srcId="{ED86E4E3-AE16-5E4E-8B95-3646250C7181}" destId="{054043CF-2D09-FE4C-B6BA-8C7A8F4DD86F}" srcOrd="0" destOrd="0" presId="urn:microsoft.com/office/officeart/2005/8/layout/hProcess9"/>
    <dgm:cxn modelId="{B9E330EE-6CD0-1F40-B677-6742174301AA}" type="presParOf" srcId="{948F76B2-BF44-C44C-BABF-4914E998AE07}" destId="{DA96B8C7-BDCC-8745-9B2D-EAAD7FDD145C}" srcOrd="0" destOrd="0" presId="urn:microsoft.com/office/officeart/2005/8/layout/hProcess9"/>
    <dgm:cxn modelId="{69945050-28F6-6B41-93C5-10B103DDCB3E}" type="presParOf" srcId="{948F76B2-BF44-C44C-BABF-4914E998AE07}" destId="{590ABE32-E8AB-254E-8C86-446184EA5374}" srcOrd="1" destOrd="0" presId="urn:microsoft.com/office/officeart/2005/8/layout/hProcess9"/>
    <dgm:cxn modelId="{65568088-07CE-8549-9F5F-A9F89B5E3D6F}" type="presParOf" srcId="{590ABE32-E8AB-254E-8C86-446184EA5374}" destId="{054043CF-2D09-FE4C-B6BA-8C7A8F4DD86F}" srcOrd="0" destOrd="0" presId="urn:microsoft.com/office/officeart/2005/8/layout/hProcess9"/>
    <dgm:cxn modelId="{B81B7529-E4E1-AE44-86B7-137C90C2EF2B}" type="presParOf" srcId="{590ABE32-E8AB-254E-8C86-446184EA5374}" destId="{84A1A111-CFD6-FC41-8116-F3EC8AAC7E42}" srcOrd="1" destOrd="0" presId="urn:microsoft.com/office/officeart/2005/8/layout/hProcess9"/>
    <dgm:cxn modelId="{E963F4C8-C290-8D49-B978-7D892D45263B}" type="presParOf" srcId="{590ABE32-E8AB-254E-8C86-446184EA5374}" destId="{06A65EF5-CB1C-0A4F-853C-D31241EEF64D}" srcOrd="2" destOrd="0" presId="urn:microsoft.com/office/officeart/2005/8/layout/hProcess9"/>
    <dgm:cxn modelId="{6B1817C3-FDBD-5F47-8835-63F670826F3E}" type="presParOf" srcId="{590ABE32-E8AB-254E-8C86-446184EA5374}" destId="{943BC318-C5FB-2D47-96D2-5232ACB11E7B}" srcOrd="3" destOrd="0" presId="urn:microsoft.com/office/officeart/2005/8/layout/hProcess9"/>
    <dgm:cxn modelId="{A9A66BD1-3155-8C43-883B-019C78015135}" type="presParOf" srcId="{590ABE32-E8AB-254E-8C86-446184EA5374}" destId="{A0866A59-B2FB-4644-B18A-C6FBC1F9B5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 dirty="0"/>
            <a:t>Listen while others are speaking​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 dirty="0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 dirty="0"/>
            <a:t>Raise hand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 dirty="0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 dirty="0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 dirty="0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156AEF1-B32D-9042-8BE2-3D5BBC1AB577}" type="doc">
      <dgm:prSet loTypeId="urn:microsoft.com/office/officeart/2005/8/layout/hProcess9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D86E4E3-AE16-5E4E-8B95-3646250C7181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400" dirty="0">
              <a:solidFill>
                <a:schemeClr val="accent6">
                  <a:lumMod val="50000"/>
                </a:schemeClr>
              </a:solidFill>
              <a:latin typeface="+mn-lt"/>
              <a:cs typeface="Hind Vadodara" panose="020B0604020202020204" charset="0"/>
            </a:rPr>
            <a:t>Dismiss one table or row at a time. </a:t>
          </a:r>
        </a:p>
        <a:p>
          <a:r>
            <a:rPr lang="en-US" sz="2400" dirty="0">
              <a:solidFill>
                <a:schemeClr val="accent6">
                  <a:lumMod val="50000"/>
                </a:schemeClr>
              </a:solidFill>
              <a:latin typeface="+mn-lt"/>
              <a:cs typeface="Hind Vadodara" panose="020B0604020202020204" charset="0"/>
            </a:rPr>
            <a:t>Collect student work before dismissal.</a:t>
          </a:r>
          <a:endParaRPr lang="en-US" sz="2400" dirty="0">
            <a:solidFill>
              <a:schemeClr val="accent6">
                <a:lumMod val="50000"/>
              </a:schemeClr>
            </a:solidFill>
            <a:latin typeface="+mn-lt"/>
          </a:endParaRPr>
        </a:p>
      </dgm:t>
    </dgm:pt>
    <dgm:pt modelId="{998183D5-D188-B440-94D0-4A1B2A164777}" type="parTrans" cxnId="{66F88648-8744-EB4E-BFB9-4E53F0F4A518}">
      <dgm:prSet/>
      <dgm:spPr/>
      <dgm:t>
        <a:bodyPr/>
        <a:lstStyle/>
        <a:p>
          <a:endParaRPr lang="en-US" sz="2400"/>
        </a:p>
      </dgm:t>
    </dgm:pt>
    <dgm:pt modelId="{751F2B3C-96B4-9E4E-B88A-924AB9DD6BF6}" type="sibTrans" cxnId="{66F88648-8744-EB4E-BFB9-4E53F0F4A518}">
      <dgm:prSet/>
      <dgm:spPr/>
      <dgm:t>
        <a:bodyPr/>
        <a:lstStyle/>
        <a:p>
          <a:endParaRPr lang="en-US" sz="2400"/>
        </a:p>
      </dgm:t>
    </dgm:pt>
    <dgm:pt modelId="{800436A6-0ECE-8944-8376-785ACFC0B177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sz="2400" dirty="0">
              <a:solidFill>
                <a:schemeClr val="accent6">
                  <a:lumMod val="50000"/>
                </a:schemeClr>
              </a:solidFill>
              <a:latin typeface="+mn-lt"/>
              <a:cs typeface="Hind Vadodara" panose="020B0604020202020204" charset="0"/>
            </a:rPr>
            <a:t>Teach and prompt waiting behavior (how to keep busy while waiting) and traffic flow routines.</a:t>
          </a:r>
          <a:endParaRPr lang="en-US" sz="2400" dirty="0">
            <a:solidFill>
              <a:schemeClr val="accent6">
                <a:lumMod val="50000"/>
              </a:schemeClr>
            </a:solidFill>
            <a:latin typeface="+mn-lt"/>
          </a:endParaRPr>
        </a:p>
      </dgm:t>
    </dgm:pt>
    <dgm:pt modelId="{F33A4410-67BE-7145-9E2B-39F6B920EDF8}" type="parTrans" cxnId="{41232863-A83C-5B4F-83F1-D0812478D202}">
      <dgm:prSet/>
      <dgm:spPr/>
      <dgm:t>
        <a:bodyPr/>
        <a:lstStyle/>
        <a:p>
          <a:endParaRPr lang="en-US" sz="2400"/>
        </a:p>
      </dgm:t>
    </dgm:pt>
    <dgm:pt modelId="{4A844847-E612-C84F-8525-AA54EEB6309A}" type="sibTrans" cxnId="{41232863-A83C-5B4F-83F1-D0812478D202}">
      <dgm:prSet/>
      <dgm:spPr/>
      <dgm:t>
        <a:bodyPr/>
        <a:lstStyle/>
        <a:p>
          <a:endParaRPr lang="en-US" sz="2400"/>
        </a:p>
      </dgm:t>
    </dgm:pt>
    <dgm:pt modelId="{93007476-6EF1-F64E-A519-1ACAF287E54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dirty="0">
              <a:solidFill>
                <a:schemeClr val="accent6">
                  <a:lumMod val="50000"/>
                </a:schemeClr>
              </a:solidFill>
              <a:latin typeface="+mn-lt"/>
              <a:cs typeface="Hind Vadodara" panose="020B0604020202020204" charset="0"/>
            </a:rPr>
            <a:t>Provide acknowledgement to students waiting, walking, and using accurate traffic flow patterns.</a:t>
          </a:r>
          <a:endParaRPr lang="en-US" sz="2400" dirty="0">
            <a:solidFill>
              <a:schemeClr val="accent6">
                <a:lumMod val="50000"/>
              </a:schemeClr>
            </a:solidFill>
            <a:latin typeface="+mn-lt"/>
          </a:endParaRPr>
        </a:p>
      </dgm:t>
    </dgm:pt>
    <dgm:pt modelId="{08885007-BEA3-CE44-885E-A15F0AC51D9F}" type="parTrans" cxnId="{1A186483-A9F0-B048-BA09-215593CDFCA7}">
      <dgm:prSet/>
      <dgm:spPr/>
      <dgm:t>
        <a:bodyPr/>
        <a:lstStyle/>
        <a:p>
          <a:endParaRPr lang="en-US" sz="2400"/>
        </a:p>
      </dgm:t>
    </dgm:pt>
    <dgm:pt modelId="{6038BB7C-71AB-4947-84C2-3554F575A1F9}" type="sibTrans" cxnId="{1A186483-A9F0-B048-BA09-215593CDFCA7}">
      <dgm:prSet/>
      <dgm:spPr/>
      <dgm:t>
        <a:bodyPr/>
        <a:lstStyle/>
        <a:p>
          <a:endParaRPr lang="en-US" sz="2400"/>
        </a:p>
      </dgm:t>
    </dgm:pt>
    <dgm:pt modelId="{948F76B2-BF44-C44C-BABF-4914E998AE07}" type="pres">
      <dgm:prSet presAssocID="{A156AEF1-B32D-9042-8BE2-3D5BBC1AB577}" presName="CompostProcess" presStyleCnt="0">
        <dgm:presLayoutVars>
          <dgm:dir/>
          <dgm:resizeHandles val="exact"/>
        </dgm:presLayoutVars>
      </dgm:prSet>
      <dgm:spPr/>
    </dgm:pt>
    <dgm:pt modelId="{DA96B8C7-BDCC-8745-9B2D-EAAD7FDD145C}" type="pres">
      <dgm:prSet presAssocID="{A156AEF1-B32D-9042-8BE2-3D5BBC1AB577}" presName="arrow" presStyleLbl="bgShp" presStyleIdx="0" presStyleCnt="1" custLinFactNeighborX="10784" custLinFactNeighborY="-1302"/>
      <dgm:spPr>
        <a:solidFill>
          <a:schemeClr val="accent6">
            <a:lumMod val="20000"/>
            <a:lumOff val="80000"/>
          </a:schemeClr>
        </a:solidFill>
      </dgm:spPr>
    </dgm:pt>
    <dgm:pt modelId="{590ABE32-E8AB-254E-8C86-446184EA5374}" type="pres">
      <dgm:prSet presAssocID="{A156AEF1-B32D-9042-8BE2-3D5BBC1AB577}" presName="linearProcess" presStyleCnt="0"/>
      <dgm:spPr/>
    </dgm:pt>
    <dgm:pt modelId="{054043CF-2D09-FE4C-B6BA-8C7A8F4DD86F}" type="pres">
      <dgm:prSet presAssocID="{ED86E4E3-AE16-5E4E-8B95-3646250C7181}" presName="textNode" presStyleLbl="node1" presStyleIdx="0" presStyleCnt="3" custScaleY="159519">
        <dgm:presLayoutVars>
          <dgm:bulletEnabled val="1"/>
        </dgm:presLayoutVars>
      </dgm:prSet>
      <dgm:spPr/>
    </dgm:pt>
    <dgm:pt modelId="{84A1A111-CFD6-FC41-8116-F3EC8AAC7E42}" type="pres">
      <dgm:prSet presAssocID="{751F2B3C-96B4-9E4E-B88A-924AB9DD6BF6}" presName="sibTrans" presStyleCnt="0"/>
      <dgm:spPr/>
    </dgm:pt>
    <dgm:pt modelId="{06A65EF5-CB1C-0A4F-853C-D31241EEF64D}" type="pres">
      <dgm:prSet presAssocID="{800436A6-0ECE-8944-8376-785ACFC0B177}" presName="textNode" presStyleLbl="node1" presStyleIdx="1" presStyleCnt="3" custScaleY="159519">
        <dgm:presLayoutVars>
          <dgm:bulletEnabled val="1"/>
        </dgm:presLayoutVars>
      </dgm:prSet>
      <dgm:spPr/>
    </dgm:pt>
    <dgm:pt modelId="{943BC318-C5FB-2D47-96D2-5232ACB11E7B}" type="pres">
      <dgm:prSet presAssocID="{4A844847-E612-C84F-8525-AA54EEB6309A}" presName="sibTrans" presStyleCnt="0"/>
      <dgm:spPr/>
    </dgm:pt>
    <dgm:pt modelId="{A0866A59-B2FB-4644-B18A-C6FBC1F9B5F8}" type="pres">
      <dgm:prSet presAssocID="{93007476-6EF1-F64E-A519-1ACAF287E549}" presName="textNode" presStyleLbl="node1" presStyleIdx="2" presStyleCnt="3" custScaleY="159519">
        <dgm:presLayoutVars>
          <dgm:bulletEnabled val="1"/>
        </dgm:presLayoutVars>
      </dgm:prSet>
      <dgm:spPr/>
    </dgm:pt>
  </dgm:ptLst>
  <dgm:cxnLst>
    <dgm:cxn modelId="{28FFDD2A-8BC1-6147-AB02-AF091B6D7239}" type="presOf" srcId="{800436A6-0ECE-8944-8376-785ACFC0B177}" destId="{06A65EF5-CB1C-0A4F-853C-D31241EEF64D}" srcOrd="0" destOrd="0" presId="urn:microsoft.com/office/officeart/2005/8/layout/hProcess9"/>
    <dgm:cxn modelId="{36208830-C0BC-F544-A458-F9DED21BD7FD}" type="presOf" srcId="{93007476-6EF1-F64E-A519-1ACAF287E549}" destId="{A0866A59-B2FB-4644-B18A-C6FBC1F9B5F8}" srcOrd="0" destOrd="0" presId="urn:microsoft.com/office/officeart/2005/8/layout/hProcess9"/>
    <dgm:cxn modelId="{41232863-A83C-5B4F-83F1-D0812478D202}" srcId="{A156AEF1-B32D-9042-8BE2-3D5BBC1AB577}" destId="{800436A6-0ECE-8944-8376-785ACFC0B177}" srcOrd="1" destOrd="0" parTransId="{F33A4410-67BE-7145-9E2B-39F6B920EDF8}" sibTransId="{4A844847-E612-C84F-8525-AA54EEB6309A}"/>
    <dgm:cxn modelId="{66F88648-8744-EB4E-BFB9-4E53F0F4A518}" srcId="{A156AEF1-B32D-9042-8BE2-3D5BBC1AB577}" destId="{ED86E4E3-AE16-5E4E-8B95-3646250C7181}" srcOrd="0" destOrd="0" parTransId="{998183D5-D188-B440-94D0-4A1B2A164777}" sibTransId="{751F2B3C-96B4-9E4E-B88A-924AB9DD6BF6}"/>
    <dgm:cxn modelId="{1A186483-A9F0-B048-BA09-215593CDFCA7}" srcId="{A156AEF1-B32D-9042-8BE2-3D5BBC1AB577}" destId="{93007476-6EF1-F64E-A519-1ACAF287E549}" srcOrd="2" destOrd="0" parTransId="{08885007-BEA3-CE44-885E-A15F0AC51D9F}" sibTransId="{6038BB7C-71AB-4947-84C2-3554F575A1F9}"/>
    <dgm:cxn modelId="{58DFD7A2-E463-1442-97B2-0A6CB684CCC0}" type="presOf" srcId="{A156AEF1-B32D-9042-8BE2-3D5BBC1AB577}" destId="{948F76B2-BF44-C44C-BABF-4914E998AE07}" srcOrd="0" destOrd="0" presId="urn:microsoft.com/office/officeart/2005/8/layout/hProcess9"/>
    <dgm:cxn modelId="{A4C860C8-E62C-9441-A4BE-917F1A9B6071}" type="presOf" srcId="{ED86E4E3-AE16-5E4E-8B95-3646250C7181}" destId="{054043CF-2D09-FE4C-B6BA-8C7A8F4DD86F}" srcOrd="0" destOrd="0" presId="urn:microsoft.com/office/officeart/2005/8/layout/hProcess9"/>
    <dgm:cxn modelId="{EC97EE4A-330D-B140-83B6-17192FEC2A61}" type="presParOf" srcId="{948F76B2-BF44-C44C-BABF-4914E998AE07}" destId="{DA96B8C7-BDCC-8745-9B2D-EAAD7FDD145C}" srcOrd="0" destOrd="0" presId="urn:microsoft.com/office/officeart/2005/8/layout/hProcess9"/>
    <dgm:cxn modelId="{F8C9B1AB-9695-F749-A4DA-EDEA9627CC2E}" type="presParOf" srcId="{948F76B2-BF44-C44C-BABF-4914E998AE07}" destId="{590ABE32-E8AB-254E-8C86-446184EA5374}" srcOrd="1" destOrd="0" presId="urn:microsoft.com/office/officeart/2005/8/layout/hProcess9"/>
    <dgm:cxn modelId="{68DBB157-F78E-A24C-9B7C-5B1722757188}" type="presParOf" srcId="{590ABE32-E8AB-254E-8C86-446184EA5374}" destId="{054043CF-2D09-FE4C-B6BA-8C7A8F4DD86F}" srcOrd="0" destOrd="0" presId="urn:microsoft.com/office/officeart/2005/8/layout/hProcess9"/>
    <dgm:cxn modelId="{EE07D846-79D0-7049-914B-754ED7023106}" type="presParOf" srcId="{590ABE32-E8AB-254E-8C86-446184EA5374}" destId="{84A1A111-CFD6-FC41-8116-F3EC8AAC7E42}" srcOrd="1" destOrd="0" presId="urn:microsoft.com/office/officeart/2005/8/layout/hProcess9"/>
    <dgm:cxn modelId="{14F5A287-02EE-CB4E-B4FD-86A1087C35E0}" type="presParOf" srcId="{590ABE32-E8AB-254E-8C86-446184EA5374}" destId="{06A65EF5-CB1C-0A4F-853C-D31241EEF64D}" srcOrd="2" destOrd="0" presId="urn:microsoft.com/office/officeart/2005/8/layout/hProcess9"/>
    <dgm:cxn modelId="{88F35BC4-4CDC-CC43-B43C-B4FCEFDF2481}" type="presParOf" srcId="{590ABE32-E8AB-254E-8C86-446184EA5374}" destId="{943BC318-C5FB-2D47-96D2-5232ACB11E7B}" srcOrd="3" destOrd="0" presId="urn:microsoft.com/office/officeart/2005/8/layout/hProcess9"/>
    <dgm:cxn modelId="{D347C0D8-430C-2A45-92E2-D8D3B9B641F6}" type="presParOf" srcId="{590ABE32-E8AB-254E-8C86-446184EA5374}" destId="{A0866A59-B2FB-4644-B18A-C6FBC1F9B5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372B17C-DB9F-2940-9D39-C5C764336A6E}" type="doc">
      <dgm:prSet loTypeId="urn:microsoft.com/office/officeart/2005/8/layout/lProcess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55827D4-FA26-3C41-B34C-7FCCA1C4089A}">
      <dgm:prSet phldrT="[Text]" custT="1"/>
      <dgm:spPr>
        <a:solidFill>
          <a:srgbClr val="3761AD"/>
        </a:solidFill>
      </dgm:spPr>
      <dgm:t>
        <a:bodyPr anchor="t"/>
        <a:lstStyle/>
        <a:p>
          <a:r>
            <a:rPr lang="en-US" sz="2200" b="1" dirty="0">
              <a:solidFill>
                <a:schemeClr val="bg1"/>
              </a:solidFill>
            </a:rPr>
            <a:t>1. Create Positive Teaching and Learning Environments</a:t>
          </a:r>
        </a:p>
      </dgm:t>
    </dgm:pt>
    <dgm:pt modelId="{599DC4A7-EC38-D746-BE3D-BCDAA49A5EB2}" type="parTrans" cxnId="{7E46A9F6-2B63-1040-AD0D-1292178B7F3E}">
      <dgm:prSet/>
      <dgm:spPr/>
      <dgm:t>
        <a:bodyPr/>
        <a:lstStyle/>
        <a:p>
          <a:endParaRPr lang="en-US"/>
        </a:p>
      </dgm:t>
    </dgm:pt>
    <dgm:pt modelId="{51D50C4B-93D5-7941-911E-F54D361562F2}" type="sibTrans" cxnId="{7E46A9F6-2B63-1040-AD0D-1292178B7F3E}">
      <dgm:prSet/>
      <dgm:spPr/>
      <dgm:t>
        <a:bodyPr/>
        <a:lstStyle/>
        <a:p>
          <a:endParaRPr lang="en-US"/>
        </a:p>
      </dgm:t>
    </dgm:pt>
    <dgm:pt modelId="{61983985-9E87-3F42-843C-5DB9AB66F69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>
              <a:solidFill>
                <a:srgbClr val="061DB2"/>
              </a:solidFill>
            </a:rPr>
            <a:t>Design a Safe Environment</a:t>
          </a:r>
        </a:p>
      </dgm:t>
    </dgm:pt>
    <dgm:pt modelId="{B882B54E-C3C0-3B41-A193-3F450E6E883E}" type="parTrans" cxnId="{A8DF5B53-C992-B149-A56B-D21282EF258A}">
      <dgm:prSet/>
      <dgm:spPr/>
      <dgm:t>
        <a:bodyPr/>
        <a:lstStyle/>
        <a:p>
          <a:endParaRPr lang="en-US"/>
        </a:p>
      </dgm:t>
    </dgm:pt>
    <dgm:pt modelId="{D07F013C-C8A4-564C-A5FC-8271B9509C4E}" type="sibTrans" cxnId="{A8DF5B53-C992-B149-A56B-D21282EF258A}">
      <dgm:prSet/>
      <dgm:spPr/>
      <dgm:t>
        <a:bodyPr/>
        <a:lstStyle/>
        <a:p>
          <a:endParaRPr lang="en-US"/>
        </a:p>
      </dgm:t>
    </dgm:pt>
    <dgm:pt modelId="{1196889C-BE71-8945-A0AC-E10D0CED5417}">
      <dgm:prSet phldrT="[Text]" custT="1"/>
      <dgm:spPr>
        <a:solidFill>
          <a:srgbClr val="3761AD"/>
        </a:solidFill>
      </dgm:spPr>
      <dgm:t>
        <a:bodyPr anchor="t"/>
        <a:lstStyle/>
        <a:p>
          <a:r>
            <a:rPr lang="en-US" sz="2200" b="1">
              <a:solidFill>
                <a:schemeClr val="bg1"/>
              </a:solidFill>
            </a:rPr>
            <a:t>2. Actively Promote SEB Growth</a:t>
          </a:r>
          <a:endParaRPr lang="en-US" sz="2200" b="1" dirty="0">
            <a:solidFill>
              <a:schemeClr val="bg1"/>
            </a:solidFill>
          </a:endParaRPr>
        </a:p>
      </dgm:t>
    </dgm:pt>
    <dgm:pt modelId="{BAD8AEE7-E197-7E41-A10C-DDC36D4C0B4E}" type="parTrans" cxnId="{A80B2DFA-09A4-0E43-BA62-E5B809C78AF9}">
      <dgm:prSet/>
      <dgm:spPr/>
      <dgm:t>
        <a:bodyPr/>
        <a:lstStyle/>
        <a:p>
          <a:endParaRPr lang="en-US"/>
        </a:p>
      </dgm:t>
    </dgm:pt>
    <dgm:pt modelId="{29CFEE24-02A0-5D4E-88F6-AB2B2BECC404}" type="sibTrans" cxnId="{A80B2DFA-09A4-0E43-BA62-E5B809C78AF9}">
      <dgm:prSet/>
      <dgm:spPr/>
      <dgm:t>
        <a:bodyPr/>
        <a:lstStyle/>
        <a:p>
          <a:endParaRPr lang="en-US"/>
        </a:p>
      </dgm:t>
    </dgm:pt>
    <dgm:pt modelId="{EE528CC3-7149-1B46-AF73-AB4A0794C67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Engage Students in Relevant Learning</a:t>
          </a:r>
          <a:endParaRPr lang="en-US" sz="2000" dirty="0">
            <a:solidFill>
              <a:srgbClr val="061DB2"/>
            </a:solidFill>
          </a:endParaRPr>
        </a:p>
      </dgm:t>
    </dgm:pt>
    <dgm:pt modelId="{240C2D40-9EF0-484D-9C23-18C0B1DED08D}" type="parTrans" cxnId="{08208033-0ABC-8A42-854B-4247DCDAE590}">
      <dgm:prSet/>
      <dgm:spPr/>
      <dgm:t>
        <a:bodyPr/>
        <a:lstStyle/>
        <a:p>
          <a:endParaRPr lang="en-US"/>
        </a:p>
      </dgm:t>
    </dgm:pt>
    <dgm:pt modelId="{D851184F-2E4E-9649-B7B4-D2761719CF5C}" type="sibTrans" cxnId="{08208033-0ABC-8A42-854B-4247DCDAE590}">
      <dgm:prSet/>
      <dgm:spPr/>
      <dgm:t>
        <a:bodyPr/>
        <a:lstStyle/>
        <a:p>
          <a:endParaRPr lang="en-US"/>
        </a:p>
      </dgm:t>
    </dgm:pt>
    <dgm:pt modelId="{6FE58015-7759-7A42-88A8-B460E94FD752}">
      <dgm:prSet phldrT="[Text]" custT="1"/>
      <dgm:spPr>
        <a:solidFill>
          <a:srgbClr val="3761AD"/>
        </a:solidFill>
      </dgm:spPr>
      <dgm:t>
        <a:bodyPr anchor="t"/>
        <a:lstStyle/>
        <a:p>
          <a:r>
            <a:rPr lang="en-US" sz="2200" b="1">
              <a:solidFill>
                <a:schemeClr val="bg1"/>
              </a:solidFill>
            </a:rPr>
            <a:t>3. Monitor Fidelity and Use Data to Guide Implementation</a:t>
          </a:r>
          <a:endParaRPr lang="en-US" sz="2200" b="1" dirty="0">
            <a:solidFill>
              <a:schemeClr val="bg1"/>
            </a:solidFill>
          </a:endParaRPr>
        </a:p>
      </dgm:t>
    </dgm:pt>
    <dgm:pt modelId="{C07416A9-61E6-DE4C-8A14-1D5D0C3D94DF}" type="parTrans" cxnId="{C8905560-DA72-4D49-896C-8E1CA3C23A6C}">
      <dgm:prSet/>
      <dgm:spPr/>
      <dgm:t>
        <a:bodyPr/>
        <a:lstStyle/>
        <a:p>
          <a:endParaRPr lang="en-US"/>
        </a:p>
      </dgm:t>
    </dgm:pt>
    <dgm:pt modelId="{96BC4064-12B1-9E41-8621-4A318CE08C4C}" type="sibTrans" cxnId="{C8905560-DA72-4D49-896C-8E1CA3C23A6C}">
      <dgm:prSet/>
      <dgm:spPr/>
      <dgm:t>
        <a:bodyPr/>
        <a:lstStyle/>
        <a:p>
          <a:endParaRPr lang="en-US"/>
        </a:p>
      </dgm:t>
    </dgm:pt>
    <dgm:pt modelId="{97746246-6665-C74A-9B1A-2419123B1CA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Monitor Educator Implementation</a:t>
          </a:r>
          <a:endParaRPr lang="en-US" sz="2000" dirty="0">
            <a:solidFill>
              <a:srgbClr val="061DB2"/>
            </a:solidFill>
          </a:endParaRPr>
        </a:p>
      </dgm:t>
    </dgm:pt>
    <dgm:pt modelId="{3C9D6568-2A70-BB44-B0A7-0B1CCC6B8BCF}" type="parTrans" cxnId="{2481E08F-8734-4E44-907C-8A4F379D887B}">
      <dgm:prSet/>
      <dgm:spPr/>
      <dgm:t>
        <a:bodyPr/>
        <a:lstStyle/>
        <a:p>
          <a:endParaRPr lang="en-US"/>
        </a:p>
      </dgm:t>
    </dgm:pt>
    <dgm:pt modelId="{D8C0ED09-2519-B748-BEAA-4935EB250385}" type="sibTrans" cxnId="{2481E08F-8734-4E44-907C-8A4F379D887B}">
      <dgm:prSet/>
      <dgm:spPr/>
      <dgm:t>
        <a:bodyPr/>
        <a:lstStyle/>
        <a:p>
          <a:endParaRPr lang="en-US"/>
        </a:p>
      </dgm:t>
    </dgm:pt>
    <dgm:pt modelId="{17F089FD-3F0D-324F-A32A-FA2BBD0B2FFD}">
      <dgm:prSet custT="1"/>
      <dgm:spPr>
        <a:solidFill>
          <a:srgbClr val="3761AD"/>
        </a:solidFill>
      </dgm:spPr>
      <dgm:t>
        <a:bodyPr anchor="t"/>
        <a:lstStyle/>
        <a:p>
          <a:r>
            <a:rPr lang="en-US" sz="2200" b="1">
              <a:solidFill>
                <a:schemeClr val="bg1"/>
              </a:solidFill>
            </a:rPr>
            <a:t>4. Monitor Student Outcomes and Use Data to Guide Response</a:t>
          </a:r>
          <a:endParaRPr lang="en-US" sz="2200" b="1" dirty="0">
            <a:solidFill>
              <a:schemeClr val="bg1"/>
            </a:solidFill>
          </a:endParaRPr>
        </a:p>
      </dgm:t>
    </dgm:pt>
    <dgm:pt modelId="{D0635F81-7E52-494E-AC37-8351CE025C8F}" type="parTrans" cxnId="{0EABB89F-B328-DD4E-8144-56136519B1E7}">
      <dgm:prSet/>
      <dgm:spPr/>
      <dgm:t>
        <a:bodyPr/>
        <a:lstStyle/>
        <a:p>
          <a:endParaRPr lang="en-US"/>
        </a:p>
      </dgm:t>
    </dgm:pt>
    <dgm:pt modelId="{D010D1AE-A2C8-2B41-BB43-D1A7CF01BA96}" type="sibTrans" cxnId="{0EABB89F-B328-DD4E-8144-56136519B1E7}">
      <dgm:prSet/>
      <dgm:spPr/>
      <dgm:t>
        <a:bodyPr/>
        <a:lstStyle/>
        <a:p>
          <a:endParaRPr lang="en-US"/>
        </a:p>
      </dgm:t>
    </dgm:pt>
    <dgm:pt modelId="{45EA7107-2F6D-D74F-9F28-18666C5E447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Establish Positive Connections</a:t>
          </a:r>
          <a:endParaRPr lang="en-US" sz="2000" dirty="0">
            <a:solidFill>
              <a:srgbClr val="061DB2"/>
            </a:solidFill>
          </a:endParaRPr>
        </a:p>
      </dgm:t>
    </dgm:pt>
    <dgm:pt modelId="{A2C109C6-8D0B-7F40-BB4B-47134976AD9B}" type="parTrans" cxnId="{123A2D59-92CD-7547-B6E3-485895B70E2A}">
      <dgm:prSet/>
      <dgm:spPr/>
      <dgm:t>
        <a:bodyPr/>
        <a:lstStyle/>
        <a:p>
          <a:endParaRPr lang="en-US"/>
        </a:p>
      </dgm:t>
    </dgm:pt>
    <dgm:pt modelId="{7C89627E-DCB3-5343-B56F-0E7AA18F04AC}" type="sibTrans" cxnId="{123A2D59-92CD-7547-B6E3-485895B70E2A}">
      <dgm:prSet/>
      <dgm:spPr/>
      <dgm:t>
        <a:bodyPr/>
        <a:lstStyle/>
        <a:p>
          <a:endParaRPr lang="en-US"/>
        </a:p>
      </dgm:t>
    </dgm:pt>
    <dgm:pt modelId="{40E071B7-A83B-964D-944C-E6D88A1D7B3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Develop Predictable Routines</a:t>
          </a:r>
          <a:endParaRPr lang="en-US" sz="2000" dirty="0">
            <a:solidFill>
              <a:srgbClr val="061DB2"/>
            </a:solidFill>
          </a:endParaRPr>
        </a:p>
      </dgm:t>
    </dgm:pt>
    <dgm:pt modelId="{0A8C976F-0E71-4F49-BE55-0111392EC21A}" type="parTrans" cxnId="{1D26F71D-28D8-474A-9DEE-D8F8F64A0211}">
      <dgm:prSet/>
      <dgm:spPr/>
      <dgm:t>
        <a:bodyPr/>
        <a:lstStyle/>
        <a:p>
          <a:endParaRPr lang="en-US"/>
        </a:p>
      </dgm:t>
    </dgm:pt>
    <dgm:pt modelId="{78869FB3-80A9-6A43-9523-02ACA25D27DE}" type="sibTrans" cxnId="{1D26F71D-28D8-474A-9DEE-D8F8F64A0211}">
      <dgm:prSet/>
      <dgm:spPr/>
      <dgm:t>
        <a:bodyPr/>
        <a:lstStyle/>
        <a:p>
          <a:endParaRPr lang="en-US"/>
        </a:p>
      </dgm:t>
    </dgm:pt>
    <dgm:pt modelId="{A3BD197E-044A-A848-986C-F28313DBCFD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Define and Teach Positive Expectations</a:t>
          </a:r>
          <a:endParaRPr lang="en-US" sz="2000" dirty="0">
            <a:solidFill>
              <a:srgbClr val="061DB2"/>
            </a:solidFill>
          </a:endParaRPr>
        </a:p>
      </dgm:t>
    </dgm:pt>
    <dgm:pt modelId="{C6F4317C-EF78-5F4F-B8FE-10E68BACA6A0}" type="parTrans" cxnId="{0EF76945-5D77-704C-A13A-7EBB731B9C20}">
      <dgm:prSet/>
      <dgm:spPr/>
      <dgm:t>
        <a:bodyPr/>
        <a:lstStyle/>
        <a:p>
          <a:endParaRPr lang="en-US"/>
        </a:p>
      </dgm:t>
    </dgm:pt>
    <dgm:pt modelId="{DFF5340A-7829-8E47-813A-4643A97B7E8F}" type="sibTrans" cxnId="{0EF76945-5D77-704C-A13A-7EBB731B9C20}">
      <dgm:prSet/>
      <dgm:spPr/>
      <dgm:t>
        <a:bodyPr/>
        <a:lstStyle/>
        <a:p>
          <a:endParaRPr lang="en-US"/>
        </a:p>
      </dgm:t>
    </dgm:pt>
    <dgm:pt modelId="{53CDCDE8-0FA0-FE44-8088-E3212486DF4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Plan Relevant Instruction</a:t>
          </a:r>
          <a:endParaRPr lang="en-US" sz="2000" dirty="0">
            <a:solidFill>
              <a:srgbClr val="061DB2"/>
            </a:solidFill>
          </a:endParaRPr>
        </a:p>
      </dgm:t>
    </dgm:pt>
    <dgm:pt modelId="{567D9373-70DB-8848-82F1-ABE80533712E}" type="parTrans" cxnId="{38C5DD65-8389-EC4C-8439-C58D076C5DF6}">
      <dgm:prSet/>
      <dgm:spPr/>
      <dgm:t>
        <a:bodyPr/>
        <a:lstStyle/>
        <a:p>
          <a:endParaRPr lang="en-US"/>
        </a:p>
      </dgm:t>
    </dgm:pt>
    <dgm:pt modelId="{E9960905-6AFD-0A49-BF65-E967F2C4E486}" type="sibTrans" cxnId="{38C5DD65-8389-EC4C-8439-C58D076C5DF6}">
      <dgm:prSet/>
      <dgm:spPr/>
      <dgm:t>
        <a:bodyPr/>
        <a:lstStyle/>
        <a:p>
          <a:endParaRPr lang="en-US"/>
        </a:p>
      </dgm:t>
    </dgm:pt>
    <dgm:pt modelId="{C09ACE08-D561-E346-9338-50A3CFF7A03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Foster Positive Relationships</a:t>
          </a:r>
          <a:endParaRPr lang="en-US" sz="2000" dirty="0">
            <a:solidFill>
              <a:srgbClr val="061DB2"/>
            </a:solidFill>
          </a:endParaRPr>
        </a:p>
      </dgm:t>
    </dgm:pt>
    <dgm:pt modelId="{D8E50301-9012-684C-9B1F-EF9D2D09A62A}" type="parTrans" cxnId="{F8A05F5A-3D62-834F-90F8-0C87D364DB97}">
      <dgm:prSet/>
      <dgm:spPr/>
      <dgm:t>
        <a:bodyPr/>
        <a:lstStyle/>
        <a:p>
          <a:endParaRPr lang="en-US"/>
        </a:p>
      </dgm:t>
    </dgm:pt>
    <dgm:pt modelId="{6CB37F19-0439-B045-8BB9-22E16801A7D8}" type="sibTrans" cxnId="{F8A05F5A-3D62-834F-90F8-0C87D364DB97}">
      <dgm:prSet/>
      <dgm:spPr/>
      <dgm:t>
        <a:bodyPr/>
        <a:lstStyle/>
        <a:p>
          <a:endParaRPr lang="en-US"/>
        </a:p>
      </dgm:t>
    </dgm:pt>
    <dgm:pt modelId="{980EC3FB-ADDA-4144-84CD-0C843F62CF7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Prompt and Supervise SEB and Academic Skills</a:t>
          </a:r>
          <a:endParaRPr lang="en-US" sz="2000" dirty="0">
            <a:solidFill>
              <a:srgbClr val="061DB2"/>
            </a:solidFill>
          </a:endParaRPr>
        </a:p>
      </dgm:t>
    </dgm:pt>
    <dgm:pt modelId="{6B5AE556-ED9E-754F-8B78-22DEF1D4239C}" type="parTrans" cxnId="{92F426BD-8188-B140-9C6C-F6285CB5F4CB}">
      <dgm:prSet/>
      <dgm:spPr/>
      <dgm:t>
        <a:bodyPr/>
        <a:lstStyle/>
        <a:p>
          <a:endParaRPr lang="en-US"/>
        </a:p>
      </dgm:t>
    </dgm:pt>
    <dgm:pt modelId="{44634396-AC50-874D-B802-2926F5B95E50}" type="sibTrans" cxnId="{92F426BD-8188-B140-9C6C-F6285CB5F4CB}">
      <dgm:prSet/>
      <dgm:spPr/>
      <dgm:t>
        <a:bodyPr/>
        <a:lstStyle/>
        <a:p>
          <a:endParaRPr lang="en-US"/>
        </a:p>
      </dgm:t>
    </dgm:pt>
    <dgm:pt modelId="{798346A3-708F-7C44-AD50-D3B5E004E45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Provide Specific Feedback </a:t>
          </a:r>
          <a:r>
            <a:rPr lang="en-US" sz="2000" u="none">
              <a:solidFill>
                <a:srgbClr val="061DB2"/>
              </a:solidFill>
            </a:rPr>
            <a:t>(</a:t>
          </a:r>
          <a:r>
            <a:rPr lang="en-US" sz="2000" u="sng">
              <a:solidFill>
                <a:srgbClr val="061DB2"/>
              </a:solidFill>
            </a:rPr>
            <a:t>&gt;</a:t>
          </a:r>
          <a:r>
            <a:rPr lang="en-US" sz="2000">
              <a:solidFill>
                <a:srgbClr val="061DB2"/>
              </a:solidFill>
            </a:rPr>
            <a:t> 5 : 1 Ratio)</a:t>
          </a:r>
          <a:endParaRPr lang="en-US" sz="2000" dirty="0">
            <a:solidFill>
              <a:srgbClr val="061DB2"/>
            </a:solidFill>
          </a:endParaRPr>
        </a:p>
      </dgm:t>
    </dgm:pt>
    <dgm:pt modelId="{5D6C1D99-1F06-9942-BE39-35B88DAE590C}" type="parTrans" cxnId="{545B89ED-485C-514E-8A0D-CCF58CF68251}">
      <dgm:prSet/>
      <dgm:spPr/>
      <dgm:t>
        <a:bodyPr/>
        <a:lstStyle/>
        <a:p>
          <a:endParaRPr lang="en-US"/>
        </a:p>
      </dgm:t>
    </dgm:pt>
    <dgm:pt modelId="{BB4D7258-87CB-5B44-88E4-B429CC41DE27}" type="sibTrans" cxnId="{545B89ED-485C-514E-8A0D-CCF58CF68251}">
      <dgm:prSet/>
      <dgm:spPr/>
      <dgm:t>
        <a:bodyPr/>
        <a:lstStyle/>
        <a:p>
          <a:endParaRPr lang="en-US"/>
        </a:p>
      </dgm:t>
    </dgm:pt>
    <dgm:pt modelId="{0AE052A5-102B-EC43-BB46-9C208BF6D6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Consider Other Response Strategies</a:t>
          </a:r>
          <a:endParaRPr lang="en-US" sz="2000" dirty="0">
            <a:solidFill>
              <a:srgbClr val="061DB2"/>
            </a:solidFill>
          </a:endParaRPr>
        </a:p>
      </dgm:t>
    </dgm:pt>
    <dgm:pt modelId="{6F9B0D30-E0AA-1345-B32B-9CFEBC0E1CDE}" type="parTrans" cxnId="{1B72983C-0005-5543-8225-0BF9CF25C29E}">
      <dgm:prSet/>
      <dgm:spPr/>
      <dgm:t>
        <a:bodyPr/>
        <a:lstStyle/>
        <a:p>
          <a:endParaRPr lang="en-US"/>
        </a:p>
      </dgm:t>
    </dgm:pt>
    <dgm:pt modelId="{935E0F39-0D09-7A4E-9A22-409CE69761A6}" type="sibTrans" cxnId="{1B72983C-0005-5543-8225-0BF9CF25C29E}">
      <dgm:prSet/>
      <dgm:spPr/>
      <dgm:t>
        <a:bodyPr/>
        <a:lstStyle/>
        <a:p>
          <a:endParaRPr lang="en-US"/>
        </a:p>
      </dgm:t>
    </dgm:pt>
    <dgm:pt modelId="{E4FCE18D-A929-FA46-9ED6-ECF61697C133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Provide Training, Coaching, and Feedback</a:t>
          </a:r>
          <a:endParaRPr lang="en-US" sz="2000" dirty="0">
            <a:solidFill>
              <a:srgbClr val="061DB2"/>
            </a:solidFill>
          </a:endParaRPr>
        </a:p>
      </dgm:t>
    </dgm:pt>
    <dgm:pt modelId="{C454F5FE-4758-3A4C-9BB1-E909D2E2E9F8}" type="parTrans" cxnId="{9E2BC970-85F1-2A45-8B26-82C1C9F16A9B}">
      <dgm:prSet/>
      <dgm:spPr/>
      <dgm:t>
        <a:bodyPr/>
        <a:lstStyle/>
        <a:p>
          <a:endParaRPr lang="en-US"/>
        </a:p>
      </dgm:t>
    </dgm:pt>
    <dgm:pt modelId="{32C4E1C7-F61E-FE43-BACE-454DEFD5238C}" type="sibTrans" cxnId="{9E2BC970-85F1-2A45-8B26-82C1C9F16A9B}">
      <dgm:prSet/>
      <dgm:spPr/>
      <dgm:t>
        <a:bodyPr/>
        <a:lstStyle/>
        <a:p>
          <a:endParaRPr lang="en-US"/>
        </a:p>
      </dgm:t>
    </dgm:pt>
    <dgm:pt modelId="{11215100-DE3E-2943-BCA4-ECA7591ECEDD}">
      <dgm:prSet phldrT="[Text]" custT="1"/>
      <dgm:spPr>
        <a:solidFill>
          <a:srgbClr val="3761AD"/>
        </a:solidFill>
        <a:ln>
          <a:noFill/>
        </a:ln>
      </dgm:spPr>
      <dgm:t>
        <a:bodyPr/>
        <a:lstStyle/>
        <a:p>
          <a:r>
            <a:rPr lang="en-US" sz="2000" dirty="0"/>
            <a:t>If data indicate implementation challenges...</a:t>
          </a:r>
        </a:p>
      </dgm:t>
    </dgm:pt>
    <dgm:pt modelId="{9E97BE98-9FFB-3348-B6E4-ED8390C1FEF8}" type="parTrans" cxnId="{B4637AF3-CB39-D140-9B1B-9460A8FB0A92}">
      <dgm:prSet/>
      <dgm:spPr/>
      <dgm:t>
        <a:bodyPr/>
        <a:lstStyle/>
        <a:p>
          <a:endParaRPr lang="en-US"/>
        </a:p>
      </dgm:t>
    </dgm:pt>
    <dgm:pt modelId="{C972CAF7-8436-4744-92E7-1CB039490403}" type="sibTrans" cxnId="{B4637AF3-CB39-D140-9B1B-9460A8FB0A92}">
      <dgm:prSet/>
      <dgm:spPr/>
      <dgm:t>
        <a:bodyPr/>
        <a:lstStyle/>
        <a:p>
          <a:endParaRPr lang="en-US"/>
        </a:p>
      </dgm:t>
    </dgm:pt>
    <dgm:pt modelId="{FABA3BE2-F442-E34E-AF40-C38551048F87}">
      <dgm:prSet phldrT="[Text]" custT="1"/>
      <dgm:spPr>
        <a:solidFill>
          <a:srgbClr val="3761AD"/>
        </a:solidFill>
        <a:ln>
          <a:noFill/>
        </a:ln>
      </dgm:spPr>
      <dgm:t>
        <a:bodyPr/>
        <a:lstStyle/>
        <a:p>
          <a:endParaRPr lang="en-US" sz="1800" dirty="0">
            <a:solidFill>
              <a:srgbClr val="3B6CDB"/>
            </a:solidFill>
          </a:endParaRPr>
        </a:p>
      </dgm:t>
    </dgm:pt>
    <dgm:pt modelId="{CFF2D9E9-F97E-504D-8D9E-FC5B69A44BA6}" type="parTrans" cxnId="{77C6AF51-03FC-FC49-AFC9-68E0E234E71F}">
      <dgm:prSet/>
      <dgm:spPr/>
      <dgm:t>
        <a:bodyPr/>
        <a:lstStyle/>
        <a:p>
          <a:endParaRPr lang="en-US"/>
        </a:p>
      </dgm:t>
    </dgm:pt>
    <dgm:pt modelId="{61679E7A-052A-1741-A9B7-540228FB8C19}" type="sibTrans" cxnId="{77C6AF51-03FC-FC49-AFC9-68E0E234E71F}">
      <dgm:prSet/>
      <dgm:spPr/>
      <dgm:t>
        <a:bodyPr/>
        <a:lstStyle/>
        <a:p>
          <a:endParaRPr lang="en-US"/>
        </a:p>
      </dgm:t>
    </dgm:pt>
    <dgm:pt modelId="{F4AE7916-53DE-F84F-95BC-C87F8495AF05}">
      <dgm:prSet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Monitor Student Outcomes</a:t>
          </a:r>
          <a:endParaRPr lang="en-US" sz="2000" dirty="0">
            <a:solidFill>
              <a:srgbClr val="061DB2"/>
            </a:solidFill>
          </a:endParaRPr>
        </a:p>
      </dgm:t>
    </dgm:pt>
    <dgm:pt modelId="{58898751-6BA3-B446-8BF6-7C7C488FA7CC}" type="parTrans" cxnId="{613DC3EB-CF3B-344E-A5F3-CE5E58AF9524}">
      <dgm:prSet/>
      <dgm:spPr/>
      <dgm:t>
        <a:bodyPr/>
        <a:lstStyle/>
        <a:p>
          <a:endParaRPr lang="en-US"/>
        </a:p>
      </dgm:t>
    </dgm:pt>
    <dgm:pt modelId="{022B4BC3-E58F-F647-9483-8F57165445B4}" type="sibTrans" cxnId="{613DC3EB-CF3B-344E-A5F3-CE5E58AF9524}">
      <dgm:prSet/>
      <dgm:spPr/>
      <dgm:t>
        <a:bodyPr/>
        <a:lstStyle/>
        <a:p>
          <a:endParaRPr lang="en-US"/>
        </a:p>
      </dgm:t>
    </dgm:pt>
    <dgm:pt modelId="{8BCDB73C-BFEF-A14C-B1D2-591105C3CC3A}">
      <dgm:prSet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Enhance Tier 1</a:t>
          </a:r>
          <a:endParaRPr lang="en-US" sz="2000" dirty="0">
            <a:solidFill>
              <a:srgbClr val="061DB2"/>
            </a:solidFill>
          </a:endParaRPr>
        </a:p>
      </dgm:t>
    </dgm:pt>
    <dgm:pt modelId="{6CCE7E24-BA24-024A-AFCD-6CD31FEFEDCB}" type="parTrans" cxnId="{B0D22B87-D224-494F-BA5B-FFB1F804FA53}">
      <dgm:prSet/>
      <dgm:spPr/>
      <dgm:t>
        <a:bodyPr/>
        <a:lstStyle/>
        <a:p>
          <a:endParaRPr lang="en-US"/>
        </a:p>
      </dgm:t>
    </dgm:pt>
    <dgm:pt modelId="{E5F4B65B-0A1D-7D4E-83AC-96E5EFA23A8A}" type="sibTrans" cxnId="{B0D22B87-D224-494F-BA5B-FFB1F804FA53}">
      <dgm:prSet/>
      <dgm:spPr/>
      <dgm:t>
        <a:bodyPr/>
        <a:lstStyle/>
        <a:p>
          <a:endParaRPr lang="en-US"/>
        </a:p>
      </dgm:t>
    </dgm:pt>
    <dgm:pt modelId="{933600AB-ECFB-B245-91C1-7613F612D244}">
      <dgm:prSet custT="1"/>
      <dgm:spPr>
        <a:solidFill>
          <a:srgbClr val="3761AD"/>
        </a:solidFill>
        <a:ln>
          <a:noFill/>
        </a:ln>
      </dgm:spPr>
      <dgm:t>
        <a:bodyPr/>
        <a:lstStyle/>
        <a:p>
          <a:r>
            <a:rPr lang="en-US" sz="2000"/>
            <a:t>If many students make ongoing SEB errors...</a:t>
          </a:r>
          <a:endParaRPr lang="en-US" sz="2000" dirty="0"/>
        </a:p>
      </dgm:t>
    </dgm:pt>
    <dgm:pt modelId="{965A9957-48EA-DE49-8A65-FE4871C47307}" type="parTrans" cxnId="{48AE0138-5A6C-164A-974F-5F987309E92C}">
      <dgm:prSet/>
      <dgm:spPr/>
      <dgm:t>
        <a:bodyPr/>
        <a:lstStyle/>
        <a:p>
          <a:endParaRPr lang="en-US"/>
        </a:p>
      </dgm:t>
    </dgm:pt>
    <dgm:pt modelId="{18409FD7-8DC6-3C43-A3C6-90F06699988A}" type="sibTrans" cxnId="{48AE0138-5A6C-164A-974F-5F987309E92C}">
      <dgm:prSet/>
      <dgm:spPr/>
      <dgm:t>
        <a:bodyPr/>
        <a:lstStyle/>
        <a:p>
          <a:endParaRPr lang="en-US"/>
        </a:p>
      </dgm:t>
    </dgm:pt>
    <dgm:pt modelId="{3307BF66-8436-614D-A5B6-1D66B5DB25AE}">
      <dgm:prSet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Enhance Tier 1 and Consider Tiers 2 and 3</a:t>
          </a:r>
          <a:endParaRPr lang="en-US" sz="2000" dirty="0">
            <a:solidFill>
              <a:srgbClr val="061DB2"/>
            </a:solidFill>
          </a:endParaRPr>
        </a:p>
      </dgm:t>
    </dgm:pt>
    <dgm:pt modelId="{3A0E4DA7-44EC-9B42-BCBB-BD09290280B6}" type="parTrans" cxnId="{C3102CE4-873A-A742-9962-DD9B7FE59DA7}">
      <dgm:prSet/>
      <dgm:spPr/>
      <dgm:t>
        <a:bodyPr/>
        <a:lstStyle/>
        <a:p>
          <a:endParaRPr lang="en-US"/>
        </a:p>
      </dgm:t>
    </dgm:pt>
    <dgm:pt modelId="{A850C2E2-59A7-E849-BA58-DBA5E2BA9941}" type="sibTrans" cxnId="{C3102CE4-873A-A742-9962-DD9B7FE59DA7}">
      <dgm:prSet/>
      <dgm:spPr/>
      <dgm:t>
        <a:bodyPr/>
        <a:lstStyle/>
        <a:p>
          <a:endParaRPr lang="en-US"/>
        </a:p>
      </dgm:t>
    </dgm:pt>
    <dgm:pt modelId="{FE3319DE-5B71-3948-B37A-D434D6D5E0CB}">
      <dgm:prSet custT="1"/>
      <dgm:spPr>
        <a:solidFill>
          <a:srgbClr val="3761AD"/>
        </a:solidFill>
        <a:ln>
          <a:noFill/>
        </a:ln>
      </dgm:spPr>
      <dgm:t>
        <a:bodyPr/>
        <a:lstStyle/>
        <a:p>
          <a:r>
            <a:rPr lang="en-US" sz="2000"/>
            <a:t>If few students make ongoing SEB errors...</a:t>
          </a:r>
          <a:endParaRPr lang="en-US" sz="2000" dirty="0"/>
        </a:p>
      </dgm:t>
    </dgm:pt>
    <dgm:pt modelId="{444773E3-4505-8049-91C1-2C4AC23C62CA}" type="parTrans" cxnId="{E6E0D058-D5C6-B54F-9B25-751BAC413F5B}">
      <dgm:prSet/>
      <dgm:spPr/>
      <dgm:t>
        <a:bodyPr/>
        <a:lstStyle/>
        <a:p>
          <a:endParaRPr lang="en-US"/>
        </a:p>
      </dgm:t>
    </dgm:pt>
    <dgm:pt modelId="{D516483C-B8A7-1345-829E-B46230E60ED2}" type="sibTrans" cxnId="{E6E0D058-D5C6-B54F-9B25-751BAC413F5B}">
      <dgm:prSet/>
      <dgm:spPr/>
      <dgm:t>
        <a:bodyPr/>
        <a:lstStyle/>
        <a:p>
          <a:endParaRPr lang="en-US"/>
        </a:p>
      </dgm:t>
    </dgm:pt>
    <dgm:pt modelId="{BB003214-8FD7-9D45-BA27-C98B329BDD84}" type="pres">
      <dgm:prSet presAssocID="{0372B17C-DB9F-2940-9D39-C5C764336A6E}" presName="theList" presStyleCnt="0">
        <dgm:presLayoutVars>
          <dgm:dir/>
          <dgm:animLvl val="lvl"/>
          <dgm:resizeHandles val="exact"/>
        </dgm:presLayoutVars>
      </dgm:prSet>
      <dgm:spPr/>
    </dgm:pt>
    <dgm:pt modelId="{86B4D704-6C37-8F48-9B5F-ABE3427F159D}" type="pres">
      <dgm:prSet presAssocID="{C55827D4-FA26-3C41-B34C-7FCCA1C4089A}" presName="compNode" presStyleCnt="0"/>
      <dgm:spPr/>
    </dgm:pt>
    <dgm:pt modelId="{AAD1F8D3-A7FB-5B4A-82E7-E2B1AF9F7798}" type="pres">
      <dgm:prSet presAssocID="{C55827D4-FA26-3C41-B34C-7FCCA1C4089A}" presName="aNode" presStyleLbl="bgShp" presStyleIdx="0" presStyleCnt="4"/>
      <dgm:spPr/>
    </dgm:pt>
    <dgm:pt modelId="{B1B5AD16-6E71-6F4E-8AD6-F60208FD39BE}" type="pres">
      <dgm:prSet presAssocID="{C55827D4-FA26-3C41-B34C-7FCCA1C4089A}" presName="textNode" presStyleLbl="bgShp" presStyleIdx="0" presStyleCnt="4"/>
      <dgm:spPr/>
    </dgm:pt>
    <dgm:pt modelId="{5570196D-9C19-1E41-9686-2F86BF6179C7}" type="pres">
      <dgm:prSet presAssocID="{C55827D4-FA26-3C41-B34C-7FCCA1C4089A}" presName="compChildNode" presStyleCnt="0"/>
      <dgm:spPr/>
    </dgm:pt>
    <dgm:pt modelId="{D798F2C7-1B25-554C-A9D0-BC87D4DBAE70}" type="pres">
      <dgm:prSet presAssocID="{C55827D4-FA26-3C41-B34C-7FCCA1C4089A}" presName="theInnerList" presStyleCnt="0"/>
      <dgm:spPr/>
    </dgm:pt>
    <dgm:pt modelId="{3505321D-9181-6A45-85C8-47806C0054AA}" type="pres">
      <dgm:prSet presAssocID="{61983985-9E87-3F42-843C-5DB9AB66F69F}" presName="childNode" presStyleLbl="node1" presStyleIdx="0" presStyleCnt="19" custScaleX="129901">
        <dgm:presLayoutVars>
          <dgm:bulletEnabled val="1"/>
        </dgm:presLayoutVars>
      </dgm:prSet>
      <dgm:spPr/>
    </dgm:pt>
    <dgm:pt modelId="{21137A47-CBF7-E041-B63F-EE33B93442FC}" type="pres">
      <dgm:prSet presAssocID="{61983985-9E87-3F42-843C-5DB9AB66F69F}" presName="aSpace2" presStyleCnt="0"/>
      <dgm:spPr/>
    </dgm:pt>
    <dgm:pt modelId="{C2A57FE0-3E16-A647-8868-15E91561FFBE}" type="pres">
      <dgm:prSet presAssocID="{45EA7107-2F6D-D74F-9F28-18666C5E4475}" presName="childNode" presStyleLbl="node1" presStyleIdx="1" presStyleCnt="19" custScaleX="129901">
        <dgm:presLayoutVars>
          <dgm:bulletEnabled val="1"/>
        </dgm:presLayoutVars>
      </dgm:prSet>
      <dgm:spPr/>
    </dgm:pt>
    <dgm:pt modelId="{660A33F8-48D3-704B-A1A3-2F0AA6BFF180}" type="pres">
      <dgm:prSet presAssocID="{45EA7107-2F6D-D74F-9F28-18666C5E4475}" presName="aSpace2" presStyleCnt="0"/>
      <dgm:spPr/>
    </dgm:pt>
    <dgm:pt modelId="{3DF48DC9-C05C-CE40-9AF6-4CE224FE71BE}" type="pres">
      <dgm:prSet presAssocID="{40E071B7-A83B-964D-944C-E6D88A1D7B35}" presName="childNode" presStyleLbl="node1" presStyleIdx="2" presStyleCnt="19" custScaleX="129901">
        <dgm:presLayoutVars>
          <dgm:bulletEnabled val="1"/>
        </dgm:presLayoutVars>
      </dgm:prSet>
      <dgm:spPr/>
    </dgm:pt>
    <dgm:pt modelId="{BD683E85-791E-654F-BF7E-13818E2132FA}" type="pres">
      <dgm:prSet presAssocID="{40E071B7-A83B-964D-944C-E6D88A1D7B35}" presName="aSpace2" presStyleCnt="0"/>
      <dgm:spPr/>
    </dgm:pt>
    <dgm:pt modelId="{7E8C0AF6-7BD4-0548-9F70-4C17E0B00960}" type="pres">
      <dgm:prSet presAssocID="{A3BD197E-044A-A848-986C-F28313DBCFDD}" presName="childNode" presStyleLbl="node1" presStyleIdx="3" presStyleCnt="19" custScaleX="129901">
        <dgm:presLayoutVars>
          <dgm:bulletEnabled val="1"/>
        </dgm:presLayoutVars>
      </dgm:prSet>
      <dgm:spPr/>
    </dgm:pt>
    <dgm:pt modelId="{0C4530BB-F6F5-0044-9C4E-DAE2971CF330}" type="pres">
      <dgm:prSet presAssocID="{A3BD197E-044A-A848-986C-F28313DBCFDD}" presName="aSpace2" presStyleCnt="0"/>
      <dgm:spPr/>
    </dgm:pt>
    <dgm:pt modelId="{95BBF3ED-7E54-994E-B5EC-2A38AEA58E88}" type="pres">
      <dgm:prSet presAssocID="{53CDCDE8-0FA0-FE44-8088-E3212486DF4C}" presName="childNode" presStyleLbl="node1" presStyleIdx="4" presStyleCnt="19" custScaleX="129901">
        <dgm:presLayoutVars>
          <dgm:bulletEnabled val="1"/>
        </dgm:presLayoutVars>
      </dgm:prSet>
      <dgm:spPr/>
    </dgm:pt>
    <dgm:pt modelId="{25139339-D609-E443-BDAF-AB98C5827F80}" type="pres">
      <dgm:prSet presAssocID="{C55827D4-FA26-3C41-B34C-7FCCA1C4089A}" presName="aSpace" presStyleCnt="0"/>
      <dgm:spPr/>
    </dgm:pt>
    <dgm:pt modelId="{9D7BB808-5A6B-AC4E-AF52-1A006B644F1A}" type="pres">
      <dgm:prSet presAssocID="{1196889C-BE71-8945-A0AC-E10D0CED5417}" presName="compNode" presStyleCnt="0"/>
      <dgm:spPr/>
    </dgm:pt>
    <dgm:pt modelId="{BE3B39BA-6FE5-3A43-93F6-867267AC4BD5}" type="pres">
      <dgm:prSet presAssocID="{1196889C-BE71-8945-A0AC-E10D0CED5417}" presName="aNode" presStyleLbl="bgShp" presStyleIdx="1" presStyleCnt="4"/>
      <dgm:spPr/>
    </dgm:pt>
    <dgm:pt modelId="{51025A98-F962-F84E-BA44-DE094E51C60D}" type="pres">
      <dgm:prSet presAssocID="{1196889C-BE71-8945-A0AC-E10D0CED5417}" presName="textNode" presStyleLbl="bgShp" presStyleIdx="1" presStyleCnt="4"/>
      <dgm:spPr/>
    </dgm:pt>
    <dgm:pt modelId="{69341F52-CD72-D44D-96E5-F1CAF3312133}" type="pres">
      <dgm:prSet presAssocID="{1196889C-BE71-8945-A0AC-E10D0CED5417}" presName="compChildNode" presStyleCnt="0"/>
      <dgm:spPr/>
    </dgm:pt>
    <dgm:pt modelId="{2EB89EDC-947E-D841-A695-51FB3F22401A}" type="pres">
      <dgm:prSet presAssocID="{1196889C-BE71-8945-A0AC-E10D0CED5417}" presName="theInnerList" presStyleCnt="0"/>
      <dgm:spPr/>
    </dgm:pt>
    <dgm:pt modelId="{1C2C093B-78FC-084C-A8C1-6FD47F37451D}" type="pres">
      <dgm:prSet presAssocID="{EE528CC3-7149-1B46-AF73-AB4A0794C67D}" presName="childNode" presStyleLbl="node1" presStyleIdx="5" presStyleCnt="19" custScaleX="129901">
        <dgm:presLayoutVars>
          <dgm:bulletEnabled val="1"/>
        </dgm:presLayoutVars>
      </dgm:prSet>
      <dgm:spPr/>
    </dgm:pt>
    <dgm:pt modelId="{2987BA4E-83F2-0F4D-AD97-C108D826D727}" type="pres">
      <dgm:prSet presAssocID="{EE528CC3-7149-1B46-AF73-AB4A0794C67D}" presName="aSpace2" presStyleCnt="0"/>
      <dgm:spPr/>
    </dgm:pt>
    <dgm:pt modelId="{CE45D96D-9DFF-054A-ACCC-B5B187B5C535}" type="pres">
      <dgm:prSet presAssocID="{C09ACE08-D561-E346-9338-50A3CFF7A038}" presName="childNode" presStyleLbl="node1" presStyleIdx="6" presStyleCnt="19" custScaleX="129901">
        <dgm:presLayoutVars>
          <dgm:bulletEnabled val="1"/>
        </dgm:presLayoutVars>
      </dgm:prSet>
      <dgm:spPr/>
    </dgm:pt>
    <dgm:pt modelId="{575A965A-D7A4-4348-877E-6AA7FCFB631E}" type="pres">
      <dgm:prSet presAssocID="{C09ACE08-D561-E346-9338-50A3CFF7A038}" presName="aSpace2" presStyleCnt="0"/>
      <dgm:spPr/>
    </dgm:pt>
    <dgm:pt modelId="{DBC17416-6A24-D547-AFD4-C5DECEE1F864}" type="pres">
      <dgm:prSet presAssocID="{980EC3FB-ADDA-4144-84CD-0C843F62CF7A}" presName="childNode" presStyleLbl="node1" presStyleIdx="7" presStyleCnt="19" custScaleX="129901">
        <dgm:presLayoutVars>
          <dgm:bulletEnabled val="1"/>
        </dgm:presLayoutVars>
      </dgm:prSet>
      <dgm:spPr/>
    </dgm:pt>
    <dgm:pt modelId="{A49865F6-F49C-954D-9A29-98973E49546A}" type="pres">
      <dgm:prSet presAssocID="{980EC3FB-ADDA-4144-84CD-0C843F62CF7A}" presName="aSpace2" presStyleCnt="0"/>
      <dgm:spPr/>
    </dgm:pt>
    <dgm:pt modelId="{7EC581B7-BCAF-C349-A939-E942AC1410C9}" type="pres">
      <dgm:prSet presAssocID="{798346A3-708F-7C44-AD50-D3B5E004E452}" presName="childNode" presStyleLbl="node1" presStyleIdx="8" presStyleCnt="19" custScaleX="129901">
        <dgm:presLayoutVars>
          <dgm:bulletEnabled val="1"/>
        </dgm:presLayoutVars>
      </dgm:prSet>
      <dgm:spPr/>
    </dgm:pt>
    <dgm:pt modelId="{CCAD5BA7-34D1-054F-8C60-F784C4708611}" type="pres">
      <dgm:prSet presAssocID="{798346A3-708F-7C44-AD50-D3B5E004E452}" presName="aSpace2" presStyleCnt="0"/>
      <dgm:spPr/>
    </dgm:pt>
    <dgm:pt modelId="{E5BD3126-DAF5-9D40-8E21-AC5C31132C0D}" type="pres">
      <dgm:prSet presAssocID="{0AE052A5-102B-EC43-BB46-9C208BF6D6B2}" presName="childNode" presStyleLbl="node1" presStyleIdx="9" presStyleCnt="19" custScaleX="129901">
        <dgm:presLayoutVars>
          <dgm:bulletEnabled val="1"/>
        </dgm:presLayoutVars>
      </dgm:prSet>
      <dgm:spPr/>
    </dgm:pt>
    <dgm:pt modelId="{DB2BE7FA-E73C-5E47-990A-6BC127D29E7D}" type="pres">
      <dgm:prSet presAssocID="{1196889C-BE71-8945-A0AC-E10D0CED5417}" presName="aSpace" presStyleCnt="0"/>
      <dgm:spPr/>
    </dgm:pt>
    <dgm:pt modelId="{AD5BD4D4-252B-654F-8F4F-F7FC4D7F363A}" type="pres">
      <dgm:prSet presAssocID="{6FE58015-7759-7A42-88A8-B460E94FD752}" presName="compNode" presStyleCnt="0"/>
      <dgm:spPr/>
    </dgm:pt>
    <dgm:pt modelId="{E3CB0A34-4057-2A4F-90A2-45495549CD3F}" type="pres">
      <dgm:prSet presAssocID="{6FE58015-7759-7A42-88A8-B460E94FD752}" presName="aNode" presStyleLbl="bgShp" presStyleIdx="2" presStyleCnt="4"/>
      <dgm:spPr/>
    </dgm:pt>
    <dgm:pt modelId="{ED2E1E9D-575B-4B4C-9DA8-920FC5B55D25}" type="pres">
      <dgm:prSet presAssocID="{6FE58015-7759-7A42-88A8-B460E94FD752}" presName="textNode" presStyleLbl="bgShp" presStyleIdx="2" presStyleCnt="4"/>
      <dgm:spPr/>
    </dgm:pt>
    <dgm:pt modelId="{0412EE94-B646-024C-98A1-7F452CA7AAA3}" type="pres">
      <dgm:prSet presAssocID="{6FE58015-7759-7A42-88A8-B460E94FD752}" presName="compChildNode" presStyleCnt="0"/>
      <dgm:spPr/>
    </dgm:pt>
    <dgm:pt modelId="{B180E025-67A0-1B4F-9547-E60922EF0022}" type="pres">
      <dgm:prSet presAssocID="{6FE58015-7759-7A42-88A8-B460E94FD752}" presName="theInnerList" presStyleCnt="0"/>
      <dgm:spPr/>
    </dgm:pt>
    <dgm:pt modelId="{A5FF6A49-50A0-754C-A863-A3B529AF3AF6}" type="pres">
      <dgm:prSet presAssocID="{97746246-6665-C74A-9B1A-2419123B1CAF}" presName="childNode" presStyleLbl="node1" presStyleIdx="10" presStyleCnt="19" custScaleX="117170">
        <dgm:presLayoutVars>
          <dgm:bulletEnabled val="1"/>
        </dgm:presLayoutVars>
      </dgm:prSet>
      <dgm:spPr/>
    </dgm:pt>
    <dgm:pt modelId="{C71F256F-C2DB-2D46-8C63-59B371DC17BC}" type="pres">
      <dgm:prSet presAssocID="{97746246-6665-C74A-9B1A-2419123B1CAF}" presName="aSpace2" presStyleCnt="0"/>
      <dgm:spPr/>
    </dgm:pt>
    <dgm:pt modelId="{06BF9926-FC23-304F-BEA0-C79C5A83EB94}" type="pres">
      <dgm:prSet presAssocID="{11215100-DE3E-2943-BCA4-ECA7591ECEDD}" presName="childNode" presStyleLbl="node1" presStyleIdx="11" presStyleCnt="19" custScaleX="135470">
        <dgm:presLayoutVars>
          <dgm:bulletEnabled val="1"/>
        </dgm:presLayoutVars>
      </dgm:prSet>
      <dgm:spPr/>
    </dgm:pt>
    <dgm:pt modelId="{840D5066-B969-534C-B73F-D1B392BF135C}" type="pres">
      <dgm:prSet presAssocID="{11215100-DE3E-2943-BCA4-ECA7591ECEDD}" presName="aSpace2" presStyleCnt="0"/>
      <dgm:spPr/>
    </dgm:pt>
    <dgm:pt modelId="{09C17F93-BE2D-434E-8A89-430CA8569F30}" type="pres">
      <dgm:prSet presAssocID="{E4FCE18D-A929-FA46-9ED6-ECF61697C133}" presName="childNode" presStyleLbl="node1" presStyleIdx="12" presStyleCnt="19" custScaleX="117170">
        <dgm:presLayoutVars>
          <dgm:bulletEnabled val="1"/>
        </dgm:presLayoutVars>
      </dgm:prSet>
      <dgm:spPr/>
    </dgm:pt>
    <dgm:pt modelId="{EBA94613-A654-B043-8F53-1F3ED6FD43D0}" type="pres">
      <dgm:prSet presAssocID="{E4FCE18D-A929-FA46-9ED6-ECF61697C133}" presName="aSpace2" presStyleCnt="0"/>
      <dgm:spPr/>
    </dgm:pt>
    <dgm:pt modelId="{2B008703-3016-ED44-B126-03E88B2A8836}" type="pres">
      <dgm:prSet presAssocID="{FABA3BE2-F442-E34E-AF40-C38551048F87}" presName="childNode" presStyleLbl="node1" presStyleIdx="13" presStyleCnt="19">
        <dgm:presLayoutVars>
          <dgm:bulletEnabled val="1"/>
        </dgm:presLayoutVars>
      </dgm:prSet>
      <dgm:spPr/>
    </dgm:pt>
    <dgm:pt modelId="{52BFFF70-38E0-BA48-A128-F765EB8CEFE3}" type="pres">
      <dgm:prSet presAssocID="{6FE58015-7759-7A42-88A8-B460E94FD752}" presName="aSpace" presStyleCnt="0"/>
      <dgm:spPr/>
    </dgm:pt>
    <dgm:pt modelId="{E4C1E84A-D3DE-3949-80EB-F424BA3FE0FE}" type="pres">
      <dgm:prSet presAssocID="{17F089FD-3F0D-324F-A32A-FA2BBD0B2FFD}" presName="compNode" presStyleCnt="0"/>
      <dgm:spPr/>
    </dgm:pt>
    <dgm:pt modelId="{25BB15AC-0649-8F42-993D-AD86C84B099F}" type="pres">
      <dgm:prSet presAssocID="{17F089FD-3F0D-324F-A32A-FA2BBD0B2FFD}" presName="aNode" presStyleLbl="bgShp" presStyleIdx="3" presStyleCnt="4"/>
      <dgm:spPr/>
    </dgm:pt>
    <dgm:pt modelId="{87F5F3AE-BF93-6A47-A531-34BA6D9A3E05}" type="pres">
      <dgm:prSet presAssocID="{17F089FD-3F0D-324F-A32A-FA2BBD0B2FFD}" presName="textNode" presStyleLbl="bgShp" presStyleIdx="3" presStyleCnt="4"/>
      <dgm:spPr/>
    </dgm:pt>
    <dgm:pt modelId="{ABB71DF7-C2DA-714A-8E0F-4CA9BDCB5338}" type="pres">
      <dgm:prSet presAssocID="{17F089FD-3F0D-324F-A32A-FA2BBD0B2FFD}" presName="compChildNode" presStyleCnt="0"/>
      <dgm:spPr/>
    </dgm:pt>
    <dgm:pt modelId="{671D92F8-438D-924D-B075-D980363939AC}" type="pres">
      <dgm:prSet presAssocID="{17F089FD-3F0D-324F-A32A-FA2BBD0B2FFD}" presName="theInnerList" presStyleCnt="0"/>
      <dgm:spPr/>
    </dgm:pt>
    <dgm:pt modelId="{A416ECD5-4D6A-D14A-A48D-C0DF47B47661}" type="pres">
      <dgm:prSet presAssocID="{F4AE7916-53DE-F84F-95BC-C87F8495AF05}" presName="childNode" presStyleLbl="node1" presStyleIdx="14" presStyleCnt="19" custScaleX="117170">
        <dgm:presLayoutVars>
          <dgm:bulletEnabled val="1"/>
        </dgm:presLayoutVars>
      </dgm:prSet>
      <dgm:spPr/>
    </dgm:pt>
    <dgm:pt modelId="{08A60BD6-3623-194D-98D8-97E665C4442C}" type="pres">
      <dgm:prSet presAssocID="{F4AE7916-53DE-F84F-95BC-C87F8495AF05}" presName="aSpace2" presStyleCnt="0"/>
      <dgm:spPr/>
    </dgm:pt>
    <dgm:pt modelId="{3A809A99-D087-9240-A436-B6AC326A85CB}" type="pres">
      <dgm:prSet presAssocID="{933600AB-ECFB-B245-91C1-7613F612D244}" presName="childNode" presStyleLbl="node1" presStyleIdx="15" presStyleCnt="19" custScaleX="135470">
        <dgm:presLayoutVars>
          <dgm:bulletEnabled val="1"/>
        </dgm:presLayoutVars>
      </dgm:prSet>
      <dgm:spPr/>
    </dgm:pt>
    <dgm:pt modelId="{B4D5CCC6-F99F-3A46-B479-5CF6D361A95B}" type="pres">
      <dgm:prSet presAssocID="{933600AB-ECFB-B245-91C1-7613F612D244}" presName="aSpace2" presStyleCnt="0"/>
      <dgm:spPr/>
    </dgm:pt>
    <dgm:pt modelId="{7022037A-CB22-7846-A472-F3B23AC2D787}" type="pres">
      <dgm:prSet presAssocID="{8BCDB73C-BFEF-A14C-B1D2-591105C3CC3A}" presName="childNode" presStyleLbl="node1" presStyleIdx="16" presStyleCnt="19" custScaleX="117170">
        <dgm:presLayoutVars>
          <dgm:bulletEnabled val="1"/>
        </dgm:presLayoutVars>
      </dgm:prSet>
      <dgm:spPr/>
    </dgm:pt>
    <dgm:pt modelId="{0CB79CB4-A77D-444A-A1A5-F07B39B7E1E8}" type="pres">
      <dgm:prSet presAssocID="{8BCDB73C-BFEF-A14C-B1D2-591105C3CC3A}" presName="aSpace2" presStyleCnt="0"/>
      <dgm:spPr/>
    </dgm:pt>
    <dgm:pt modelId="{8D408B81-9463-C646-88B2-4D8F2D120416}" type="pres">
      <dgm:prSet presAssocID="{FE3319DE-5B71-3948-B37A-D434D6D5E0CB}" presName="childNode" presStyleLbl="node1" presStyleIdx="17" presStyleCnt="19" custScaleX="135470">
        <dgm:presLayoutVars>
          <dgm:bulletEnabled val="1"/>
        </dgm:presLayoutVars>
      </dgm:prSet>
      <dgm:spPr/>
    </dgm:pt>
    <dgm:pt modelId="{59AE6D30-2F29-A749-8DFF-6B9B1FD77291}" type="pres">
      <dgm:prSet presAssocID="{FE3319DE-5B71-3948-B37A-D434D6D5E0CB}" presName="aSpace2" presStyleCnt="0"/>
      <dgm:spPr/>
    </dgm:pt>
    <dgm:pt modelId="{755AB2F4-92C2-0D4C-933A-AC22C06816A4}" type="pres">
      <dgm:prSet presAssocID="{3307BF66-8436-614D-A5B6-1D66B5DB25AE}" presName="childNode" presStyleLbl="node1" presStyleIdx="18" presStyleCnt="19" custScaleX="117170">
        <dgm:presLayoutVars>
          <dgm:bulletEnabled val="1"/>
        </dgm:presLayoutVars>
      </dgm:prSet>
      <dgm:spPr/>
    </dgm:pt>
  </dgm:ptLst>
  <dgm:cxnLst>
    <dgm:cxn modelId="{19E96401-ECE4-894E-BB00-C7211C194529}" type="presOf" srcId="{C09ACE08-D561-E346-9338-50A3CFF7A038}" destId="{CE45D96D-9DFF-054A-ACCC-B5B187B5C535}" srcOrd="0" destOrd="0" presId="urn:microsoft.com/office/officeart/2005/8/layout/lProcess2"/>
    <dgm:cxn modelId="{8B38C30C-D651-7840-A0A3-BABDDFBD7D85}" type="presOf" srcId="{C55827D4-FA26-3C41-B34C-7FCCA1C4089A}" destId="{B1B5AD16-6E71-6F4E-8AD6-F60208FD39BE}" srcOrd="1" destOrd="0" presId="urn:microsoft.com/office/officeart/2005/8/layout/lProcess2"/>
    <dgm:cxn modelId="{6C16DC0D-AE32-FF41-B1A1-EEF4016031C1}" type="presOf" srcId="{6FE58015-7759-7A42-88A8-B460E94FD752}" destId="{ED2E1E9D-575B-4B4C-9DA8-920FC5B55D25}" srcOrd="1" destOrd="0" presId="urn:microsoft.com/office/officeart/2005/8/layout/lProcess2"/>
    <dgm:cxn modelId="{FC60AA13-7F47-E245-AFED-55360F8E7C05}" type="presOf" srcId="{45EA7107-2F6D-D74F-9F28-18666C5E4475}" destId="{C2A57FE0-3E16-A647-8868-15E91561FFBE}" srcOrd="0" destOrd="0" presId="urn:microsoft.com/office/officeart/2005/8/layout/lProcess2"/>
    <dgm:cxn modelId="{1D26F71D-28D8-474A-9DEE-D8F8F64A0211}" srcId="{C55827D4-FA26-3C41-B34C-7FCCA1C4089A}" destId="{40E071B7-A83B-964D-944C-E6D88A1D7B35}" srcOrd="2" destOrd="0" parTransId="{0A8C976F-0E71-4F49-BE55-0111392EC21A}" sibTransId="{78869FB3-80A9-6A43-9523-02ACA25D27DE}"/>
    <dgm:cxn modelId="{33E85B1E-5194-FC4F-AE6D-4A44855C15A1}" type="presOf" srcId="{0AE052A5-102B-EC43-BB46-9C208BF6D6B2}" destId="{E5BD3126-DAF5-9D40-8E21-AC5C31132C0D}" srcOrd="0" destOrd="0" presId="urn:microsoft.com/office/officeart/2005/8/layout/lProcess2"/>
    <dgm:cxn modelId="{027D5425-7EAD-6641-8DA1-DA2BD76CF7B2}" type="presOf" srcId="{61983985-9E87-3F42-843C-5DB9AB66F69F}" destId="{3505321D-9181-6A45-85C8-47806C0054AA}" srcOrd="0" destOrd="0" presId="urn:microsoft.com/office/officeart/2005/8/layout/lProcess2"/>
    <dgm:cxn modelId="{BC16862A-C05E-3F48-8589-6547A1540347}" type="presOf" srcId="{17F089FD-3F0D-324F-A32A-FA2BBD0B2FFD}" destId="{87F5F3AE-BF93-6A47-A531-34BA6D9A3E05}" srcOrd="1" destOrd="0" presId="urn:microsoft.com/office/officeart/2005/8/layout/lProcess2"/>
    <dgm:cxn modelId="{225B3330-7205-2542-B70D-3C74845328E2}" type="presOf" srcId="{A3BD197E-044A-A848-986C-F28313DBCFDD}" destId="{7E8C0AF6-7BD4-0548-9F70-4C17E0B00960}" srcOrd="0" destOrd="0" presId="urn:microsoft.com/office/officeart/2005/8/layout/lProcess2"/>
    <dgm:cxn modelId="{08208033-0ABC-8A42-854B-4247DCDAE590}" srcId="{1196889C-BE71-8945-A0AC-E10D0CED5417}" destId="{EE528CC3-7149-1B46-AF73-AB4A0794C67D}" srcOrd="0" destOrd="0" parTransId="{240C2D40-9EF0-484D-9C23-18C0B1DED08D}" sibTransId="{D851184F-2E4E-9649-B7B4-D2761719CF5C}"/>
    <dgm:cxn modelId="{48AE0138-5A6C-164A-974F-5F987309E92C}" srcId="{17F089FD-3F0D-324F-A32A-FA2BBD0B2FFD}" destId="{933600AB-ECFB-B245-91C1-7613F612D244}" srcOrd="1" destOrd="0" parTransId="{965A9957-48EA-DE49-8A65-FE4871C47307}" sibTransId="{18409FD7-8DC6-3C43-A3C6-90F06699988A}"/>
    <dgm:cxn modelId="{1B72983C-0005-5543-8225-0BF9CF25C29E}" srcId="{1196889C-BE71-8945-A0AC-E10D0CED5417}" destId="{0AE052A5-102B-EC43-BB46-9C208BF6D6B2}" srcOrd="4" destOrd="0" parTransId="{6F9B0D30-E0AA-1345-B32B-9CFEBC0E1CDE}" sibTransId="{935E0F39-0D09-7A4E-9A22-409CE69761A6}"/>
    <dgm:cxn modelId="{3AF5DF5D-7223-584D-A4A6-4B9160B28210}" type="presOf" srcId="{C55827D4-FA26-3C41-B34C-7FCCA1C4089A}" destId="{AAD1F8D3-A7FB-5B4A-82E7-E2B1AF9F7798}" srcOrd="0" destOrd="0" presId="urn:microsoft.com/office/officeart/2005/8/layout/lProcess2"/>
    <dgm:cxn modelId="{72795C5E-2F86-4144-BC76-BFA011117429}" type="presOf" srcId="{0372B17C-DB9F-2940-9D39-C5C764336A6E}" destId="{BB003214-8FD7-9D45-BA27-C98B329BDD84}" srcOrd="0" destOrd="0" presId="urn:microsoft.com/office/officeart/2005/8/layout/lProcess2"/>
    <dgm:cxn modelId="{C8905560-DA72-4D49-896C-8E1CA3C23A6C}" srcId="{0372B17C-DB9F-2940-9D39-C5C764336A6E}" destId="{6FE58015-7759-7A42-88A8-B460E94FD752}" srcOrd="2" destOrd="0" parTransId="{C07416A9-61E6-DE4C-8A14-1D5D0C3D94DF}" sibTransId="{96BC4064-12B1-9E41-8621-4A318CE08C4C}"/>
    <dgm:cxn modelId="{B653D242-8234-FE4D-A9AD-F6C8C10D6734}" type="presOf" srcId="{933600AB-ECFB-B245-91C1-7613F612D244}" destId="{3A809A99-D087-9240-A436-B6AC326A85CB}" srcOrd="0" destOrd="0" presId="urn:microsoft.com/office/officeart/2005/8/layout/lProcess2"/>
    <dgm:cxn modelId="{0EF76945-5D77-704C-A13A-7EBB731B9C20}" srcId="{C55827D4-FA26-3C41-B34C-7FCCA1C4089A}" destId="{A3BD197E-044A-A848-986C-F28313DBCFDD}" srcOrd="3" destOrd="0" parTransId="{C6F4317C-EF78-5F4F-B8FE-10E68BACA6A0}" sibTransId="{DFF5340A-7829-8E47-813A-4643A97B7E8F}"/>
    <dgm:cxn modelId="{38C5DD65-8389-EC4C-8439-C58D076C5DF6}" srcId="{C55827D4-FA26-3C41-B34C-7FCCA1C4089A}" destId="{53CDCDE8-0FA0-FE44-8088-E3212486DF4C}" srcOrd="4" destOrd="0" parTransId="{567D9373-70DB-8848-82F1-ABE80533712E}" sibTransId="{E9960905-6AFD-0A49-BF65-E967F2C4E486}"/>
    <dgm:cxn modelId="{9E2BC970-85F1-2A45-8B26-82C1C9F16A9B}" srcId="{6FE58015-7759-7A42-88A8-B460E94FD752}" destId="{E4FCE18D-A929-FA46-9ED6-ECF61697C133}" srcOrd="2" destOrd="0" parTransId="{C454F5FE-4758-3A4C-9BB1-E909D2E2E9F8}" sibTransId="{32C4E1C7-F61E-FE43-BACE-454DEFD5238C}"/>
    <dgm:cxn modelId="{77C6AF51-03FC-FC49-AFC9-68E0E234E71F}" srcId="{6FE58015-7759-7A42-88A8-B460E94FD752}" destId="{FABA3BE2-F442-E34E-AF40-C38551048F87}" srcOrd="3" destOrd="0" parTransId="{CFF2D9E9-F97E-504D-8D9E-FC5B69A44BA6}" sibTransId="{61679E7A-052A-1741-A9B7-540228FB8C19}"/>
    <dgm:cxn modelId="{034C3173-99A4-C847-8611-72EFAA82F980}" type="presOf" srcId="{EE528CC3-7149-1B46-AF73-AB4A0794C67D}" destId="{1C2C093B-78FC-084C-A8C1-6FD47F37451D}" srcOrd="0" destOrd="0" presId="urn:microsoft.com/office/officeart/2005/8/layout/lProcess2"/>
    <dgm:cxn modelId="{A8DF5B53-C992-B149-A56B-D21282EF258A}" srcId="{C55827D4-FA26-3C41-B34C-7FCCA1C4089A}" destId="{61983985-9E87-3F42-843C-5DB9AB66F69F}" srcOrd="0" destOrd="0" parTransId="{B882B54E-C3C0-3B41-A193-3F450E6E883E}" sibTransId="{D07F013C-C8A4-564C-A5FC-8271B9509C4E}"/>
    <dgm:cxn modelId="{E6E0D058-D5C6-B54F-9B25-751BAC413F5B}" srcId="{17F089FD-3F0D-324F-A32A-FA2BBD0B2FFD}" destId="{FE3319DE-5B71-3948-B37A-D434D6D5E0CB}" srcOrd="3" destOrd="0" parTransId="{444773E3-4505-8049-91C1-2C4AC23C62CA}" sibTransId="{D516483C-B8A7-1345-829E-B46230E60ED2}"/>
    <dgm:cxn modelId="{123A2D59-92CD-7547-B6E3-485895B70E2A}" srcId="{C55827D4-FA26-3C41-B34C-7FCCA1C4089A}" destId="{45EA7107-2F6D-D74F-9F28-18666C5E4475}" srcOrd="1" destOrd="0" parTransId="{A2C109C6-8D0B-7F40-BB4B-47134976AD9B}" sibTransId="{7C89627E-DCB3-5343-B56F-0E7AA18F04AC}"/>
    <dgm:cxn modelId="{F8A05F5A-3D62-834F-90F8-0C87D364DB97}" srcId="{1196889C-BE71-8945-A0AC-E10D0CED5417}" destId="{C09ACE08-D561-E346-9338-50A3CFF7A038}" srcOrd="1" destOrd="0" parTransId="{D8E50301-9012-684C-9B1F-EF9D2D09A62A}" sibTransId="{6CB37F19-0439-B045-8BB9-22E16801A7D8}"/>
    <dgm:cxn modelId="{0450777A-3EF5-EA48-8C63-3B5038FE1693}" type="presOf" srcId="{3307BF66-8436-614D-A5B6-1D66B5DB25AE}" destId="{755AB2F4-92C2-0D4C-933A-AC22C06816A4}" srcOrd="0" destOrd="0" presId="urn:microsoft.com/office/officeart/2005/8/layout/lProcess2"/>
    <dgm:cxn modelId="{0F857E83-9409-0D41-9C04-8E0647C11316}" type="presOf" srcId="{FABA3BE2-F442-E34E-AF40-C38551048F87}" destId="{2B008703-3016-ED44-B126-03E88B2A8836}" srcOrd="0" destOrd="0" presId="urn:microsoft.com/office/officeart/2005/8/layout/lProcess2"/>
    <dgm:cxn modelId="{B0D22B87-D224-494F-BA5B-FFB1F804FA53}" srcId="{17F089FD-3F0D-324F-A32A-FA2BBD0B2FFD}" destId="{8BCDB73C-BFEF-A14C-B1D2-591105C3CC3A}" srcOrd="2" destOrd="0" parTransId="{6CCE7E24-BA24-024A-AFCD-6CD31FEFEDCB}" sibTransId="{E5F4B65B-0A1D-7D4E-83AC-96E5EFA23A8A}"/>
    <dgm:cxn modelId="{75015F89-863D-294A-8BDA-4FC8F3AD1E68}" type="presOf" srcId="{53CDCDE8-0FA0-FE44-8088-E3212486DF4C}" destId="{95BBF3ED-7E54-994E-B5EC-2A38AEA58E88}" srcOrd="0" destOrd="0" presId="urn:microsoft.com/office/officeart/2005/8/layout/lProcess2"/>
    <dgm:cxn modelId="{1D21428F-4D81-A84F-BBDE-11416CD2B643}" type="presOf" srcId="{980EC3FB-ADDA-4144-84CD-0C843F62CF7A}" destId="{DBC17416-6A24-D547-AFD4-C5DECEE1F864}" srcOrd="0" destOrd="0" presId="urn:microsoft.com/office/officeart/2005/8/layout/lProcess2"/>
    <dgm:cxn modelId="{2481E08F-8734-4E44-907C-8A4F379D887B}" srcId="{6FE58015-7759-7A42-88A8-B460E94FD752}" destId="{97746246-6665-C74A-9B1A-2419123B1CAF}" srcOrd="0" destOrd="0" parTransId="{3C9D6568-2A70-BB44-B0A7-0B1CCC6B8BCF}" sibTransId="{D8C0ED09-2519-B748-BEAA-4935EB250385}"/>
    <dgm:cxn modelId="{8CA16F93-E4D7-4D44-A0A9-8BC9C7483062}" type="presOf" srcId="{6FE58015-7759-7A42-88A8-B460E94FD752}" destId="{E3CB0A34-4057-2A4F-90A2-45495549CD3F}" srcOrd="0" destOrd="0" presId="urn:microsoft.com/office/officeart/2005/8/layout/lProcess2"/>
    <dgm:cxn modelId="{E5007996-8331-804D-BC35-CA2CDE5C1242}" type="presOf" srcId="{FE3319DE-5B71-3948-B37A-D434D6D5E0CB}" destId="{8D408B81-9463-C646-88B2-4D8F2D120416}" srcOrd="0" destOrd="0" presId="urn:microsoft.com/office/officeart/2005/8/layout/lProcess2"/>
    <dgm:cxn modelId="{9638BA9C-B06D-EA45-B025-2BF9FFE635BF}" type="presOf" srcId="{1196889C-BE71-8945-A0AC-E10D0CED5417}" destId="{BE3B39BA-6FE5-3A43-93F6-867267AC4BD5}" srcOrd="0" destOrd="0" presId="urn:microsoft.com/office/officeart/2005/8/layout/lProcess2"/>
    <dgm:cxn modelId="{7147D29D-166A-9441-89CE-BBE90CB262F7}" type="presOf" srcId="{F4AE7916-53DE-F84F-95BC-C87F8495AF05}" destId="{A416ECD5-4D6A-D14A-A48D-C0DF47B47661}" srcOrd="0" destOrd="0" presId="urn:microsoft.com/office/officeart/2005/8/layout/lProcess2"/>
    <dgm:cxn modelId="{0EABB89F-B328-DD4E-8144-56136519B1E7}" srcId="{0372B17C-DB9F-2940-9D39-C5C764336A6E}" destId="{17F089FD-3F0D-324F-A32A-FA2BBD0B2FFD}" srcOrd="3" destOrd="0" parTransId="{D0635F81-7E52-494E-AC37-8351CE025C8F}" sibTransId="{D010D1AE-A2C8-2B41-BB43-D1A7CF01BA96}"/>
    <dgm:cxn modelId="{F7A508A8-75EC-E943-996F-532C4E99DEB3}" type="presOf" srcId="{40E071B7-A83B-964D-944C-E6D88A1D7B35}" destId="{3DF48DC9-C05C-CE40-9AF6-4CE224FE71BE}" srcOrd="0" destOrd="0" presId="urn:microsoft.com/office/officeart/2005/8/layout/lProcess2"/>
    <dgm:cxn modelId="{92F426BD-8188-B140-9C6C-F6285CB5F4CB}" srcId="{1196889C-BE71-8945-A0AC-E10D0CED5417}" destId="{980EC3FB-ADDA-4144-84CD-0C843F62CF7A}" srcOrd="2" destOrd="0" parTransId="{6B5AE556-ED9E-754F-8B78-22DEF1D4239C}" sibTransId="{44634396-AC50-874D-B802-2926F5B95E50}"/>
    <dgm:cxn modelId="{0F0C63BF-ED79-7F4F-92CF-9CF9B9C3A593}" type="presOf" srcId="{8BCDB73C-BFEF-A14C-B1D2-591105C3CC3A}" destId="{7022037A-CB22-7846-A472-F3B23AC2D787}" srcOrd="0" destOrd="0" presId="urn:microsoft.com/office/officeart/2005/8/layout/lProcess2"/>
    <dgm:cxn modelId="{74E79CC1-9230-7B40-A1D8-86F5A069670F}" type="presOf" srcId="{11215100-DE3E-2943-BCA4-ECA7591ECEDD}" destId="{06BF9926-FC23-304F-BEA0-C79C5A83EB94}" srcOrd="0" destOrd="0" presId="urn:microsoft.com/office/officeart/2005/8/layout/lProcess2"/>
    <dgm:cxn modelId="{E29136CB-E229-BF48-9ED3-4ADD01780EE9}" type="presOf" srcId="{17F089FD-3F0D-324F-A32A-FA2BBD0B2FFD}" destId="{25BB15AC-0649-8F42-993D-AD86C84B099F}" srcOrd="0" destOrd="0" presId="urn:microsoft.com/office/officeart/2005/8/layout/lProcess2"/>
    <dgm:cxn modelId="{FCD579D7-1D4F-0841-B6A8-8D353E344051}" type="presOf" srcId="{97746246-6665-C74A-9B1A-2419123B1CAF}" destId="{A5FF6A49-50A0-754C-A863-A3B529AF3AF6}" srcOrd="0" destOrd="0" presId="urn:microsoft.com/office/officeart/2005/8/layout/lProcess2"/>
    <dgm:cxn modelId="{F6DE6EDB-037F-914B-9390-F0D9DDCEDA50}" type="presOf" srcId="{1196889C-BE71-8945-A0AC-E10D0CED5417}" destId="{51025A98-F962-F84E-BA44-DE094E51C60D}" srcOrd="1" destOrd="0" presId="urn:microsoft.com/office/officeart/2005/8/layout/lProcess2"/>
    <dgm:cxn modelId="{46535EE1-7441-E642-BAB9-4B7468B9230C}" type="presOf" srcId="{E4FCE18D-A929-FA46-9ED6-ECF61697C133}" destId="{09C17F93-BE2D-434E-8A89-430CA8569F30}" srcOrd="0" destOrd="0" presId="urn:microsoft.com/office/officeart/2005/8/layout/lProcess2"/>
    <dgm:cxn modelId="{C3102CE4-873A-A742-9962-DD9B7FE59DA7}" srcId="{17F089FD-3F0D-324F-A32A-FA2BBD0B2FFD}" destId="{3307BF66-8436-614D-A5B6-1D66B5DB25AE}" srcOrd="4" destOrd="0" parTransId="{3A0E4DA7-44EC-9B42-BCBB-BD09290280B6}" sibTransId="{A850C2E2-59A7-E849-BA58-DBA5E2BA9941}"/>
    <dgm:cxn modelId="{613DC3EB-CF3B-344E-A5F3-CE5E58AF9524}" srcId="{17F089FD-3F0D-324F-A32A-FA2BBD0B2FFD}" destId="{F4AE7916-53DE-F84F-95BC-C87F8495AF05}" srcOrd="0" destOrd="0" parTransId="{58898751-6BA3-B446-8BF6-7C7C488FA7CC}" sibTransId="{022B4BC3-E58F-F647-9483-8F57165445B4}"/>
    <dgm:cxn modelId="{545B89ED-485C-514E-8A0D-CCF58CF68251}" srcId="{1196889C-BE71-8945-A0AC-E10D0CED5417}" destId="{798346A3-708F-7C44-AD50-D3B5E004E452}" srcOrd="3" destOrd="0" parTransId="{5D6C1D99-1F06-9942-BE39-35B88DAE590C}" sibTransId="{BB4D7258-87CB-5B44-88E4-B429CC41DE27}"/>
    <dgm:cxn modelId="{B4637AF3-CB39-D140-9B1B-9460A8FB0A92}" srcId="{6FE58015-7759-7A42-88A8-B460E94FD752}" destId="{11215100-DE3E-2943-BCA4-ECA7591ECEDD}" srcOrd="1" destOrd="0" parTransId="{9E97BE98-9FFB-3348-B6E4-ED8390C1FEF8}" sibTransId="{C972CAF7-8436-4744-92E7-1CB039490403}"/>
    <dgm:cxn modelId="{7E46A9F6-2B63-1040-AD0D-1292178B7F3E}" srcId="{0372B17C-DB9F-2940-9D39-C5C764336A6E}" destId="{C55827D4-FA26-3C41-B34C-7FCCA1C4089A}" srcOrd="0" destOrd="0" parTransId="{599DC4A7-EC38-D746-BE3D-BCDAA49A5EB2}" sibTransId="{51D50C4B-93D5-7941-911E-F54D361562F2}"/>
    <dgm:cxn modelId="{A80B2DFA-09A4-0E43-BA62-E5B809C78AF9}" srcId="{0372B17C-DB9F-2940-9D39-C5C764336A6E}" destId="{1196889C-BE71-8945-A0AC-E10D0CED5417}" srcOrd="1" destOrd="0" parTransId="{BAD8AEE7-E197-7E41-A10C-DDC36D4C0B4E}" sibTransId="{29CFEE24-02A0-5D4E-88F6-AB2B2BECC404}"/>
    <dgm:cxn modelId="{CEE4AFFC-2378-674C-B1B0-3438C6FF8DCB}" type="presOf" srcId="{798346A3-708F-7C44-AD50-D3B5E004E452}" destId="{7EC581B7-BCAF-C349-A939-E942AC1410C9}" srcOrd="0" destOrd="0" presId="urn:microsoft.com/office/officeart/2005/8/layout/lProcess2"/>
    <dgm:cxn modelId="{2B85F3F7-944C-CE41-8326-CBD503E1884F}" type="presParOf" srcId="{BB003214-8FD7-9D45-BA27-C98B329BDD84}" destId="{86B4D704-6C37-8F48-9B5F-ABE3427F159D}" srcOrd="0" destOrd="0" presId="urn:microsoft.com/office/officeart/2005/8/layout/lProcess2"/>
    <dgm:cxn modelId="{68704501-2E05-1940-874D-426182D80A4D}" type="presParOf" srcId="{86B4D704-6C37-8F48-9B5F-ABE3427F159D}" destId="{AAD1F8D3-A7FB-5B4A-82E7-E2B1AF9F7798}" srcOrd="0" destOrd="0" presId="urn:microsoft.com/office/officeart/2005/8/layout/lProcess2"/>
    <dgm:cxn modelId="{A54048F8-4183-D445-B85F-C99406C4DC63}" type="presParOf" srcId="{86B4D704-6C37-8F48-9B5F-ABE3427F159D}" destId="{B1B5AD16-6E71-6F4E-8AD6-F60208FD39BE}" srcOrd="1" destOrd="0" presId="urn:microsoft.com/office/officeart/2005/8/layout/lProcess2"/>
    <dgm:cxn modelId="{012C0DCC-07BE-DE44-8A0E-EA94CE1B1BF8}" type="presParOf" srcId="{86B4D704-6C37-8F48-9B5F-ABE3427F159D}" destId="{5570196D-9C19-1E41-9686-2F86BF6179C7}" srcOrd="2" destOrd="0" presId="urn:microsoft.com/office/officeart/2005/8/layout/lProcess2"/>
    <dgm:cxn modelId="{7ADF7435-C71A-4644-A9AF-D039C20D1227}" type="presParOf" srcId="{5570196D-9C19-1E41-9686-2F86BF6179C7}" destId="{D798F2C7-1B25-554C-A9D0-BC87D4DBAE70}" srcOrd="0" destOrd="0" presId="urn:microsoft.com/office/officeart/2005/8/layout/lProcess2"/>
    <dgm:cxn modelId="{BE27DF2F-6BE4-9D4F-8857-CF670D5694E4}" type="presParOf" srcId="{D798F2C7-1B25-554C-A9D0-BC87D4DBAE70}" destId="{3505321D-9181-6A45-85C8-47806C0054AA}" srcOrd="0" destOrd="0" presId="urn:microsoft.com/office/officeart/2005/8/layout/lProcess2"/>
    <dgm:cxn modelId="{F364A23E-1D38-F64B-BCD6-2BDF1301BD8E}" type="presParOf" srcId="{D798F2C7-1B25-554C-A9D0-BC87D4DBAE70}" destId="{21137A47-CBF7-E041-B63F-EE33B93442FC}" srcOrd="1" destOrd="0" presId="urn:microsoft.com/office/officeart/2005/8/layout/lProcess2"/>
    <dgm:cxn modelId="{D063E219-6F2F-1D4E-8C99-FC32D131E973}" type="presParOf" srcId="{D798F2C7-1B25-554C-A9D0-BC87D4DBAE70}" destId="{C2A57FE0-3E16-A647-8868-15E91561FFBE}" srcOrd="2" destOrd="0" presId="urn:microsoft.com/office/officeart/2005/8/layout/lProcess2"/>
    <dgm:cxn modelId="{3C80E319-A21D-A140-913B-B388245E8A3F}" type="presParOf" srcId="{D798F2C7-1B25-554C-A9D0-BC87D4DBAE70}" destId="{660A33F8-48D3-704B-A1A3-2F0AA6BFF180}" srcOrd="3" destOrd="0" presId="urn:microsoft.com/office/officeart/2005/8/layout/lProcess2"/>
    <dgm:cxn modelId="{1EB945BB-24BA-314D-A122-277D25D644EC}" type="presParOf" srcId="{D798F2C7-1B25-554C-A9D0-BC87D4DBAE70}" destId="{3DF48DC9-C05C-CE40-9AF6-4CE224FE71BE}" srcOrd="4" destOrd="0" presId="urn:microsoft.com/office/officeart/2005/8/layout/lProcess2"/>
    <dgm:cxn modelId="{AB13AA5D-4492-484E-A86B-A4397C29F21B}" type="presParOf" srcId="{D798F2C7-1B25-554C-A9D0-BC87D4DBAE70}" destId="{BD683E85-791E-654F-BF7E-13818E2132FA}" srcOrd="5" destOrd="0" presId="urn:microsoft.com/office/officeart/2005/8/layout/lProcess2"/>
    <dgm:cxn modelId="{228769AA-11BB-014C-8C12-860AE486045C}" type="presParOf" srcId="{D798F2C7-1B25-554C-A9D0-BC87D4DBAE70}" destId="{7E8C0AF6-7BD4-0548-9F70-4C17E0B00960}" srcOrd="6" destOrd="0" presId="urn:microsoft.com/office/officeart/2005/8/layout/lProcess2"/>
    <dgm:cxn modelId="{7B77F7ED-6A0C-B446-9C21-4323403424EB}" type="presParOf" srcId="{D798F2C7-1B25-554C-A9D0-BC87D4DBAE70}" destId="{0C4530BB-F6F5-0044-9C4E-DAE2971CF330}" srcOrd="7" destOrd="0" presId="urn:microsoft.com/office/officeart/2005/8/layout/lProcess2"/>
    <dgm:cxn modelId="{A33C8D77-7186-DA4C-8DB0-72E85E7AE1EC}" type="presParOf" srcId="{D798F2C7-1B25-554C-A9D0-BC87D4DBAE70}" destId="{95BBF3ED-7E54-994E-B5EC-2A38AEA58E88}" srcOrd="8" destOrd="0" presId="urn:microsoft.com/office/officeart/2005/8/layout/lProcess2"/>
    <dgm:cxn modelId="{799269CB-9C66-8041-A26E-2E6533D29A78}" type="presParOf" srcId="{BB003214-8FD7-9D45-BA27-C98B329BDD84}" destId="{25139339-D609-E443-BDAF-AB98C5827F80}" srcOrd="1" destOrd="0" presId="urn:microsoft.com/office/officeart/2005/8/layout/lProcess2"/>
    <dgm:cxn modelId="{2D7BDD00-0809-774B-B719-27FBAE3D0E89}" type="presParOf" srcId="{BB003214-8FD7-9D45-BA27-C98B329BDD84}" destId="{9D7BB808-5A6B-AC4E-AF52-1A006B644F1A}" srcOrd="2" destOrd="0" presId="urn:microsoft.com/office/officeart/2005/8/layout/lProcess2"/>
    <dgm:cxn modelId="{E7E455EE-1368-7F47-ABED-607E526B9C40}" type="presParOf" srcId="{9D7BB808-5A6B-AC4E-AF52-1A006B644F1A}" destId="{BE3B39BA-6FE5-3A43-93F6-867267AC4BD5}" srcOrd="0" destOrd="0" presId="urn:microsoft.com/office/officeart/2005/8/layout/lProcess2"/>
    <dgm:cxn modelId="{E904E7A9-0BF1-F547-A097-7C77D1EED568}" type="presParOf" srcId="{9D7BB808-5A6B-AC4E-AF52-1A006B644F1A}" destId="{51025A98-F962-F84E-BA44-DE094E51C60D}" srcOrd="1" destOrd="0" presId="urn:microsoft.com/office/officeart/2005/8/layout/lProcess2"/>
    <dgm:cxn modelId="{577F7148-8950-A440-8EFB-6FC0AF1CC405}" type="presParOf" srcId="{9D7BB808-5A6B-AC4E-AF52-1A006B644F1A}" destId="{69341F52-CD72-D44D-96E5-F1CAF3312133}" srcOrd="2" destOrd="0" presId="urn:microsoft.com/office/officeart/2005/8/layout/lProcess2"/>
    <dgm:cxn modelId="{1C7DD58C-5520-2743-B4D1-065893628C93}" type="presParOf" srcId="{69341F52-CD72-D44D-96E5-F1CAF3312133}" destId="{2EB89EDC-947E-D841-A695-51FB3F22401A}" srcOrd="0" destOrd="0" presId="urn:microsoft.com/office/officeart/2005/8/layout/lProcess2"/>
    <dgm:cxn modelId="{4D720892-E3B2-AD47-A700-B0FF6071542B}" type="presParOf" srcId="{2EB89EDC-947E-D841-A695-51FB3F22401A}" destId="{1C2C093B-78FC-084C-A8C1-6FD47F37451D}" srcOrd="0" destOrd="0" presId="urn:microsoft.com/office/officeart/2005/8/layout/lProcess2"/>
    <dgm:cxn modelId="{8CE94931-68E4-1C4E-A73C-10523443C744}" type="presParOf" srcId="{2EB89EDC-947E-D841-A695-51FB3F22401A}" destId="{2987BA4E-83F2-0F4D-AD97-C108D826D727}" srcOrd="1" destOrd="0" presId="urn:microsoft.com/office/officeart/2005/8/layout/lProcess2"/>
    <dgm:cxn modelId="{31EFBF49-C23A-3F41-9823-87D722777312}" type="presParOf" srcId="{2EB89EDC-947E-D841-A695-51FB3F22401A}" destId="{CE45D96D-9DFF-054A-ACCC-B5B187B5C535}" srcOrd="2" destOrd="0" presId="urn:microsoft.com/office/officeart/2005/8/layout/lProcess2"/>
    <dgm:cxn modelId="{F0EA9542-3FAA-294C-B218-53472108CCEA}" type="presParOf" srcId="{2EB89EDC-947E-D841-A695-51FB3F22401A}" destId="{575A965A-D7A4-4348-877E-6AA7FCFB631E}" srcOrd="3" destOrd="0" presId="urn:microsoft.com/office/officeart/2005/8/layout/lProcess2"/>
    <dgm:cxn modelId="{2CC5002A-EF7E-9041-9737-D22CD473821C}" type="presParOf" srcId="{2EB89EDC-947E-D841-A695-51FB3F22401A}" destId="{DBC17416-6A24-D547-AFD4-C5DECEE1F864}" srcOrd="4" destOrd="0" presId="urn:microsoft.com/office/officeart/2005/8/layout/lProcess2"/>
    <dgm:cxn modelId="{9AF2F7CD-844F-C143-A9FE-23983ECFEF81}" type="presParOf" srcId="{2EB89EDC-947E-D841-A695-51FB3F22401A}" destId="{A49865F6-F49C-954D-9A29-98973E49546A}" srcOrd="5" destOrd="0" presId="urn:microsoft.com/office/officeart/2005/8/layout/lProcess2"/>
    <dgm:cxn modelId="{F71EBAA0-6682-054D-B613-186D76A945BE}" type="presParOf" srcId="{2EB89EDC-947E-D841-A695-51FB3F22401A}" destId="{7EC581B7-BCAF-C349-A939-E942AC1410C9}" srcOrd="6" destOrd="0" presId="urn:microsoft.com/office/officeart/2005/8/layout/lProcess2"/>
    <dgm:cxn modelId="{4928DFC9-8259-304F-882A-52D6519F2D23}" type="presParOf" srcId="{2EB89EDC-947E-D841-A695-51FB3F22401A}" destId="{CCAD5BA7-34D1-054F-8C60-F784C4708611}" srcOrd="7" destOrd="0" presId="urn:microsoft.com/office/officeart/2005/8/layout/lProcess2"/>
    <dgm:cxn modelId="{B7524BC5-4C52-AF45-97F0-1B3BB7F6B04E}" type="presParOf" srcId="{2EB89EDC-947E-D841-A695-51FB3F22401A}" destId="{E5BD3126-DAF5-9D40-8E21-AC5C31132C0D}" srcOrd="8" destOrd="0" presId="urn:microsoft.com/office/officeart/2005/8/layout/lProcess2"/>
    <dgm:cxn modelId="{467B72B0-5232-0E4B-8C24-3E8885604D14}" type="presParOf" srcId="{BB003214-8FD7-9D45-BA27-C98B329BDD84}" destId="{DB2BE7FA-E73C-5E47-990A-6BC127D29E7D}" srcOrd="3" destOrd="0" presId="urn:microsoft.com/office/officeart/2005/8/layout/lProcess2"/>
    <dgm:cxn modelId="{66D5C22C-BAD1-3646-9D76-CA823763E9BB}" type="presParOf" srcId="{BB003214-8FD7-9D45-BA27-C98B329BDD84}" destId="{AD5BD4D4-252B-654F-8F4F-F7FC4D7F363A}" srcOrd="4" destOrd="0" presId="urn:microsoft.com/office/officeart/2005/8/layout/lProcess2"/>
    <dgm:cxn modelId="{6CE12FA9-D77A-9C43-89F3-8547B271EB83}" type="presParOf" srcId="{AD5BD4D4-252B-654F-8F4F-F7FC4D7F363A}" destId="{E3CB0A34-4057-2A4F-90A2-45495549CD3F}" srcOrd="0" destOrd="0" presId="urn:microsoft.com/office/officeart/2005/8/layout/lProcess2"/>
    <dgm:cxn modelId="{62D762BB-6C10-424B-8754-46D40010B082}" type="presParOf" srcId="{AD5BD4D4-252B-654F-8F4F-F7FC4D7F363A}" destId="{ED2E1E9D-575B-4B4C-9DA8-920FC5B55D25}" srcOrd="1" destOrd="0" presId="urn:microsoft.com/office/officeart/2005/8/layout/lProcess2"/>
    <dgm:cxn modelId="{733DDB0F-5454-184B-BC1E-54F8A6775F26}" type="presParOf" srcId="{AD5BD4D4-252B-654F-8F4F-F7FC4D7F363A}" destId="{0412EE94-B646-024C-98A1-7F452CA7AAA3}" srcOrd="2" destOrd="0" presId="urn:microsoft.com/office/officeart/2005/8/layout/lProcess2"/>
    <dgm:cxn modelId="{8AB4C8AC-2172-CA4E-8D94-FBE06B7E1919}" type="presParOf" srcId="{0412EE94-B646-024C-98A1-7F452CA7AAA3}" destId="{B180E025-67A0-1B4F-9547-E60922EF0022}" srcOrd="0" destOrd="0" presId="urn:microsoft.com/office/officeart/2005/8/layout/lProcess2"/>
    <dgm:cxn modelId="{BB395CBF-7352-604B-B929-1CE3A591FF27}" type="presParOf" srcId="{B180E025-67A0-1B4F-9547-E60922EF0022}" destId="{A5FF6A49-50A0-754C-A863-A3B529AF3AF6}" srcOrd="0" destOrd="0" presId="urn:microsoft.com/office/officeart/2005/8/layout/lProcess2"/>
    <dgm:cxn modelId="{4B27A195-2B9F-CF4C-95E2-0B78BD4C384F}" type="presParOf" srcId="{B180E025-67A0-1B4F-9547-E60922EF0022}" destId="{C71F256F-C2DB-2D46-8C63-59B371DC17BC}" srcOrd="1" destOrd="0" presId="urn:microsoft.com/office/officeart/2005/8/layout/lProcess2"/>
    <dgm:cxn modelId="{1E575037-BC00-6E40-9113-40A12B5EFCE5}" type="presParOf" srcId="{B180E025-67A0-1B4F-9547-E60922EF0022}" destId="{06BF9926-FC23-304F-BEA0-C79C5A83EB94}" srcOrd="2" destOrd="0" presId="urn:microsoft.com/office/officeart/2005/8/layout/lProcess2"/>
    <dgm:cxn modelId="{11211847-2A6C-7144-9F1C-602EDC983D56}" type="presParOf" srcId="{B180E025-67A0-1B4F-9547-E60922EF0022}" destId="{840D5066-B969-534C-B73F-D1B392BF135C}" srcOrd="3" destOrd="0" presId="urn:microsoft.com/office/officeart/2005/8/layout/lProcess2"/>
    <dgm:cxn modelId="{B94F7F13-F942-694B-A4DF-A055161D360B}" type="presParOf" srcId="{B180E025-67A0-1B4F-9547-E60922EF0022}" destId="{09C17F93-BE2D-434E-8A89-430CA8569F30}" srcOrd="4" destOrd="0" presId="urn:microsoft.com/office/officeart/2005/8/layout/lProcess2"/>
    <dgm:cxn modelId="{3D1D7930-24A5-7846-B8CF-66010AEF9FCF}" type="presParOf" srcId="{B180E025-67A0-1B4F-9547-E60922EF0022}" destId="{EBA94613-A654-B043-8F53-1F3ED6FD43D0}" srcOrd="5" destOrd="0" presId="urn:microsoft.com/office/officeart/2005/8/layout/lProcess2"/>
    <dgm:cxn modelId="{737E7683-F020-294A-9CA6-CE3921F50124}" type="presParOf" srcId="{B180E025-67A0-1B4F-9547-E60922EF0022}" destId="{2B008703-3016-ED44-B126-03E88B2A8836}" srcOrd="6" destOrd="0" presId="urn:microsoft.com/office/officeart/2005/8/layout/lProcess2"/>
    <dgm:cxn modelId="{82BF56A3-6083-AD4E-902B-4B591CF1B286}" type="presParOf" srcId="{BB003214-8FD7-9D45-BA27-C98B329BDD84}" destId="{52BFFF70-38E0-BA48-A128-F765EB8CEFE3}" srcOrd="5" destOrd="0" presId="urn:microsoft.com/office/officeart/2005/8/layout/lProcess2"/>
    <dgm:cxn modelId="{CB004E31-7A64-7D40-9AE9-892AED3BCCCF}" type="presParOf" srcId="{BB003214-8FD7-9D45-BA27-C98B329BDD84}" destId="{E4C1E84A-D3DE-3949-80EB-F424BA3FE0FE}" srcOrd="6" destOrd="0" presId="urn:microsoft.com/office/officeart/2005/8/layout/lProcess2"/>
    <dgm:cxn modelId="{23938A66-D107-E344-8424-BE1715103B3E}" type="presParOf" srcId="{E4C1E84A-D3DE-3949-80EB-F424BA3FE0FE}" destId="{25BB15AC-0649-8F42-993D-AD86C84B099F}" srcOrd="0" destOrd="0" presId="urn:microsoft.com/office/officeart/2005/8/layout/lProcess2"/>
    <dgm:cxn modelId="{755BD09A-AA33-7D42-9AE0-3A38495E4E2A}" type="presParOf" srcId="{E4C1E84A-D3DE-3949-80EB-F424BA3FE0FE}" destId="{87F5F3AE-BF93-6A47-A531-34BA6D9A3E05}" srcOrd="1" destOrd="0" presId="urn:microsoft.com/office/officeart/2005/8/layout/lProcess2"/>
    <dgm:cxn modelId="{DB5E92F0-BCC9-F042-B7EF-599D56BA1E63}" type="presParOf" srcId="{E4C1E84A-D3DE-3949-80EB-F424BA3FE0FE}" destId="{ABB71DF7-C2DA-714A-8E0F-4CA9BDCB5338}" srcOrd="2" destOrd="0" presId="urn:microsoft.com/office/officeart/2005/8/layout/lProcess2"/>
    <dgm:cxn modelId="{1A2EEA59-80E8-FB42-9DDE-89B338D68A64}" type="presParOf" srcId="{ABB71DF7-C2DA-714A-8E0F-4CA9BDCB5338}" destId="{671D92F8-438D-924D-B075-D980363939AC}" srcOrd="0" destOrd="0" presId="urn:microsoft.com/office/officeart/2005/8/layout/lProcess2"/>
    <dgm:cxn modelId="{4B684F4E-EEB6-9149-8174-A60C7C4A4987}" type="presParOf" srcId="{671D92F8-438D-924D-B075-D980363939AC}" destId="{A416ECD5-4D6A-D14A-A48D-C0DF47B47661}" srcOrd="0" destOrd="0" presId="urn:microsoft.com/office/officeart/2005/8/layout/lProcess2"/>
    <dgm:cxn modelId="{83FD15F3-E0DD-6442-90DF-834A9E317FDF}" type="presParOf" srcId="{671D92F8-438D-924D-B075-D980363939AC}" destId="{08A60BD6-3623-194D-98D8-97E665C4442C}" srcOrd="1" destOrd="0" presId="urn:microsoft.com/office/officeart/2005/8/layout/lProcess2"/>
    <dgm:cxn modelId="{A314774D-CAC2-8B4C-84DA-DCEC3918D223}" type="presParOf" srcId="{671D92F8-438D-924D-B075-D980363939AC}" destId="{3A809A99-D087-9240-A436-B6AC326A85CB}" srcOrd="2" destOrd="0" presId="urn:microsoft.com/office/officeart/2005/8/layout/lProcess2"/>
    <dgm:cxn modelId="{F365D8A9-3F49-E441-AABF-9BEB463E05AF}" type="presParOf" srcId="{671D92F8-438D-924D-B075-D980363939AC}" destId="{B4D5CCC6-F99F-3A46-B479-5CF6D361A95B}" srcOrd="3" destOrd="0" presId="urn:microsoft.com/office/officeart/2005/8/layout/lProcess2"/>
    <dgm:cxn modelId="{B0DBD7A5-23A3-8D45-97DB-498B56200771}" type="presParOf" srcId="{671D92F8-438D-924D-B075-D980363939AC}" destId="{7022037A-CB22-7846-A472-F3B23AC2D787}" srcOrd="4" destOrd="0" presId="urn:microsoft.com/office/officeart/2005/8/layout/lProcess2"/>
    <dgm:cxn modelId="{74F178C0-A7DD-BA4F-BDDE-6512751E0B35}" type="presParOf" srcId="{671D92F8-438D-924D-B075-D980363939AC}" destId="{0CB79CB4-A77D-444A-A1A5-F07B39B7E1E8}" srcOrd="5" destOrd="0" presId="urn:microsoft.com/office/officeart/2005/8/layout/lProcess2"/>
    <dgm:cxn modelId="{2121E19E-A05A-3247-A7E3-FE8885A61143}" type="presParOf" srcId="{671D92F8-438D-924D-B075-D980363939AC}" destId="{8D408B81-9463-C646-88B2-4D8F2D120416}" srcOrd="6" destOrd="0" presId="urn:microsoft.com/office/officeart/2005/8/layout/lProcess2"/>
    <dgm:cxn modelId="{6FFEDC6E-7CE4-DD40-ADF9-294F7BF46E42}" type="presParOf" srcId="{671D92F8-438D-924D-B075-D980363939AC}" destId="{59AE6D30-2F29-A749-8DFF-6B9B1FD77291}" srcOrd="7" destOrd="0" presId="urn:microsoft.com/office/officeart/2005/8/layout/lProcess2"/>
    <dgm:cxn modelId="{A0973483-AAA8-EF43-89D6-A501AAD6ED16}" type="presParOf" srcId="{671D92F8-438D-924D-B075-D980363939AC}" destId="{755AB2F4-92C2-0D4C-933A-AC22C06816A4}" srcOrd="8" destOrd="0" presId="urn:microsoft.com/office/officeart/2005/8/layout/lProcess2"/>
  </dgm:cxnLst>
  <dgm:bg>
    <a:solidFill>
      <a:srgbClr val="3761AD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372B17C-DB9F-2940-9D39-C5C764336A6E}" type="doc">
      <dgm:prSet loTypeId="urn:microsoft.com/office/officeart/2005/8/layout/lProcess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55827D4-FA26-3C41-B34C-7FCCA1C4089A}">
      <dgm:prSet phldrT="[Text]" custT="1"/>
      <dgm:spPr>
        <a:solidFill>
          <a:srgbClr val="3761AD"/>
        </a:solidFill>
      </dgm:spPr>
      <dgm:t>
        <a:bodyPr anchor="t"/>
        <a:lstStyle/>
        <a:p>
          <a:r>
            <a:rPr lang="en-US" sz="2200" b="1" dirty="0">
              <a:solidFill>
                <a:schemeClr val="bg1"/>
              </a:solidFill>
            </a:rPr>
            <a:t>1. Create Positive Teaching and Learning Environments</a:t>
          </a:r>
        </a:p>
      </dgm:t>
    </dgm:pt>
    <dgm:pt modelId="{599DC4A7-EC38-D746-BE3D-BCDAA49A5EB2}" type="parTrans" cxnId="{7E46A9F6-2B63-1040-AD0D-1292178B7F3E}">
      <dgm:prSet/>
      <dgm:spPr/>
      <dgm:t>
        <a:bodyPr/>
        <a:lstStyle/>
        <a:p>
          <a:endParaRPr lang="en-US"/>
        </a:p>
      </dgm:t>
    </dgm:pt>
    <dgm:pt modelId="{51D50C4B-93D5-7941-911E-F54D361562F2}" type="sibTrans" cxnId="{7E46A9F6-2B63-1040-AD0D-1292178B7F3E}">
      <dgm:prSet/>
      <dgm:spPr/>
      <dgm:t>
        <a:bodyPr/>
        <a:lstStyle/>
        <a:p>
          <a:endParaRPr lang="en-US"/>
        </a:p>
      </dgm:t>
    </dgm:pt>
    <dgm:pt modelId="{61983985-9E87-3F42-843C-5DB9AB66F69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Design a Safe Environment</a:t>
          </a:r>
          <a:endParaRPr lang="en-US" sz="2000" dirty="0">
            <a:solidFill>
              <a:srgbClr val="061DB2"/>
            </a:solidFill>
          </a:endParaRPr>
        </a:p>
      </dgm:t>
    </dgm:pt>
    <dgm:pt modelId="{B882B54E-C3C0-3B41-A193-3F450E6E883E}" type="parTrans" cxnId="{A8DF5B53-C992-B149-A56B-D21282EF258A}">
      <dgm:prSet/>
      <dgm:spPr/>
      <dgm:t>
        <a:bodyPr/>
        <a:lstStyle/>
        <a:p>
          <a:endParaRPr lang="en-US"/>
        </a:p>
      </dgm:t>
    </dgm:pt>
    <dgm:pt modelId="{D07F013C-C8A4-564C-A5FC-8271B9509C4E}" type="sibTrans" cxnId="{A8DF5B53-C992-B149-A56B-D21282EF258A}">
      <dgm:prSet/>
      <dgm:spPr/>
      <dgm:t>
        <a:bodyPr/>
        <a:lstStyle/>
        <a:p>
          <a:endParaRPr lang="en-US"/>
        </a:p>
      </dgm:t>
    </dgm:pt>
    <dgm:pt modelId="{1196889C-BE71-8945-A0AC-E10D0CED5417}">
      <dgm:prSet phldrT="[Text]" custT="1"/>
      <dgm:spPr>
        <a:solidFill>
          <a:srgbClr val="3761AD"/>
        </a:solidFill>
        <a:ln>
          <a:solidFill>
            <a:srgbClr val="061DB2"/>
          </a:solidFill>
        </a:ln>
      </dgm:spPr>
      <dgm:t>
        <a:bodyPr anchor="t"/>
        <a:lstStyle/>
        <a:p>
          <a:r>
            <a:rPr lang="en-US" sz="2200" b="1">
              <a:solidFill>
                <a:schemeClr val="bg1"/>
              </a:solidFill>
            </a:rPr>
            <a:t>2. Actively Promote SEB Growth</a:t>
          </a:r>
          <a:endParaRPr lang="en-US" sz="2200" b="1" dirty="0">
            <a:solidFill>
              <a:schemeClr val="bg1"/>
            </a:solidFill>
          </a:endParaRPr>
        </a:p>
      </dgm:t>
    </dgm:pt>
    <dgm:pt modelId="{BAD8AEE7-E197-7E41-A10C-DDC36D4C0B4E}" type="parTrans" cxnId="{A80B2DFA-09A4-0E43-BA62-E5B809C78AF9}">
      <dgm:prSet/>
      <dgm:spPr/>
      <dgm:t>
        <a:bodyPr/>
        <a:lstStyle/>
        <a:p>
          <a:endParaRPr lang="en-US"/>
        </a:p>
      </dgm:t>
    </dgm:pt>
    <dgm:pt modelId="{29CFEE24-02A0-5D4E-88F6-AB2B2BECC404}" type="sibTrans" cxnId="{A80B2DFA-09A4-0E43-BA62-E5B809C78AF9}">
      <dgm:prSet/>
      <dgm:spPr/>
      <dgm:t>
        <a:bodyPr/>
        <a:lstStyle/>
        <a:p>
          <a:endParaRPr lang="en-US"/>
        </a:p>
      </dgm:t>
    </dgm:pt>
    <dgm:pt modelId="{EE528CC3-7149-1B46-AF73-AB4A0794C67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Engage Students in Relevant Learning</a:t>
          </a:r>
          <a:endParaRPr lang="en-US" sz="2000" dirty="0">
            <a:solidFill>
              <a:srgbClr val="061DB2"/>
            </a:solidFill>
          </a:endParaRPr>
        </a:p>
      </dgm:t>
    </dgm:pt>
    <dgm:pt modelId="{240C2D40-9EF0-484D-9C23-18C0B1DED08D}" type="parTrans" cxnId="{08208033-0ABC-8A42-854B-4247DCDAE590}">
      <dgm:prSet/>
      <dgm:spPr/>
      <dgm:t>
        <a:bodyPr/>
        <a:lstStyle/>
        <a:p>
          <a:endParaRPr lang="en-US"/>
        </a:p>
      </dgm:t>
    </dgm:pt>
    <dgm:pt modelId="{D851184F-2E4E-9649-B7B4-D2761719CF5C}" type="sibTrans" cxnId="{08208033-0ABC-8A42-854B-4247DCDAE590}">
      <dgm:prSet/>
      <dgm:spPr/>
      <dgm:t>
        <a:bodyPr/>
        <a:lstStyle/>
        <a:p>
          <a:endParaRPr lang="en-US"/>
        </a:p>
      </dgm:t>
    </dgm:pt>
    <dgm:pt modelId="{45EA7107-2F6D-D74F-9F28-18666C5E447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Establish Positive Connections</a:t>
          </a:r>
          <a:endParaRPr lang="en-US" sz="2000" dirty="0">
            <a:solidFill>
              <a:srgbClr val="061DB2"/>
            </a:solidFill>
          </a:endParaRPr>
        </a:p>
      </dgm:t>
    </dgm:pt>
    <dgm:pt modelId="{A2C109C6-8D0B-7F40-BB4B-47134976AD9B}" type="parTrans" cxnId="{123A2D59-92CD-7547-B6E3-485895B70E2A}">
      <dgm:prSet/>
      <dgm:spPr/>
      <dgm:t>
        <a:bodyPr/>
        <a:lstStyle/>
        <a:p>
          <a:endParaRPr lang="en-US"/>
        </a:p>
      </dgm:t>
    </dgm:pt>
    <dgm:pt modelId="{7C89627E-DCB3-5343-B56F-0E7AA18F04AC}" type="sibTrans" cxnId="{123A2D59-92CD-7547-B6E3-485895B70E2A}">
      <dgm:prSet/>
      <dgm:spPr/>
      <dgm:t>
        <a:bodyPr/>
        <a:lstStyle/>
        <a:p>
          <a:endParaRPr lang="en-US"/>
        </a:p>
      </dgm:t>
    </dgm:pt>
    <dgm:pt modelId="{40E071B7-A83B-964D-944C-E6D88A1D7B35}">
      <dgm:prSet phldrT="[Text]" custT="1"/>
      <dgm:spPr>
        <a:solidFill>
          <a:schemeClr val="bg1"/>
        </a:solidFill>
        <a:ln w="127000">
          <a:solidFill>
            <a:srgbClr val="FFFF00"/>
          </a:solidFill>
        </a:ln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Develop Predictable Routines</a:t>
          </a:r>
          <a:endParaRPr lang="en-US" sz="2000" dirty="0">
            <a:solidFill>
              <a:srgbClr val="061DB2"/>
            </a:solidFill>
          </a:endParaRPr>
        </a:p>
      </dgm:t>
    </dgm:pt>
    <dgm:pt modelId="{0A8C976F-0E71-4F49-BE55-0111392EC21A}" type="parTrans" cxnId="{1D26F71D-28D8-474A-9DEE-D8F8F64A0211}">
      <dgm:prSet/>
      <dgm:spPr/>
      <dgm:t>
        <a:bodyPr/>
        <a:lstStyle/>
        <a:p>
          <a:endParaRPr lang="en-US"/>
        </a:p>
      </dgm:t>
    </dgm:pt>
    <dgm:pt modelId="{78869FB3-80A9-6A43-9523-02ACA25D27DE}" type="sibTrans" cxnId="{1D26F71D-28D8-474A-9DEE-D8F8F64A0211}">
      <dgm:prSet/>
      <dgm:spPr/>
      <dgm:t>
        <a:bodyPr/>
        <a:lstStyle/>
        <a:p>
          <a:endParaRPr lang="en-US"/>
        </a:p>
      </dgm:t>
    </dgm:pt>
    <dgm:pt modelId="{A3BD197E-044A-A848-986C-F28313DBCFDD}">
      <dgm:prSet phldrT="[Text]" custT="1"/>
      <dgm:spPr>
        <a:solidFill>
          <a:schemeClr val="bg1"/>
        </a:solidFill>
        <a:ln w="127000">
          <a:solidFill>
            <a:srgbClr val="FFFF00"/>
          </a:solidFill>
        </a:ln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Define and Teach Positive Expectations</a:t>
          </a:r>
          <a:endParaRPr lang="en-US" sz="2000" dirty="0">
            <a:solidFill>
              <a:srgbClr val="061DB2"/>
            </a:solidFill>
          </a:endParaRPr>
        </a:p>
      </dgm:t>
    </dgm:pt>
    <dgm:pt modelId="{C6F4317C-EF78-5F4F-B8FE-10E68BACA6A0}" type="parTrans" cxnId="{0EF76945-5D77-704C-A13A-7EBB731B9C20}">
      <dgm:prSet/>
      <dgm:spPr/>
      <dgm:t>
        <a:bodyPr/>
        <a:lstStyle/>
        <a:p>
          <a:endParaRPr lang="en-US"/>
        </a:p>
      </dgm:t>
    </dgm:pt>
    <dgm:pt modelId="{DFF5340A-7829-8E47-813A-4643A97B7E8F}" type="sibTrans" cxnId="{0EF76945-5D77-704C-A13A-7EBB731B9C20}">
      <dgm:prSet/>
      <dgm:spPr/>
      <dgm:t>
        <a:bodyPr/>
        <a:lstStyle/>
        <a:p>
          <a:endParaRPr lang="en-US"/>
        </a:p>
      </dgm:t>
    </dgm:pt>
    <dgm:pt modelId="{53CDCDE8-0FA0-FE44-8088-E3212486DF4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Plan Relevant Instruction</a:t>
          </a:r>
          <a:endParaRPr lang="en-US" sz="2000" dirty="0">
            <a:solidFill>
              <a:srgbClr val="061DB2"/>
            </a:solidFill>
          </a:endParaRPr>
        </a:p>
      </dgm:t>
    </dgm:pt>
    <dgm:pt modelId="{567D9373-70DB-8848-82F1-ABE80533712E}" type="parTrans" cxnId="{38C5DD65-8389-EC4C-8439-C58D076C5DF6}">
      <dgm:prSet/>
      <dgm:spPr/>
      <dgm:t>
        <a:bodyPr/>
        <a:lstStyle/>
        <a:p>
          <a:endParaRPr lang="en-US"/>
        </a:p>
      </dgm:t>
    </dgm:pt>
    <dgm:pt modelId="{E9960905-6AFD-0A49-BF65-E967F2C4E486}" type="sibTrans" cxnId="{38C5DD65-8389-EC4C-8439-C58D076C5DF6}">
      <dgm:prSet/>
      <dgm:spPr/>
      <dgm:t>
        <a:bodyPr/>
        <a:lstStyle/>
        <a:p>
          <a:endParaRPr lang="en-US"/>
        </a:p>
      </dgm:t>
    </dgm:pt>
    <dgm:pt modelId="{C09ACE08-D561-E346-9338-50A3CFF7A03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Foster Positive Relationships</a:t>
          </a:r>
          <a:endParaRPr lang="en-US" sz="2000" dirty="0">
            <a:solidFill>
              <a:srgbClr val="061DB2"/>
            </a:solidFill>
          </a:endParaRPr>
        </a:p>
      </dgm:t>
    </dgm:pt>
    <dgm:pt modelId="{D8E50301-9012-684C-9B1F-EF9D2D09A62A}" type="parTrans" cxnId="{F8A05F5A-3D62-834F-90F8-0C87D364DB97}">
      <dgm:prSet/>
      <dgm:spPr/>
      <dgm:t>
        <a:bodyPr/>
        <a:lstStyle/>
        <a:p>
          <a:endParaRPr lang="en-US"/>
        </a:p>
      </dgm:t>
    </dgm:pt>
    <dgm:pt modelId="{6CB37F19-0439-B045-8BB9-22E16801A7D8}" type="sibTrans" cxnId="{F8A05F5A-3D62-834F-90F8-0C87D364DB97}">
      <dgm:prSet/>
      <dgm:spPr/>
      <dgm:t>
        <a:bodyPr/>
        <a:lstStyle/>
        <a:p>
          <a:endParaRPr lang="en-US"/>
        </a:p>
      </dgm:t>
    </dgm:pt>
    <dgm:pt modelId="{980EC3FB-ADDA-4144-84CD-0C843F62CF7A}">
      <dgm:prSet phldrT="[Text]" custT="1"/>
      <dgm:spPr>
        <a:solidFill>
          <a:schemeClr val="bg1"/>
        </a:solidFill>
        <a:ln w="127000">
          <a:solidFill>
            <a:srgbClr val="FFFF00"/>
          </a:solidFill>
        </a:ln>
      </dgm:spPr>
      <dgm:t>
        <a:bodyPr/>
        <a:lstStyle/>
        <a:p>
          <a:r>
            <a:rPr lang="en-US" sz="2000" dirty="0">
              <a:solidFill>
                <a:srgbClr val="061DB2"/>
              </a:solidFill>
            </a:rPr>
            <a:t>Prompt and Supervise SEB and Academic Skills</a:t>
          </a:r>
        </a:p>
      </dgm:t>
    </dgm:pt>
    <dgm:pt modelId="{44634396-AC50-874D-B802-2926F5B95E50}" type="sibTrans" cxnId="{92F426BD-8188-B140-9C6C-F6285CB5F4CB}">
      <dgm:prSet/>
      <dgm:spPr/>
      <dgm:t>
        <a:bodyPr/>
        <a:lstStyle/>
        <a:p>
          <a:endParaRPr lang="en-US"/>
        </a:p>
      </dgm:t>
    </dgm:pt>
    <dgm:pt modelId="{6B5AE556-ED9E-754F-8B78-22DEF1D4239C}" type="parTrans" cxnId="{92F426BD-8188-B140-9C6C-F6285CB5F4CB}">
      <dgm:prSet/>
      <dgm:spPr/>
      <dgm:t>
        <a:bodyPr/>
        <a:lstStyle/>
        <a:p>
          <a:endParaRPr lang="en-US"/>
        </a:p>
      </dgm:t>
    </dgm:pt>
    <dgm:pt modelId="{798346A3-708F-7C44-AD50-D3B5E004E45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Provide Specific Feedback </a:t>
          </a:r>
          <a:r>
            <a:rPr lang="en-US" sz="2000" u="none">
              <a:solidFill>
                <a:srgbClr val="061DB2"/>
              </a:solidFill>
            </a:rPr>
            <a:t>(</a:t>
          </a:r>
          <a:r>
            <a:rPr lang="en-US" sz="2000" u="sng">
              <a:solidFill>
                <a:srgbClr val="061DB2"/>
              </a:solidFill>
            </a:rPr>
            <a:t>&gt;</a:t>
          </a:r>
          <a:r>
            <a:rPr lang="en-US" sz="2000">
              <a:solidFill>
                <a:srgbClr val="061DB2"/>
              </a:solidFill>
            </a:rPr>
            <a:t> 5 : 1 Ratio)</a:t>
          </a:r>
          <a:endParaRPr lang="en-US" sz="2000" dirty="0">
            <a:solidFill>
              <a:srgbClr val="061DB2"/>
            </a:solidFill>
          </a:endParaRPr>
        </a:p>
      </dgm:t>
    </dgm:pt>
    <dgm:pt modelId="{BB4D7258-87CB-5B44-88E4-B429CC41DE27}" type="sibTrans" cxnId="{545B89ED-485C-514E-8A0D-CCF58CF68251}">
      <dgm:prSet/>
      <dgm:spPr/>
      <dgm:t>
        <a:bodyPr/>
        <a:lstStyle/>
        <a:p>
          <a:endParaRPr lang="en-US"/>
        </a:p>
      </dgm:t>
    </dgm:pt>
    <dgm:pt modelId="{5D6C1D99-1F06-9942-BE39-35B88DAE590C}" type="parTrans" cxnId="{545B89ED-485C-514E-8A0D-CCF58CF68251}">
      <dgm:prSet/>
      <dgm:spPr/>
      <dgm:t>
        <a:bodyPr/>
        <a:lstStyle/>
        <a:p>
          <a:endParaRPr lang="en-US"/>
        </a:p>
      </dgm:t>
    </dgm:pt>
    <dgm:pt modelId="{0AE052A5-102B-EC43-BB46-9C208BF6D6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>
              <a:solidFill>
                <a:srgbClr val="061DB2"/>
              </a:solidFill>
            </a:rPr>
            <a:t>Consider Other Response Strategies</a:t>
          </a:r>
        </a:p>
      </dgm:t>
    </dgm:pt>
    <dgm:pt modelId="{935E0F39-0D09-7A4E-9A22-409CE69761A6}" type="sibTrans" cxnId="{1B72983C-0005-5543-8225-0BF9CF25C29E}">
      <dgm:prSet/>
      <dgm:spPr/>
      <dgm:t>
        <a:bodyPr/>
        <a:lstStyle/>
        <a:p>
          <a:endParaRPr lang="en-US"/>
        </a:p>
      </dgm:t>
    </dgm:pt>
    <dgm:pt modelId="{6F9B0D30-E0AA-1345-B32B-9CFEBC0E1CDE}" type="parTrans" cxnId="{1B72983C-0005-5543-8225-0BF9CF25C29E}">
      <dgm:prSet/>
      <dgm:spPr/>
      <dgm:t>
        <a:bodyPr/>
        <a:lstStyle/>
        <a:p>
          <a:endParaRPr lang="en-US"/>
        </a:p>
      </dgm:t>
    </dgm:pt>
    <dgm:pt modelId="{BB003214-8FD7-9D45-BA27-C98B329BDD84}" type="pres">
      <dgm:prSet presAssocID="{0372B17C-DB9F-2940-9D39-C5C764336A6E}" presName="theList" presStyleCnt="0">
        <dgm:presLayoutVars>
          <dgm:dir/>
          <dgm:animLvl val="lvl"/>
          <dgm:resizeHandles val="exact"/>
        </dgm:presLayoutVars>
      </dgm:prSet>
      <dgm:spPr/>
    </dgm:pt>
    <dgm:pt modelId="{86B4D704-6C37-8F48-9B5F-ABE3427F159D}" type="pres">
      <dgm:prSet presAssocID="{C55827D4-FA26-3C41-B34C-7FCCA1C4089A}" presName="compNode" presStyleCnt="0"/>
      <dgm:spPr/>
    </dgm:pt>
    <dgm:pt modelId="{AAD1F8D3-A7FB-5B4A-82E7-E2B1AF9F7798}" type="pres">
      <dgm:prSet presAssocID="{C55827D4-FA26-3C41-B34C-7FCCA1C4089A}" presName="aNode" presStyleLbl="bgShp" presStyleIdx="0" presStyleCnt="2"/>
      <dgm:spPr/>
    </dgm:pt>
    <dgm:pt modelId="{B1B5AD16-6E71-6F4E-8AD6-F60208FD39BE}" type="pres">
      <dgm:prSet presAssocID="{C55827D4-FA26-3C41-B34C-7FCCA1C4089A}" presName="textNode" presStyleLbl="bgShp" presStyleIdx="0" presStyleCnt="2"/>
      <dgm:spPr/>
    </dgm:pt>
    <dgm:pt modelId="{5570196D-9C19-1E41-9686-2F86BF6179C7}" type="pres">
      <dgm:prSet presAssocID="{C55827D4-FA26-3C41-B34C-7FCCA1C4089A}" presName="compChildNode" presStyleCnt="0"/>
      <dgm:spPr/>
    </dgm:pt>
    <dgm:pt modelId="{D798F2C7-1B25-554C-A9D0-BC87D4DBAE70}" type="pres">
      <dgm:prSet presAssocID="{C55827D4-FA26-3C41-B34C-7FCCA1C4089A}" presName="theInnerList" presStyleCnt="0"/>
      <dgm:spPr/>
    </dgm:pt>
    <dgm:pt modelId="{3505321D-9181-6A45-85C8-47806C0054AA}" type="pres">
      <dgm:prSet presAssocID="{61983985-9E87-3F42-843C-5DB9AB66F69F}" presName="childNode" presStyleLbl="node1" presStyleIdx="0" presStyleCnt="10" custScaleX="129901">
        <dgm:presLayoutVars>
          <dgm:bulletEnabled val="1"/>
        </dgm:presLayoutVars>
      </dgm:prSet>
      <dgm:spPr/>
    </dgm:pt>
    <dgm:pt modelId="{21137A47-CBF7-E041-B63F-EE33B93442FC}" type="pres">
      <dgm:prSet presAssocID="{61983985-9E87-3F42-843C-5DB9AB66F69F}" presName="aSpace2" presStyleCnt="0"/>
      <dgm:spPr/>
    </dgm:pt>
    <dgm:pt modelId="{C2A57FE0-3E16-A647-8868-15E91561FFBE}" type="pres">
      <dgm:prSet presAssocID="{45EA7107-2F6D-D74F-9F28-18666C5E4475}" presName="childNode" presStyleLbl="node1" presStyleIdx="1" presStyleCnt="10" custScaleX="129901">
        <dgm:presLayoutVars>
          <dgm:bulletEnabled val="1"/>
        </dgm:presLayoutVars>
      </dgm:prSet>
      <dgm:spPr/>
    </dgm:pt>
    <dgm:pt modelId="{660A33F8-48D3-704B-A1A3-2F0AA6BFF180}" type="pres">
      <dgm:prSet presAssocID="{45EA7107-2F6D-D74F-9F28-18666C5E4475}" presName="aSpace2" presStyleCnt="0"/>
      <dgm:spPr/>
    </dgm:pt>
    <dgm:pt modelId="{3DF48DC9-C05C-CE40-9AF6-4CE224FE71BE}" type="pres">
      <dgm:prSet presAssocID="{40E071B7-A83B-964D-944C-E6D88A1D7B35}" presName="childNode" presStyleLbl="node1" presStyleIdx="2" presStyleCnt="10" custScaleX="129901">
        <dgm:presLayoutVars>
          <dgm:bulletEnabled val="1"/>
        </dgm:presLayoutVars>
      </dgm:prSet>
      <dgm:spPr/>
    </dgm:pt>
    <dgm:pt modelId="{BD683E85-791E-654F-BF7E-13818E2132FA}" type="pres">
      <dgm:prSet presAssocID="{40E071B7-A83B-964D-944C-E6D88A1D7B35}" presName="aSpace2" presStyleCnt="0"/>
      <dgm:spPr/>
    </dgm:pt>
    <dgm:pt modelId="{7E8C0AF6-7BD4-0548-9F70-4C17E0B00960}" type="pres">
      <dgm:prSet presAssocID="{A3BD197E-044A-A848-986C-F28313DBCFDD}" presName="childNode" presStyleLbl="node1" presStyleIdx="3" presStyleCnt="10" custScaleX="129901">
        <dgm:presLayoutVars>
          <dgm:bulletEnabled val="1"/>
        </dgm:presLayoutVars>
      </dgm:prSet>
      <dgm:spPr/>
    </dgm:pt>
    <dgm:pt modelId="{0C4530BB-F6F5-0044-9C4E-DAE2971CF330}" type="pres">
      <dgm:prSet presAssocID="{A3BD197E-044A-A848-986C-F28313DBCFDD}" presName="aSpace2" presStyleCnt="0"/>
      <dgm:spPr/>
    </dgm:pt>
    <dgm:pt modelId="{95BBF3ED-7E54-994E-B5EC-2A38AEA58E88}" type="pres">
      <dgm:prSet presAssocID="{53CDCDE8-0FA0-FE44-8088-E3212486DF4C}" presName="childNode" presStyleLbl="node1" presStyleIdx="4" presStyleCnt="10" custScaleX="129901">
        <dgm:presLayoutVars>
          <dgm:bulletEnabled val="1"/>
        </dgm:presLayoutVars>
      </dgm:prSet>
      <dgm:spPr/>
    </dgm:pt>
    <dgm:pt modelId="{25139339-D609-E443-BDAF-AB98C5827F80}" type="pres">
      <dgm:prSet presAssocID="{C55827D4-FA26-3C41-B34C-7FCCA1C4089A}" presName="aSpace" presStyleCnt="0"/>
      <dgm:spPr/>
    </dgm:pt>
    <dgm:pt modelId="{9D7BB808-5A6B-AC4E-AF52-1A006B644F1A}" type="pres">
      <dgm:prSet presAssocID="{1196889C-BE71-8945-A0AC-E10D0CED5417}" presName="compNode" presStyleCnt="0"/>
      <dgm:spPr/>
    </dgm:pt>
    <dgm:pt modelId="{BE3B39BA-6FE5-3A43-93F6-867267AC4BD5}" type="pres">
      <dgm:prSet presAssocID="{1196889C-BE71-8945-A0AC-E10D0CED5417}" presName="aNode" presStyleLbl="bgShp" presStyleIdx="1" presStyleCnt="2"/>
      <dgm:spPr/>
    </dgm:pt>
    <dgm:pt modelId="{51025A98-F962-F84E-BA44-DE094E51C60D}" type="pres">
      <dgm:prSet presAssocID="{1196889C-BE71-8945-A0AC-E10D0CED5417}" presName="textNode" presStyleLbl="bgShp" presStyleIdx="1" presStyleCnt="2"/>
      <dgm:spPr/>
    </dgm:pt>
    <dgm:pt modelId="{69341F52-CD72-D44D-96E5-F1CAF3312133}" type="pres">
      <dgm:prSet presAssocID="{1196889C-BE71-8945-A0AC-E10D0CED5417}" presName="compChildNode" presStyleCnt="0"/>
      <dgm:spPr/>
    </dgm:pt>
    <dgm:pt modelId="{2EB89EDC-947E-D841-A695-51FB3F22401A}" type="pres">
      <dgm:prSet presAssocID="{1196889C-BE71-8945-A0AC-E10D0CED5417}" presName="theInnerList" presStyleCnt="0"/>
      <dgm:spPr/>
    </dgm:pt>
    <dgm:pt modelId="{1C2C093B-78FC-084C-A8C1-6FD47F37451D}" type="pres">
      <dgm:prSet presAssocID="{EE528CC3-7149-1B46-AF73-AB4A0794C67D}" presName="childNode" presStyleLbl="node1" presStyleIdx="5" presStyleCnt="10" custScaleX="129901">
        <dgm:presLayoutVars>
          <dgm:bulletEnabled val="1"/>
        </dgm:presLayoutVars>
      </dgm:prSet>
      <dgm:spPr/>
    </dgm:pt>
    <dgm:pt modelId="{2987BA4E-83F2-0F4D-AD97-C108D826D727}" type="pres">
      <dgm:prSet presAssocID="{EE528CC3-7149-1B46-AF73-AB4A0794C67D}" presName="aSpace2" presStyleCnt="0"/>
      <dgm:spPr/>
    </dgm:pt>
    <dgm:pt modelId="{CE45D96D-9DFF-054A-ACCC-B5B187B5C535}" type="pres">
      <dgm:prSet presAssocID="{C09ACE08-D561-E346-9338-50A3CFF7A038}" presName="childNode" presStyleLbl="node1" presStyleIdx="6" presStyleCnt="10" custScaleX="129901">
        <dgm:presLayoutVars>
          <dgm:bulletEnabled val="1"/>
        </dgm:presLayoutVars>
      </dgm:prSet>
      <dgm:spPr/>
    </dgm:pt>
    <dgm:pt modelId="{575A965A-D7A4-4348-877E-6AA7FCFB631E}" type="pres">
      <dgm:prSet presAssocID="{C09ACE08-D561-E346-9338-50A3CFF7A038}" presName="aSpace2" presStyleCnt="0"/>
      <dgm:spPr/>
    </dgm:pt>
    <dgm:pt modelId="{DBC17416-6A24-D547-AFD4-C5DECEE1F864}" type="pres">
      <dgm:prSet presAssocID="{980EC3FB-ADDA-4144-84CD-0C843F62CF7A}" presName="childNode" presStyleLbl="node1" presStyleIdx="7" presStyleCnt="10" custScaleX="129901">
        <dgm:presLayoutVars>
          <dgm:bulletEnabled val="1"/>
        </dgm:presLayoutVars>
      </dgm:prSet>
      <dgm:spPr/>
    </dgm:pt>
    <dgm:pt modelId="{A49865F6-F49C-954D-9A29-98973E49546A}" type="pres">
      <dgm:prSet presAssocID="{980EC3FB-ADDA-4144-84CD-0C843F62CF7A}" presName="aSpace2" presStyleCnt="0"/>
      <dgm:spPr/>
    </dgm:pt>
    <dgm:pt modelId="{7EC581B7-BCAF-C349-A939-E942AC1410C9}" type="pres">
      <dgm:prSet presAssocID="{798346A3-708F-7C44-AD50-D3B5E004E452}" presName="childNode" presStyleLbl="node1" presStyleIdx="8" presStyleCnt="10" custScaleX="129901">
        <dgm:presLayoutVars>
          <dgm:bulletEnabled val="1"/>
        </dgm:presLayoutVars>
      </dgm:prSet>
      <dgm:spPr/>
    </dgm:pt>
    <dgm:pt modelId="{CCAD5BA7-34D1-054F-8C60-F784C4708611}" type="pres">
      <dgm:prSet presAssocID="{798346A3-708F-7C44-AD50-D3B5E004E452}" presName="aSpace2" presStyleCnt="0"/>
      <dgm:spPr/>
    </dgm:pt>
    <dgm:pt modelId="{E5BD3126-DAF5-9D40-8E21-AC5C31132C0D}" type="pres">
      <dgm:prSet presAssocID="{0AE052A5-102B-EC43-BB46-9C208BF6D6B2}" presName="childNode" presStyleLbl="node1" presStyleIdx="9" presStyleCnt="10" custScaleX="129901">
        <dgm:presLayoutVars>
          <dgm:bulletEnabled val="1"/>
        </dgm:presLayoutVars>
      </dgm:prSet>
      <dgm:spPr/>
    </dgm:pt>
  </dgm:ptLst>
  <dgm:cxnLst>
    <dgm:cxn modelId="{19E96401-ECE4-894E-BB00-C7211C194529}" type="presOf" srcId="{C09ACE08-D561-E346-9338-50A3CFF7A038}" destId="{CE45D96D-9DFF-054A-ACCC-B5B187B5C535}" srcOrd="0" destOrd="0" presId="urn:microsoft.com/office/officeart/2005/8/layout/lProcess2"/>
    <dgm:cxn modelId="{8B38C30C-D651-7840-A0A3-BABDDFBD7D85}" type="presOf" srcId="{C55827D4-FA26-3C41-B34C-7FCCA1C4089A}" destId="{B1B5AD16-6E71-6F4E-8AD6-F60208FD39BE}" srcOrd="1" destOrd="0" presId="urn:microsoft.com/office/officeart/2005/8/layout/lProcess2"/>
    <dgm:cxn modelId="{FC60AA13-7F47-E245-AFED-55360F8E7C05}" type="presOf" srcId="{45EA7107-2F6D-D74F-9F28-18666C5E4475}" destId="{C2A57FE0-3E16-A647-8868-15E91561FFBE}" srcOrd="0" destOrd="0" presId="urn:microsoft.com/office/officeart/2005/8/layout/lProcess2"/>
    <dgm:cxn modelId="{1D26F71D-28D8-474A-9DEE-D8F8F64A0211}" srcId="{C55827D4-FA26-3C41-B34C-7FCCA1C4089A}" destId="{40E071B7-A83B-964D-944C-E6D88A1D7B35}" srcOrd="2" destOrd="0" parTransId="{0A8C976F-0E71-4F49-BE55-0111392EC21A}" sibTransId="{78869FB3-80A9-6A43-9523-02ACA25D27DE}"/>
    <dgm:cxn modelId="{33E85B1E-5194-FC4F-AE6D-4A44855C15A1}" type="presOf" srcId="{0AE052A5-102B-EC43-BB46-9C208BF6D6B2}" destId="{E5BD3126-DAF5-9D40-8E21-AC5C31132C0D}" srcOrd="0" destOrd="0" presId="urn:microsoft.com/office/officeart/2005/8/layout/lProcess2"/>
    <dgm:cxn modelId="{027D5425-7EAD-6641-8DA1-DA2BD76CF7B2}" type="presOf" srcId="{61983985-9E87-3F42-843C-5DB9AB66F69F}" destId="{3505321D-9181-6A45-85C8-47806C0054AA}" srcOrd="0" destOrd="0" presId="urn:microsoft.com/office/officeart/2005/8/layout/lProcess2"/>
    <dgm:cxn modelId="{225B3330-7205-2542-B70D-3C74845328E2}" type="presOf" srcId="{A3BD197E-044A-A848-986C-F28313DBCFDD}" destId="{7E8C0AF6-7BD4-0548-9F70-4C17E0B00960}" srcOrd="0" destOrd="0" presId="urn:microsoft.com/office/officeart/2005/8/layout/lProcess2"/>
    <dgm:cxn modelId="{08208033-0ABC-8A42-854B-4247DCDAE590}" srcId="{1196889C-BE71-8945-A0AC-E10D0CED5417}" destId="{EE528CC3-7149-1B46-AF73-AB4A0794C67D}" srcOrd="0" destOrd="0" parTransId="{240C2D40-9EF0-484D-9C23-18C0B1DED08D}" sibTransId="{D851184F-2E4E-9649-B7B4-D2761719CF5C}"/>
    <dgm:cxn modelId="{1B72983C-0005-5543-8225-0BF9CF25C29E}" srcId="{1196889C-BE71-8945-A0AC-E10D0CED5417}" destId="{0AE052A5-102B-EC43-BB46-9C208BF6D6B2}" srcOrd="4" destOrd="0" parTransId="{6F9B0D30-E0AA-1345-B32B-9CFEBC0E1CDE}" sibTransId="{935E0F39-0D09-7A4E-9A22-409CE69761A6}"/>
    <dgm:cxn modelId="{3AF5DF5D-7223-584D-A4A6-4B9160B28210}" type="presOf" srcId="{C55827D4-FA26-3C41-B34C-7FCCA1C4089A}" destId="{AAD1F8D3-A7FB-5B4A-82E7-E2B1AF9F7798}" srcOrd="0" destOrd="0" presId="urn:microsoft.com/office/officeart/2005/8/layout/lProcess2"/>
    <dgm:cxn modelId="{72795C5E-2F86-4144-BC76-BFA011117429}" type="presOf" srcId="{0372B17C-DB9F-2940-9D39-C5C764336A6E}" destId="{BB003214-8FD7-9D45-BA27-C98B329BDD84}" srcOrd="0" destOrd="0" presId="urn:microsoft.com/office/officeart/2005/8/layout/lProcess2"/>
    <dgm:cxn modelId="{0EF76945-5D77-704C-A13A-7EBB731B9C20}" srcId="{C55827D4-FA26-3C41-B34C-7FCCA1C4089A}" destId="{A3BD197E-044A-A848-986C-F28313DBCFDD}" srcOrd="3" destOrd="0" parTransId="{C6F4317C-EF78-5F4F-B8FE-10E68BACA6A0}" sibTransId="{DFF5340A-7829-8E47-813A-4643A97B7E8F}"/>
    <dgm:cxn modelId="{38C5DD65-8389-EC4C-8439-C58D076C5DF6}" srcId="{C55827D4-FA26-3C41-B34C-7FCCA1C4089A}" destId="{53CDCDE8-0FA0-FE44-8088-E3212486DF4C}" srcOrd="4" destOrd="0" parTransId="{567D9373-70DB-8848-82F1-ABE80533712E}" sibTransId="{E9960905-6AFD-0A49-BF65-E967F2C4E486}"/>
    <dgm:cxn modelId="{034C3173-99A4-C847-8611-72EFAA82F980}" type="presOf" srcId="{EE528CC3-7149-1B46-AF73-AB4A0794C67D}" destId="{1C2C093B-78FC-084C-A8C1-6FD47F37451D}" srcOrd="0" destOrd="0" presId="urn:microsoft.com/office/officeart/2005/8/layout/lProcess2"/>
    <dgm:cxn modelId="{A8DF5B53-C992-B149-A56B-D21282EF258A}" srcId="{C55827D4-FA26-3C41-B34C-7FCCA1C4089A}" destId="{61983985-9E87-3F42-843C-5DB9AB66F69F}" srcOrd="0" destOrd="0" parTransId="{B882B54E-C3C0-3B41-A193-3F450E6E883E}" sibTransId="{D07F013C-C8A4-564C-A5FC-8271B9509C4E}"/>
    <dgm:cxn modelId="{123A2D59-92CD-7547-B6E3-485895B70E2A}" srcId="{C55827D4-FA26-3C41-B34C-7FCCA1C4089A}" destId="{45EA7107-2F6D-D74F-9F28-18666C5E4475}" srcOrd="1" destOrd="0" parTransId="{A2C109C6-8D0B-7F40-BB4B-47134976AD9B}" sibTransId="{7C89627E-DCB3-5343-B56F-0E7AA18F04AC}"/>
    <dgm:cxn modelId="{F8A05F5A-3D62-834F-90F8-0C87D364DB97}" srcId="{1196889C-BE71-8945-A0AC-E10D0CED5417}" destId="{C09ACE08-D561-E346-9338-50A3CFF7A038}" srcOrd="1" destOrd="0" parTransId="{D8E50301-9012-684C-9B1F-EF9D2D09A62A}" sibTransId="{6CB37F19-0439-B045-8BB9-22E16801A7D8}"/>
    <dgm:cxn modelId="{75015F89-863D-294A-8BDA-4FC8F3AD1E68}" type="presOf" srcId="{53CDCDE8-0FA0-FE44-8088-E3212486DF4C}" destId="{95BBF3ED-7E54-994E-B5EC-2A38AEA58E88}" srcOrd="0" destOrd="0" presId="urn:microsoft.com/office/officeart/2005/8/layout/lProcess2"/>
    <dgm:cxn modelId="{1D21428F-4D81-A84F-BBDE-11416CD2B643}" type="presOf" srcId="{980EC3FB-ADDA-4144-84CD-0C843F62CF7A}" destId="{DBC17416-6A24-D547-AFD4-C5DECEE1F864}" srcOrd="0" destOrd="0" presId="urn:microsoft.com/office/officeart/2005/8/layout/lProcess2"/>
    <dgm:cxn modelId="{9638BA9C-B06D-EA45-B025-2BF9FFE635BF}" type="presOf" srcId="{1196889C-BE71-8945-A0AC-E10D0CED5417}" destId="{BE3B39BA-6FE5-3A43-93F6-867267AC4BD5}" srcOrd="0" destOrd="0" presId="urn:microsoft.com/office/officeart/2005/8/layout/lProcess2"/>
    <dgm:cxn modelId="{F7A508A8-75EC-E943-996F-532C4E99DEB3}" type="presOf" srcId="{40E071B7-A83B-964D-944C-E6D88A1D7B35}" destId="{3DF48DC9-C05C-CE40-9AF6-4CE224FE71BE}" srcOrd="0" destOrd="0" presId="urn:microsoft.com/office/officeart/2005/8/layout/lProcess2"/>
    <dgm:cxn modelId="{92F426BD-8188-B140-9C6C-F6285CB5F4CB}" srcId="{1196889C-BE71-8945-A0AC-E10D0CED5417}" destId="{980EC3FB-ADDA-4144-84CD-0C843F62CF7A}" srcOrd="2" destOrd="0" parTransId="{6B5AE556-ED9E-754F-8B78-22DEF1D4239C}" sibTransId="{44634396-AC50-874D-B802-2926F5B95E50}"/>
    <dgm:cxn modelId="{F6DE6EDB-037F-914B-9390-F0D9DDCEDA50}" type="presOf" srcId="{1196889C-BE71-8945-A0AC-E10D0CED5417}" destId="{51025A98-F962-F84E-BA44-DE094E51C60D}" srcOrd="1" destOrd="0" presId="urn:microsoft.com/office/officeart/2005/8/layout/lProcess2"/>
    <dgm:cxn modelId="{545B89ED-485C-514E-8A0D-CCF58CF68251}" srcId="{1196889C-BE71-8945-A0AC-E10D0CED5417}" destId="{798346A3-708F-7C44-AD50-D3B5E004E452}" srcOrd="3" destOrd="0" parTransId="{5D6C1D99-1F06-9942-BE39-35B88DAE590C}" sibTransId="{BB4D7258-87CB-5B44-88E4-B429CC41DE27}"/>
    <dgm:cxn modelId="{7E46A9F6-2B63-1040-AD0D-1292178B7F3E}" srcId="{0372B17C-DB9F-2940-9D39-C5C764336A6E}" destId="{C55827D4-FA26-3C41-B34C-7FCCA1C4089A}" srcOrd="0" destOrd="0" parTransId="{599DC4A7-EC38-D746-BE3D-BCDAA49A5EB2}" sibTransId="{51D50C4B-93D5-7941-911E-F54D361562F2}"/>
    <dgm:cxn modelId="{A80B2DFA-09A4-0E43-BA62-E5B809C78AF9}" srcId="{0372B17C-DB9F-2940-9D39-C5C764336A6E}" destId="{1196889C-BE71-8945-A0AC-E10D0CED5417}" srcOrd="1" destOrd="0" parTransId="{BAD8AEE7-E197-7E41-A10C-DDC36D4C0B4E}" sibTransId="{29CFEE24-02A0-5D4E-88F6-AB2B2BECC404}"/>
    <dgm:cxn modelId="{CEE4AFFC-2378-674C-B1B0-3438C6FF8DCB}" type="presOf" srcId="{798346A3-708F-7C44-AD50-D3B5E004E452}" destId="{7EC581B7-BCAF-C349-A939-E942AC1410C9}" srcOrd="0" destOrd="0" presId="urn:microsoft.com/office/officeart/2005/8/layout/lProcess2"/>
    <dgm:cxn modelId="{2B85F3F7-944C-CE41-8326-CBD503E1884F}" type="presParOf" srcId="{BB003214-8FD7-9D45-BA27-C98B329BDD84}" destId="{86B4D704-6C37-8F48-9B5F-ABE3427F159D}" srcOrd="0" destOrd="0" presId="urn:microsoft.com/office/officeart/2005/8/layout/lProcess2"/>
    <dgm:cxn modelId="{68704501-2E05-1940-874D-426182D80A4D}" type="presParOf" srcId="{86B4D704-6C37-8F48-9B5F-ABE3427F159D}" destId="{AAD1F8D3-A7FB-5B4A-82E7-E2B1AF9F7798}" srcOrd="0" destOrd="0" presId="urn:microsoft.com/office/officeart/2005/8/layout/lProcess2"/>
    <dgm:cxn modelId="{A54048F8-4183-D445-B85F-C99406C4DC63}" type="presParOf" srcId="{86B4D704-6C37-8F48-9B5F-ABE3427F159D}" destId="{B1B5AD16-6E71-6F4E-8AD6-F60208FD39BE}" srcOrd="1" destOrd="0" presId="urn:microsoft.com/office/officeart/2005/8/layout/lProcess2"/>
    <dgm:cxn modelId="{012C0DCC-07BE-DE44-8A0E-EA94CE1B1BF8}" type="presParOf" srcId="{86B4D704-6C37-8F48-9B5F-ABE3427F159D}" destId="{5570196D-9C19-1E41-9686-2F86BF6179C7}" srcOrd="2" destOrd="0" presId="urn:microsoft.com/office/officeart/2005/8/layout/lProcess2"/>
    <dgm:cxn modelId="{7ADF7435-C71A-4644-A9AF-D039C20D1227}" type="presParOf" srcId="{5570196D-9C19-1E41-9686-2F86BF6179C7}" destId="{D798F2C7-1B25-554C-A9D0-BC87D4DBAE70}" srcOrd="0" destOrd="0" presId="urn:microsoft.com/office/officeart/2005/8/layout/lProcess2"/>
    <dgm:cxn modelId="{BE27DF2F-6BE4-9D4F-8857-CF670D5694E4}" type="presParOf" srcId="{D798F2C7-1B25-554C-A9D0-BC87D4DBAE70}" destId="{3505321D-9181-6A45-85C8-47806C0054AA}" srcOrd="0" destOrd="0" presId="urn:microsoft.com/office/officeart/2005/8/layout/lProcess2"/>
    <dgm:cxn modelId="{F364A23E-1D38-F64B-BCD6-2BDF1301BD8E}" type="presParOf" srcId="{D798F2C7-1B25-554C-A9D0-BC87D4DBAE70}" destId="{21137A47-CBF7-E041-B63F-EE33B93442FC}" srcOrd="1" destOrd="0" presId="urn:microsoft.com/office/officeart/2005/8/layout/lProcess2"/>
    <dgm:cxn modelId="{D063E219-6F2F-1D4E-8C99-FC32D131E973}" type="presParOf" srcId="{D798F2C7-1B25-554C-A9D0-BC87D4DBAE70}" destId="{C2A57FE0-3E16-A647-8868-15E91561FFBE}" srcOrd="2" destOrd="0" presId="urn:microsoft.com/office/officeart/2005/8/layout/lProcess2"/>
    <dgm:cxn modelId="{3C80E319-A21D-A140-913B-B388245E8A3F}" type="presParOf" srcId="{D798F2C7-1B25-554C-A9D0-BC87D4DBAE70}" destId="{660A33F8-48D3-704B-A1A3-2F0AA6BFF180}" srcOrd="3" destOrd="0" presId="urn:microsoft.com/office/officeart/2005/8/layout/lProcess2"/>
    <dgm:cxn modelId="{1EB945BB-24BA-314D-A122-277D25D644EC}" type="presParOf" srcId="{D798F2C7-1B25-554C-A9D0-BC87D4DBAE70}" destId="{3DF48DC9-C05C-CE40-9AF6-4CE224FE71BE}" srcOrd="4" destOrd="0" presId="urn:microsoft.com/office/officeart/2005/8/layout/lProcess2"/>
    <dgm:cxn modelId="{AB13AA5D-4492-484E-A86B-A4397C29F21B}" type="presParOf" srcId="{D798F2C7-1B25-554C-A9D0-BC87D4DBAE70}" destId="{BD683E85-791E-654F-BF7E-13818E2132FA}" srcOrd="5" destOrd="0" presId="urn:microsoft.com/office/officeart/2005/8/layout/lProcess2"/>
    <dgm:cxn modelId="{228769AA-11BB-014C-8C12-860AE486045C}" type="presParOf" srcId="{D798F2C7-1B25-554C-A9D0-BC87D4DBAE70}" destId="{7E8C0AF6-7BD4-0548-9F70-4C17E0B00960}" srcOrd="6" destOrd="0" presId="urn:microsoft.com/office/officeart/2005/8/layout/lProcess2"/>
    <dgm:cxn modelId="{7B77F7ED-6A0C-B446-9C21-4323403424EB}" type="presParOf" srcId="{D798F2C7-1B25-554C-A9D0-BC87D4DBAE70}" destId="{0C4530BB-F6F5-0044-9C4E-DAE2971CF330}" srcOrd="7" destOrd="0" presId="urn:microsoft.com/office/officeart/2005/8/layout/lProcess2"/>
    <dgm:cxn modelId="{A33C8D77-7186-DA4C-8DB0-72E85E7AE1EC}" type="presParOf" srcId="{D798F2C7-1B25-554C-A9D0-BC87D4DBAE70}" destId="{95BBF3ED-7E54-994E-B5EC-2A38AEA58E88}" srcOrd="8" destOrd="0" presId="urn:microsoft.com/office/officeart/2005/8/layout/lProcess2"/>
    <dgm:cxn modelId="{799269CB-9C66-8041-A26E-2E6533D29A78}" type="presParOf" srcId="{BB003214-8FD7-9D45-BA27-C98B329BDD84}" destId="{25139339-D609-E443-BDAF-AB98C5827F80}" srcOrd="1" destOrd="0" presId="urn:microsoft.com/office/officeart/2005/8/layout/lProcess2"/>
    <dgm:cxn modelId="{2D7BDD00-0809-774B-B719-27FBAE3D0E89}" type="presParOf" srcId="{BB003214-8FD7-9D45-BA27-C98B329BDD84}" destId="{9D7BB808-5A6B-AC4E-AF52-1A006B644F1A}" srcOrd="2" destOrd="0" presId="urn:microsoft.com/office/officeart/2005/8/layout/lProcess2"/>
    <dgm:cxn modelId="{E7E455EE-1368-7F47-ABED-607E526B9C40}" type="presParOf" srcId="{9D7BB808-5A6B-AC4E-AF52-1A006B644F1A}" destId="{BE3B39BA-6FE5-3A43-93F6-867267AC4BD5}" srcOrd="0" destOrd="0" presId="urn:microsoft.com/office/officeart/2005/8/layout/lProcess2"/>
    <dgm:cxn modelId="{E904E7A9-0BF1-F547-A097-7C77D1EED568}" type="presParOf" srcId="{9D7BB808-5A6B-AC4E-AF52-1A006B644F1A}" destId="{51025A98-F962-F84E-BA44-DE094E51C60D}" srcOrd="1" destOrd="0" presId="urn:microsoft.com/office/officeart/2005/8/layout/lProcess2"/>
    <dgm:cxn modelId="{577F7148-8950-A440-8EFB-6FC0AF1CC405}" type="presParOf" srcId="{9D7BB808-5A6B-AC4E-AF52-1A006B644F1A}" destId="{69341F52-CD72-D44D-96E5-F1CAF3312133}" srcOrd="2" destOrd="0" presId="urn:microsoft.com/office/officeart/2005/8/layout/lProcess2"/>
    <dgm:cxn modelId="{1C7DD58C-5520-2743-B4D1-065893628C93}" type="presParOf" srcId="{69341F52-CD72-D44D-96E5-F1CAF3312133}" destId="{2EB89EDC-947E-D841-A695-51FB3F22401A}" srcOrd="0" destOrd="0" presId="urn:microsoft.com/office/officeart/2005/8/layout/lProcess2"/>
    <dgm:cxn modelId="{4D720892-E3B2-AD47-A700-B0FF6071542B}" type="presParOf" srcId="{2EB89EDC-947E-D841-A695-51FB3F22401A}" destId="{1C2C093B-78FC-084C-A8C1-6FD47F37451D}" srcOrd="0" destOrd="0" presId="urn:microsoft.com/office/officeart/2005/8/layout/lProcess2"/>
    <dgm:cxn modelId="{8CE94931-68E4-1C4E-A73C-10523443C744}" type="presParOf" srcId="{2EB89EDC-947E-D841-A695-51FB3F22401A}" destId="{2987BA4E-83F2-0F4D-AD97-C108D826D727}" srcOrd="1" destOrd="0" presId="urn:microsoft.com/office/officeart/2005/8/layout/lProcess2"/>
    <dgm:cxn modelId="{31EFBF49-C23A-3F41-9823-87D722777312}" type="presParOf" srcId="{2EB89EDC-947E-D841-A695-51FB3F22401A}" destId="{CE45D96D-9DFF-054A-ACCC-B5B187B5C535}" srcOrd="2" destOrd="0" presId="urn:microsoft.com/office/officeart/2005/8/layout/lProcess2"/>
    <dgm:cxn modelId="{F0EA9542-3FAA-294C-B218-53472108CCEA}" type="presParOf" srcId="{2EB89EDC-947E-D841-A695-51FB3F22401A}" destId="{575A965A-D7A4-4348-877E-6AA7FCFB631E}" srcOrd="3" destOrd="0" presId="urn:microsoft.com/office/officeart/2005/8/layout/lProcess2"/>
    <dgm:cxn modelId="{2CC5002A-EF7E-9041-9737-D22CD473821C}" type="presParOf" srcId="{2EB89EDC-947E-D841-A695-51FB3F22401A}" destId="{DBC17416-6A24-D547-AFD4-C5DECEE1F864}" srcOrd="4" destOrd="0" presId="urn:microsoft.com/office/officeart/2005/8/layout/lProcess2"/>
    <dgm:cxn modelId="{9AF2F7CD-844F-C143-A9FE-23983ECFEF81}" type="presParOf" srcId="{2EB89EDC-947E-D841-A695-51FB3F22401A}" destId="{A49865F6-F49C-954D-9A29-98973E49546A}" srcOrd="5" destOrd="0" presId="urn:microsoft.com/office/officeart/2005/8/layout/lProcess2"/>
    <dgm:cxn modelId="{F71EBAA0-6682-054D-B613-186D76A945BE}" type="presParOf" srcId="{2EB89EDC-947E-D841-A695-51FB3F22401A}" destId="{7EC581B7-BCAF-C349-A939-E942AC1410C9}" srcOrd="6" destOrd="0" presId="urn:microsoft.com/office/officeart/2005/8/layout/lProcess2"/>
    <dgm:cxn modelId="{4928DFC9-8259-304F-882A-52D6519F2D23}" type="presParOf" srcId="{2EB89EDC-947E-D841-A695-51FB3F22401A}" destId="{CCAD5BA7-34D1-054F-8C60-F784C4708611}" srcOrd="7" destOrd="0" presId="urn:microsoft.com/office/officeart/2005/8/layout/lProcess2"/>
    <dgm:cxn modelId="{B7524BC5-4C52-AF45-97F0-1B3BB7F6B04E}" type="presParOf" srcId="{2EB89EDC-947E-D841-A695-51FB3F22401A}" destId="{E5BD3126-DAF5-9D40-8E21-AC5C31132C0D}" srcOrd="8" destOrd="0" presId="urn:microsoft.com/office/officeart/2005/8/layout/lProcess2"/>
  </dgm:cxnLst>
  <dgm:bg>
    <a:solidFill>
      <a:srgbClr val="3761AD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372B17C-DB9F-2940-9D39-C5C764336A6E}" type="doc">
      <dgm:prSet loTypeId="urn:microsoft.com/office/officeart/2005/8/layout/lProcess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55827D4-FA26-3C41-B34C-7FCCA1C4089A}">
      <dgm:prSet phldrT="[Text]" custT="1"/>
      <dgm:spPr>
        <a:solidFill>
          <a:srgbClr val="3761AD"/>
        </a:solidFill>
      </dgm:spPr>
      <dgm:t>
        <a:bodyPr anchor="t"/>
        <a:lstStyle/>
        <a:p>
          <a:r>
            <a:rPr lang="en-US" sz="2200" b="1" dirty="0">
              <a:solidFill>
                <a:schemeClr val="bg1"/>
              </a:solidFill>
            </a:rPr>
            <a:t>1. Create Positive Teaching and Learning Environments</a:t>
          </a:r>
        </a:p>
      </dgm:t>
    </dgm:pt>
    <dgm:pt modelId="{599DC4A7-EC38-D746-BE3D-BCDAA49A5EB2}" type="parTrans" cxnId="{7E46A9F6-2B63-1040-AD0D-1292178B7F3E}">
      <dgm:prSet/>
      <dgm:spPr/>
      <dgm:t>
        <a:bodyPr/>
        <a:lstStyle/>
        <a:p>
          <a:endParaRPr lang="en-US"/>
        </a:p>
      </dgm:t>
    </dgm:pt>
    <dgm:pt modelId="{51D50C4B-93D5-7941-911E-F54D361562F2}" type="sibTrans" cxnId="{7E46A9F6-2B63-1040-AD0D-1292178B7F3E}">
      <dgm:prSet/>
      <dgm:spPr/>
      <dgm:t>
        <a:bodyPr/>
        <a:lstStyle/>
        <a:p>
          <a:endParaRPr lang="en-US"/>
        </a:p>
      </dgm:t>
    </dgm:pt>
    <dgm:pt modelId="{61983985-9E87-3F42-843C-5DB9AB66F69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Design a Safe Environment</a:t>
          </a:r>
          <a:endParaRPr lang="en-US" sz="2000" dirty="0">
            <a:solidFill>
              <a:srgbClr val="061DB2"/>
            </a:solidFill>
          </a:endParaRPr>
        </a:p>
      </dgm:t>
    </dgm:pt>
    <dgm:pt modelId="{B882B54E-C3C0-3B41-A193-3F450E6E883E}" type="parTrans" cxnId="{A8DF5B53-C992-B149-A56B-D21282EF258A}">
      <dgm:prSet/>
      <dgm:spPr/>
      <dgm:t>
        <a:bodyPr/>
        <a:lstStyle/>
        <a:p>
          <a:endParaRPr lang="en-US"/>
        </a:p>
      </dgm:t>
    </dgm:pt>
    <dgm:pt modelId="{D07F013C-C8A4-564C-A5FC-8271B9509C4E}" type="sibTrans" cxnId="{A8DF5B53-C992-B149-A56B-D21282EF258A}">
      <dgm:prSet/>
      <dgm:spPr/>
      <dgm:t>
        <a:bodyPr/>
        <a:lstStyle/>
        <a:p>
          <a:endParaRPr lang="en-US"/>
        </a:p>
      </dgm:t>
    </dgm:pt>
    <dgm:pt modelId="{1196889C-BE71-8945-A0AC-E10D0CED5417}">
      <dgm:prSet phldrT="[Text]" custT="1"/>
      <dgm:spPr>
        <a:solidFill>
          <a:srgbClr val="3761AD"/>
        </a:solidFill>
        <a:ln>
          <a:solidFill>
            <a:srgbClr val="061DB2"/>
          </a:solidFill>
        </a:ln>
      </dgm:spPr>
      <dgm:t>
        <a:bodyPr anchor="t"/>
        <a:lstStyle/>
        <a:p>
          <a:r>
            <a:rPr lang="en-US" sz="2200" b="1" dirty="0">
              <a:solidFill>
                <a:schemeClr val="bg1"/>
              </a:solidFill>
            </a:rPr>
            <a:t>2. Actively Promote SEB Growth</a:t>
          </a:r>
        </a:p>
      </dgm:t>
    </dgm:pt>
    <dgm:pt modelId="{BAD8AEE7-E197-7E41-A10C-DDC36D4C0B4E}" type="parTrans" cxnId="{A80B2DFA-09A4-0E43-BA62-E5B809C78AF9}">
      <dgm:prSet/>
      <dgm:spPr/>
      <dgm:t>
        <a:bodyPr/>
        <a:lstStyle/>
        <a:p>
          <a:endParaRPr lang="en-US"/>
        </a:p>
      </dgm:t>
    </dgm:pt>
    <dgm:pt modelId="{29CFEE24-02A0-5D4E-88F6-AB2B2BECC404}" type="sibTrans" cxnId="{A80B2DFA-09A4-0E43-BA62-E5B809C78AF9}">
      <dgm:prSet/>
      <dgm:spPr/>
      <dgm:t>
        <a:bodyPr/>
        <a:lstStyle/>
        <a:p>
          <a:endParaRPr lang="en-US"/>
        </a:p>
      </dgm:t>
    </dgm:pt>
    <dgm:pt modelId="{EE528CC3-7149-1B46-AF73-AB4A0794C67D}">
      <dgm:prSet phldrT="[Text]" custT="1"/>
      <dgm:spPr>
        <a:solidFill>
          <a:schemeClr val="bg1"/>
        </a:solidFill>
        <a:ln w="127000">
          <a:solidFill>
            <a:srgbClr val="FFFF00"/>
          </a:solidFill>
        </a:ln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Engage Students in Relevant Learning</a:t>
          </a:r>
          <a:endParaRPr lang="en-US" sz="2000" dirty="0">
            <a:solidFill>
              <a:srgbClr val="061DB2"/>
            </a:solidFill>
          </a:endParaRPr>
        </a:p>
      </dgm:t>
    </dgm:pt>
    <dgm:pt modelId="{240C2D40-9EF0-484D-9C23-18C0B1DED08D}" type="parTrans" cxnId="{08208033-0ABC-8A42-854B-4247DCDAE590}">
      <dgm:prSet/>
      <dgm:spPr/>
      <dgm:t>
        <a:bodyPr/>
        <a:lstStyle/>
        <a:p>
          <a:endParaRPr lang="en-US"/>
        </a:p>
      </dgm:t>
    </dgm:pt>
    <dgm:pt modelId="{D851184F-2E4E-9649-B7B4-D2761719CF5C}" type="sibTrans" cxnId="{08208033-0ABC-8A42-854B-4247DCDAE590}">
      <dgm:prSet/>
      <dgm:spPr/>
      <dgm:t>
        <a:bodyPr/>
        <a:lstStyle/>
        <a:p>
          <a:endParaRPr lang="en-US"/>
        </a:p>
      </dgm:t>
    </dgm:pt>
    <dgm:pt modelId="{45EA7107-2F6D-D74F-9F28-18666C5E447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Establish Positive Connections</a:t>
          </a:r>
          <a:endParaRPr lang="en-US" sz="2000" dirty="0">
            <a:solidFill>
              <a:srgbClr val="061DB2"/>
            </a:solidFill>
          </a:endParaRPr>
        </a:p>
      </dgm:t>
    </dgm:pt>
    <dgm:pt modelId="{A2C109C6-8D0B-7F40-BB4B-47134976AD9B}" type="parTrans" cxnId="{123A2D59-92CD-7547-B6E3-485895B70E2A}">
      <dgm:prSet/>
      <dgm:spPr/>
      <dgm:t>
        <a:bodyPr/>
        <a:lstStyle/>
        <a:p>
          <a:endParaRPr lang="en-US"/>
        </a:p>
      </dgm:t>
    </dgm:pt>
    <dgm:pt modelId="{7C89627E-DCB3-5343-B56F-0E7AA18F04AC}" type="sibTrans" cxnId="{123A2D59-92CD-7547-B6E3-485895B70E2A}">
      <dgm:prSet/>
      <dgm:spPr/>
      <dgm:t>
        <a:bodyPr/>
        <a:lstStyle/>
        <a:p>
          <a:endParaRPr lang="en-US"/>
        </a:p>
      </dgm:t>
    </dgm:pt>
    <dgm:pt modelId="{40E071B7-A83B-964D-944C-E6D88A1D7B3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Develop Predictable Routines</a:t>
          </a:r>
          <a:endParaRPr lang="en-US" sz="2000" dirty="0">
            <a:solidFill>
              <a:srgbClr val="061DB2"/>
            </a:solidFill>
          </a:endParaRPr>
        </a:p>
      </dgm:t>
    </dgm:pt>
    <dgm:pt modelId="{0A8C976F-0E71-4F49-BE55-0111392EC21A}" type="parTrans" cxnId="{1D26F71D-28D8-474A-9DEE-D8F8F64A0211}">
      <dgm:prSet/>
      <dgm:spPr/>
      <dgm:t>
        <a:bodyPr/>
        <a:lstStyle/>
        <a:p>
          <a:endParaRPr lang="en-US"/>
        </a:p>
      </dgm:t>
    </dgm:pt>
    <dgm:pt modelId="{78869FB3-80A9-6A43-9523-02ACA25D27DE}" type="sibTrans" cxnId="{1D26F71D-28D8-474A-9DEE-D8F8F64A0211}">
      <dgm:prSet/>
      <dgm:spPr/>
      <dgm:t>
        <a:bodyPr/>
        <a:lstStyle/>
        <a:p>
          <a:endParaRPr lang="en-US"/>
        </a:p>
      </dgm:t>
    </dgm:pt>
    <dgm:pt modelId="{A3BD197E-044A-A848-986C-F28313DBCFD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Define and Teach Positive Expectations</a:t>
          </a:r>
          <a:endParaRPr lang="en-US" sz="2000" dirty="0">
            <a:solidFill>
              <a:srgbClr val="061DB2"/>
            </a:solidFill>
          </a:endParaRPr>
        </a:p>
      </dgm:t>
    </dgm:pt>
    <dgm:pt modelId="{C6F4317C-EF78-5F4F-B8FE-10E68BACA6A0}" type="parTrans" cxnId="{0EF76945-5D77-704C-A13A-7EBB731B9C20}">
      <dgm:prSet/>
      <dgm:spPr/>
      <dgm:t>
        <a:bodyPr/>
        <a:lstStyle/>
        <a:p>
          <a:endParaRPr lang="en-US"/>
        </a:p>
      </dgm:t>
    </dgm:pt>
    <dgm:pt modelId="{DFF5340A-7829-8E47-813A-4643A97B7E8F}" type="sibTrans" cxnId="{0EF76945-5D77-704C-A13A-7EBB731B9C20}">
      <dgm:prSet/>
      <dgm:spPr/>
      <dgm:t>
        <a:bodyPr/>
        <a:lstStyle/>
        <a:p>
          <a:endParaRPr lang="en-US"/>
        </a:p>
      </dgm:t>
    </dgm:pt>
    <dgm:pt modelId="{53CDCDE8-0FA0-FE44-8088-E3212486DF4C}">
      <dgm:prSet phldrT="[Text]" custT="1"/>
      <dgm:spPr>
        <a:solidFill>
          <a:schemeClr val="bg1"/>
        </a:solidFill>
        <a:ln w="127000">
          <a:solidFill>
            <a:srgbClr val="FFFF00"/>
          </a:solidFill>
        </a:ln>
      </dgm:spPr>
      <dgm:t>
        <a:bodyPr/>
        <a:lstStyle/>
        <a:p>
          <a:r>
            <a:rPr lang="en-US" sz="2000" dirty="0">
              <a:solidFill>
                <a:srgbClr val="061DB2"/>
              </a:solidFill>
            </a:rPr>
            <a:t>Plan Relevant Instruction</a:t>
          </a:r>
        </a:p>
      </dgm:t>
    </dgm:pt>
    <dgm:pt modelId="{567D9373-70DB-8848-82F1-ABE80533712E}" type="parTrans" cxnId="{38C5DD65-8389-EC4C-8439-C58D076C5DF6}">
      <dgm:prSet/>
      <dgm:spPr/>
      <dgm:t>
        <a:bodyPr/>
        <a:lstStyle/>
        <a:p>
          <a:endParaRPr lang="en-US"/>
        </a:p>
      </dgm:t>
    </dgm:pt>
    <dgm:pt modelId="{E9960905-6AFD-0A49-BF65-E967F2C4E486}" type="sibTrans" cxnId="{38C5DD65-8389-EC4C-8439-C58D076C5DF6}">
      <dgm:prSet/>
      <dgm:spPr/>
      <dgm:t>
        <a:bodyPr/>
        <a:lstStyle/>
        <a:p>
          <a:endParaRPr lang="en-US"/>
        </a:p>
      </dgm:t>
    </dgm:pt>
    <dgm:pt modelId="{C09ACE08-D561-E346-9338-50A3CFF7A03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Foster Positive Relationships</a:t>
          </a:r>
          <a:endParaRPr lang="en-US" sz="2000" dirty="0">
            <a:solidFill>
              <a:srgbClr val="061DB2"/>
            </a:solidFill>
          </a:endParaRPr>
        </a:p>
      </dgm:t>
    </dgm:pt>
    <dgm:pt modelId="{D8E50301-9012-684C-9B1F-EF9D2D09A62A}" type="parTrans" cxnId="{F8A05F5A-3D62-834F-90F8-0C87D364DB97}">
      <dgm:prSet/>
      <dgm:spPr/>
      <dgm:t>
        <a:bodyPr/>
        <a:lstStyle/>
        <a:p>
          <a:endParaRPr lang="en-US"/>
        </a:p>
      </dgm:t>
    </dgm:pt>
    <dgm:pt modelId="{6CB37F19-0439-B045-8BB9-22E16801A7D8}" type="sibTrans" cxnId="{F8A05F5A-3D62-834F-90F8-0C87D364DB97}">
      <dgm:prSet/>
      <dgm:spPr/>
      <dgm:t>
        <a:bodyPr/>
        <a:lstStyle/>
        <a:p>
          <a:endParaRPr lang="en-US"/>
        </a:p>
      </dgm:t>
    </dgm:pt>
    <dgm:pt modelId="{980EC3FB-ADDA-4144-84CD-0C843F62CF7A}">
      <dgm:prSet phldrT="[Text]" custT="1"/>
      <dgm:spPr>
        <a:solidFill>
          <a:schemeClr val="bg1"/>
        </a:solidFill>
        <a:ln w="127000">
          <a:solidFill>
            <a:srgbClr val="FFFF00"/>
          </a:solidFill>
        </a:ln>
      </dgm:spPr>
      <dgm:t>
        <a:bodyPr/>
        <a:lstStyle/>
        <a:p>
          <a:r>
            <a:rPr lang="en-US" sz="1800" dirty="0">
              <a:solidFill>
                <a:srgbClr val="061DB2"/>
              </a:solidFill>
            </a:rPr>
            <a:t>Prompt and Supervise SEB and Academic Skills</a:t>
          </a:r>
        </a:p>
      </dgm:t>
    </dgm:pt>
    <dgm:pt modelId="{44634396-AC50-874D-B802-2926F5B95E50}" type="sibTrans" cxnId="{92F426BD-8188-B140-9C6C-F6285CB5F4CB}">
      <dgm:prSet/>
      <dgm:spPr/>
      <dgm:t>
        <a:bodyPr/>
        <a:lstStyle/>
        <a:p>
          <a:endParaRPr lang="en-US"/>
        </a:p>
      </dgm:t>
    </dgm:pt>
    <dgm:pt modelId="{6B5AE556-ED9E-754F-8B78-22DEF1D4239C}" type="parTrans" cxnId="{92F426BD-8188-B140-9C6C-F6285CB5F4CB}">
      <dgm:prSet/>
      <dgm:spPr/>
      <dgm:t>
        <a:bodyPr/>
        <a:lstStyle/>
        <a:p>
          <a:endParaRPr lang="en-US"/>
        </a:p>
      </dgm:t>
    </dgm:pt>
    <dgm:pt modelId="{798346A3-708F-7C44-AD50-D3B5E004E452}">
      <dgm:prSet phldrT="[Text]" custT="1"/>
      <dgm:spPr>
        <a:solidFill>
          <a:schemeClr val="bg1"/>
        </a:solidFill>
        <a:ln w="127000">
          <a:solidFill>
            <a:srgbClr val="FFFF00"/>
          </a:solidFill>
        </a:ln>
      </dgm:spPr>
      <dgm:t>
        <a:bodyPr/>
        <a:lstStyle/>
        <a:p>
          <a:r>
            <a:rPr lang="en-US" sz="1800">
              <a:solidFill>
                <a:srgbClr val="061DB2"/>
              </a:solidFill>
            </a:rPr>
            <a:t>Provide Specific Feedback </a:t>
          </a:r>
          <a:r>
            <a:rPr lang="en-US" sz="1800" u="none">
              <a:solidFill>
                <a:srgbClr val="061DB2"/>
              </a:solidFill>
            </a:rPr>
            <a:t>(</a:t>
          </a:r>
          <a:r>
            <a:rPr lang="en-US" sz="1800" u="sng">
              <a:solidFill>
                <a:srgbClr val="061DB2"/>
              </a:solidFill>
            </a:rPr>
            <a:t>&gt;</a:t>
          </a:r>
          <a:r>
            <a:rPr lang="en-US" sz="1800">
              <a:solidFill>
                <a:srgbClr val="061DB2"/>
              </a:solidFill>
            </a:rPr>
            <a:t> 5 : 1 Ratio)</a:t>
          </a:r>
          <a:endParaRPr lang="en-US" sz="1800" dirty="0">
            <a:solidFill>
              <a:srgbClr val="061DB2"/>
            </a:solidFill>
          </a:endParaRPr>
        </a:p>
      </dgm:t>
    </dgm:pt>
    <dgm:pt modelId="{BB4D7258-87CB-5B44-88E4-B429CC41DE27}" type="sibTrans" cxnId="{545B89ED-485C-514E-8A0D-CCF58CF68251}">
      <dgm:prSet/>
      <dgm:spPr/>
      <dgm:t>
        <a:bodyPr/>
        <a:lstStyle/>
        <a:p>
          <a:endParaRPr lang="en-US"/>
        </a:p>
      </dgm:t>
    </dgm:pt>
    <dgm:pt modelId="{5D6C1D99-1F06-9942-BE39-35B88DAE590C}" type="parTrans" cxnId="{545B89ED-485C-514E-8A0D-CCF58CF68251}">
      <dgm:prSet/>
      <dgm:spPr/>
      <dgm:t>
        <a:bodyPr/>
        <a:lstStyle/>
        <a:p>
          <a:endParaRPr lang="en-US"/>
        </a:p>
      </dgm:t>
    </dgm:pt>
    <dgm:pt modelId="{0AE052A5-102B-EC43-BB46-9C208BF6D6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>
              <a:solidFill>
                <a:srgbClr val="061DB2"/>
              </a:solidFill>
            </a:rPr>
            <a:t>Consider Other Response Strategies</a:t>
          </a:r>
        </a:p>
      </dgm:t>
    </dgm:pt>
    <dgm:pt modelId="{935E0F39-0D09-7A4E-9A22-409CE69761A6}" type="sibTrans" cxnId="{1B72983C-0005-5543-8225-0BF9CF25C29E}">
      <dgm:prSet/>
      <dgm:spPr/>
      <dgm:t>
        <a:bodyPr/>
        <a:lstStyle/>
        <a:p>
          <a:endParaRPr lang="en-US"/>
        </a:p>
      </dgm:t>
    </dgm:pt>
    <dgm:pt modelId="{6F9B0D30-E0AA-1345-B32B-9CFEBC0E1CDE}" type="parTrans" cxnId="{1B72983C-0005-5543-8225-0BF9CF25C29E}">
      <dgm:prSet/>
      <dgm:spPr/>
      <dgm:t>
        <a:bodyPr/>
        <a:lstStyle/>
        <a:p>
          <a:endParaRPr lang="en-US"/>
        </a:p>
      </dgm:t>
    </dgm:pt>
    <dgm:pt modelId="{BB003214-8FD7-9D45-BA27-C98B329BDD84}" type="pres">
      <dgm:prSet presAssocID="{0372B17C-DB9F-2940-9D39-C5C764336A6E}" presName="theList" presStyleCnt="0">
        <dgm:presLayoutVars>
          <dgm:dir/>
          <dgm:animLvl val="lvl"/>
          <dgm:resizeHandles val="exact"/>
        </dgm:presLayoutVars>
      </dgm:prSet>
      <dgm:spPr/>
    </dgm:pt>
    <dgm:pt modelId="{86B4D704-6C37-8F48-9B5F-ABE3427F159D}" type="pres">
      <dgm:prSet presAssocID="{C55827D4-FA26-3C41-B34C-7FCCA1C4089A}" presName="compNode" presStyleCnt="0"/>
      <dgm:spPr/>
    </dgm:pt>
    <dgm:pt modelId="{AAD1F8D3-A7FB-5B4A-82E7-E2B1AF9F7798}" type="pres">
      <dgm:prSet presAssocID="{C55827D4-FA26-3C41-B34C-7FCCA1C4089A}" presName="aNode" presStyleLbl="bgShp" presStyleIdx="0" presStyleCnt="2"/>
      <dgm:spPr/>
    </dgm:pt>
    <dgm:pt modelId="{B1B5AD16-6E71-6F4E-8AD6-F60208FD39BE}" type="pres">
      <dgm:prSet presAssocID="{C55827D4-FA26-3C41-B34C-7FCCA1C4089A}" presName="textNode" presStyleLbl="bgShp" presStyleIdx="0" presStyleCnt="2"/>
      <dgm:spPr/>
    </dgm:pt>
    <dgm:pt modelId="{5570196D-9C19-1E41-9686-2F86BF6179C7}" type="pres">
      <dgm:prSet presAssocID="{C55827D4-FA26-3C41-B34C-7FCCA1C4089A}" presName="compChildNode" presStyleCnt="0"/>
      <dgm:spPr/>
    </dgm:pt>
    <dgm:pt modelId="{D798F2C7-1B25-554C-A9D0-BC87D4DBAE70}" type="pres">
      <dgm:prSet presAssocID="{C55827D4-FA26-3C41-B34C-7FCCA1C4089A}" presName="theInnerList" presStyleCnt="0"/>
      <dgm:spPr/>
    </dgm:pt>
    <dgm:pt modelId="{3505321D-9181-6A45-85C8-47806C0054AA}" type="pres">
      <dgm:prSet presAssocID="{61983985-9E87-3F42-843C-5DB9AB66F69F}" presName="childNode" presStyleLbl="node1" presStyleIdx="0" presStyleCnt="10" custScaleX="129901">
        <dgm:presLayoutVars>
          <dgm:bulletEnabled val="1"/>
        </dgm:presLayoutVars>
      </dgm:prSet>
      <dgm:spPr/>
    </dgm:pt>
    <dgm:pt modelId="{21137A47-CBF7-E041-B63F-EE33B93442FC}" type="pres">
      <dgm:prSet presAssocID="{61983985-9E87-3F42-843C-5DB9AB66F69F}" presName="aSpace2" presStyleCnt="0"/>
      <dgm:spPr/>
    </dgm:pt>
    <dgm:pt modelId="{C2A57FE0-3E16-A647-8868-15E91561FFBE}" type="pres">
      <dgm:prSet presAssocID="{45EA7107-2F6D-D74F-9F28-18666C5E4475}" presName="childNode" presStyleLbl="node1" presStyleIdx="1" presStyleCnt="10" custScaleX="129901">
        <dgm:presLayoutVars>
          <dgm:bulletEnabled val="1"/>
        </dgm:presLayoutVars>
      </dgm:prSet>
      <dgm:spPr/>
    </dgm:pt>
    <dgm:pt modelId="{660A33F8-48D3-704B-A1A3-2F0AA6BFF180}" type="pres">
      <dgm:prSet presAssocID="{45EA7107-2F6D-D74F-9F28-18666C5E4475}" presName="aSpace2" presStyleCnt="0"/>
      <dgm:spPr/>
    </dgm:pt>
    <dgm:pt modelId="{3DF48DC9-C05C-CE40-9AF6-4CE224FE71BE}" type="pres">
      <dgm:prSet presAssocID="{40E071B7-A83B-964D-944C-E6D88A1D7B35}" presName="childNode" presStyleLbl="node1" presStyleIdx="2" presStyleCnt="10" custScaleX="129901">
        <dgm:presLayoutVars>
          <dgm:bulletEnabled val="1"/>
        </dgm:presLayoutVars>
      </dgm:prSet>
      <dgm:spPr/>
    </dgm:pt>
    <dgm:pt modelId="{BD683E85-791E-654F-BF7E-13818E2132FA}" type="pres">
      <dgm:prSet presAssocID="{40E071B7-A83B-964D-944C-E6D88A1D7B35}" presName="aSpace2" presStyleCnt="0"/>
      <dgm:spPr/>
    </dgm:pt>
    <dgm:pt modelId="{7E8C0AF6-7BD4-0548-9F70-4C17E0B00960}" type="pres">
      <dgm:prSet presAssocID="{A3BD197E-044A-A848-986C-F28313DBCFDD}" presName="childNode" presStyleLbl="node1" presStyleIdx="3" presStyleCnt="10" custScaleX="129901">
        <dgm:presLayoutVars>
          <dgm:bulletEnabled val="1"/>
        </dgm:presLayoutVars>
      </dgm:prSet>
      <dgm:spPr/>
    </dgm:pt>
    <dgm:pt modelId="{0C4530BB-F6F5-0044-9C4E-DAE2971CF330}" type="pres">
      <dgm:prSet presAssocID="{A3BD197E-044A-A848-986C-F28313DBCFDD}" presName="aSpace2" presStyleCnt="0"/>
      <dgm:spPr/>
    </dgm:pt>
    <dgm:pt modelId="{95BBF3ED-7E54-994E-B5EC-2A38AEA58E88}" type="pres">
      <dgm:prSet presAssocID="{53CDCDE8-0FA0-FE44-8088-E3212486DF4C}" presName="childNode" presStyleLbl="node1" presStyleIdx="4" presStyleCnt="10" custScaleX="129901">
        <dgm:presLayoutVars>
          <dgm:bulletEnabled val="1"/>
        </dgm:presLayoutVars>
      </dgm:prSet>
      <dgm:spPr/>
    </dgm:pt>
    <dgm:pt modelId="{25139339-D609-E443-BDAF-AB98C5827F80}" type="pres">
      <dgm:prSet presAssocID="{C55827D4-FA26-3C41-B34C-7FCCA1C4089A}" presName="aSpace" presStyleCnt="0"/>
      <dgm:spPr/>
    </dgm:pt>
    <dgm:pt modelId="{9D7BB808-5A6B-AC4E-AF52-1A006B644F1A}" type="pres">
      <dgm:prSet presAssocID="{1196889C-BE71-8945-A0AC-E10D0CED5417}" presName="compNode" presStyleCnt="0"/>
      <dgm:spPr/>
    </dgm:pt>
    <dgm:pt modelId="{BE3B39BA-6FE5-3A43-93F6-867267AC4BD5}" type="pres">
      <dgm:prSet presAssocID="{1196889C-BE71-8945-A0AC-E10D0CED5417}" presName="aNode" presStyleLbl="bgShp" presStyleIdx="1" presStyleCnt="2" custLinFactNeighborX="1966" custLinFactNeighborY="-724"/>
      <dgm:spPr/>
    </dgm:pt>
    <dgm:pt modelId="{51025A98-F962-F84E-BA44-DE094E51C60D}" type="pres">
      <dgm:prSet presAssocID="{1196889C-BE71-8945-A0AC-E10D0CED5417}" presName="textNode" presStyleLbl="bgShp" presStyleIdx="1" presStyleCnt="2"/>
      <dgm:spPr/>
    </dgm:pt>
    <dgm:pt modelId="{69341F52-CD72-D44D-96E5-F1CAF3312133}" type="pres">
      <dgm:prSet presAssocID="{1196889C-BE71-8945-A0AC-E10D0CED5417}" presName="compChildNode" presStyleCnt="0"/>
      <dgm:spPr/>
    </dgm:pt>
    <dgm:pt modelId="{2EB89EDC-947E-D841-A695-51FB3F22401A}" type="pres">
      <dgm:prSet presAssocID="{1196889C-BE71-8945-A0AC-E10D0CED5417}" presName="theInnerList" presStyleCnt="0"/>
      <dgm:spPr/>
    </dgm:pt>
    <dgm:pt modelId="{1C2C093B-78FC-084C-A8C1-6FD47F37451D}" type="pres">
      <dgm:prSet presAssocID="{EE528CC3-7149-1B46-AF73-AB4A0794C67D}" presName="childNode" presStyleLbl="node1" presStyleIdx="5" presStyleCnt="10" custScaleX="129901">
        <dgm:presLayoutVars>
          <dgm:bulletEnabled val="1"/>
        </dgm:presLayoutVars>
      </dgm:prSet>
      <dgm:spPr/>
    </dgm:pt>
    <dgm:pt modelId="{2987BA4E-83F2-0F4D-AD97-C108D826D727}" type="pres">
      <dgm:prSet presAssocID="{EE528CC3-7149-1B46-AF73-AB4A0794C67D}" presName="aSpace2" presStyleCnt="0"/>
      <dgm:spPr/>
    </dgm:pt>
    <dgm:pt modelId="{CE45D96D-9DFF-054A-ACCC-B5B187B5C535}" type="pres">
      <dgm:prSet presAssocID="{C09ACE08-D561-E346-9338-50A3CFF7A038}" presName="childNode" presStyleLbl="node1" presStyleIdx="6" presStyleCnt="10" custScaleX="129901">
        <dgm:presLayoutVars>
          <dgm:bulletEnabled val="1"/>
        </dgm:presLayoutVars>
      </dgm:prSet>
      <dgm:spPr/>
    </dgm:pt>
    <dgm:pt modelId="{575A965A-D7A4-4348-877E-6AA7FCFB631E}" type="pres">
      <dgm:prSet presAssocID="{C09ACE08-D561-E346-9338-50A3CFF7A038}" presName="aSpace2" presStyleCnt="0"/>
      <dgm:spPr/>
    </dgm:pt>
    <dgm:pt modelId="{DBC17416-6A24-D547-AFD4-C5DECEE1F864}" type="pres">
      <dgm:prSet presAssocID="{980EC3FB-ADDA-4144-84CD-0C843F62CF7A}" presName="childNode" presStyleLbl="node1" presStyleIdx="7" presStyleCnt="10" custScaleX="129901">
        <dgm:presLayoutVars>
          <dgm:bulletEnabled val="1"/>
        </dgm:presLayoutVars>
      </dgm:prSet>
      <dgm:spPr/>
    </dgm:pt>
    <dgm:pt modelId="{A49865F6-F49C-954D-9A29-98973E49546A}" type="pres">
      <dgm:prSet presAssocID="{980EC3FB-ADDA-4144-84CD-0C843F62CF7A}" presName="aSpace2" presStyleCnt="0"/>
      <dgm:spPr/>
    </dgm:pt>
    <dgm:pt modelId="{7EC581B7-BCAF-C349-A939-E942AC1410C9}" type="pres">
      <dgm:prSet presAssocID="{798346A3-708F-7C44-AD50-D3B5E004E452}" presName="childNode" presStyleLbl="node1" presStyleIdx="8" presStyleCnt="10" custScaleX="129901">
        <dgm:presLayoutVars>
          <dgm:bulletEnabled val="1"/>
        </dgm:presLayoutVars>
      </dgm:prSet>
      <dgm:spPr/>
    </dgm:pt>
    <dgm:pt modelId="{CCAD5BA7-34D1-054F-8C60-F784C4708611}" type="pres">
      <dgm:prSet presAssocID="{798346A3-708F-7C44-AD50-D3B5E004E452}" presName="aSpace2" presStyleCnt="0"/>
      <dgm:spPr/>
    </dgm:pt>
    <dgm:pt modelId="{E5BD3126-DAF5-9D40-8E21-AC5C31132C0D}" type="pres">
      <dgm:prSet presAssocID="{0AE052A5-102B-EC43-BB46-9C208BF6D6B2}" presName="childNode" presStyleLbl="node1" presStyleIdx="9" presStyleCnt="10" custScaleX="129901">
        <dgm:presLayoutVars>
          <dgm:bulletEnabled val="1"/>
        </dgm:presLayoutVars>
      </dgm:prSet>
      <dgm:spPr/>
    </dgm:pt>
  </dgm:ptLst>
  <dgm:cxnLst>
    <dgm:cxn modelId="{19E96401-ECE4-894E-BB00-C7211C194529}" type="presOf" srcId="{C09ACE08-D561-E346-9338-50A3CFF7A038}" destId="{CE45D96D-9DFF-054A-ACCC-B5B187B5C535}" srcOrd="0" destOrd="0" presId="urn:microsoft.com/office/officeart/2005/8/layout/lProcess2"/>
    <dgm:cxn modelId="{8B38C30C-D651-7840-A0A3-BABDDFBD7D85}" type="presOf" srcId="{C55827D4-FA26-3C41-B34C-7FCCA1C4089A}" destId="{B1B5AD16-6E71-6F4E-8AD6-F60208FD39BE}" srcOrd="1" destOrd="0" presId="urn:microsoft.com/office/officeart/2005/8/layout/lProcess2"/>
    <dgm:cxn modelId="{FC60AA13-7F47-E245-AFED-55360F8E7C05}" type="presOf" srcId="{45EA7107-2F6D-D74F-9F28-18666C5E4475}" destId="{C2A57FE0-3E16-A647-8868-15E91561FFBE}" srcOrd="0" destOrd="0" presId="urn:microsoft.com/office/officeart/2005/8/layout/lProcess2"/>
    <dgm:cxn modelId="{1D26F71D-28D8-474A-9DEE-D8F8F64A0211}" srcId="{C55827D4-FA26-3C41-B34C-7FCCA1C4089A}" destId="{40E071B7-A83B-964D-944C-E6D88A1D7B35}" srcOrd="2" destOrd="0" parTransId="{0A8C976F-0E71-4F49-BE55-0111392EC21A}" sibTransId="{78869FB3-80A9-6A43-9523-02ACA25D27DE}"/>
    <dgm:cxn modelId="{33E85B1E-5194-FC4F-AE6D-4A44855C15A1}" type="presOf" srcId="{0AE052A5-102B-EC43-BB46-9C208BF6D6B2}" destId="{E5BD3126-DAF5-9D40-8E21-AC5C31132C0D}" srcOrd="0" destOrd="0" presId="urn:microsoft.com/office/officeart/2005/8/layout/lProcess2"/>
    <dgm:cxn modelId="{027D5425-7EAD-6641-8DA1-DA2BD76CF7B2}" type="presOf" srcId="{61983985-9E87-3F42-843C-5DB9AB66F69F}" destId="{3505321D-9181-6A45-85C8-47806C0054AA}" srcOrd="0" destOrd="0" presId="urn:microsoft.com/office/officeart/2005/8/layout/lProcess2"/>
    <dgm:cxn modelId="{225B3330-7205-2542-B70D-3C74845328E2}" type="presOf" srcId="{A3BD197E-044A-A848-986C-F28313DBCFDD}" destId="{7E8C0AF6-7BD4-0548-9F70-4C17E0B00960}" srcOrd="0" destOrd="0" presId="urn:microsoft.com/office/officeart/2005/8/layout/lProcess2"/>
    <dgm:cxn modelId="{08208033-0ABC-8A42-854B-4247DCDAE590}" srcId="{1196889C-BE71-8945-A0AC-E10D0CED5417}" destId="{EE528CC3-7149-1B46-AF73-AB4A0794C67D}" srcOrd="0" destOrd="0" parTransId="{240C2D40-9EF0-484D-9C23-18C0B1DED08D}" sibTransId="{D851184F-2E4E-9649-B7B4-D2761719CF5C}"/>
    <dgm:cxn modelId="{1B72983C-0005-5543-8225-0BF9CF25C29E}" srcId="{1196889C-BE71-8945-A0AC-E10D0CED5417}" destId="{0AE052A5-102B-EC43-BB46-9C208BF6D6B2}" srcOrd="4" destOrd="0" parTransId="{6F9B0D30-E0AA-1345-B32B-9CFEBC0E1CDE}" sibTransId="{935E0F39-0D09-7A4E-9A22-409CE69761A6}"/>
    <dgm:cxn modelId="{3AF5DF5D-7223-584D-A4A6-4B9160B28210}" type="presOf" srcId="{C55827D4-FA26-3C41-B34C-7FCCA1C4089A}" destId="{AAD1F8D3-A7FB-5B4A-82E7-E2B1AF9F7798}" srcOrd="0" destOrd="0" presId="urn:microsoft.com/office/officeart/2005/8/layout/lProcess2"/>
    <dgm:cxn modelId="{72795C5E-2F86-4144-BC76-BFA011117429}" type="presOf" srcId="{0372B17C-DB9F-2940-9D39-C5C764336A6E}" destId="{BB003214-8FD7-9D45-BA27-C98B329BDD84}" srcOrd="0" destOrd="0" presId="urn:microsoft.com/office/officeart/2005/8/layout/lProcess2"/>
    <dgm:cxn modelId="{0EF76945-5D77-704C-A13A-7EBB731B9C20}" srcId="{C55827D4-FA26-3C41-B34C-7FCCA1C4089A}" destId="{A3BD197E-044A-A848-986C-F28313DBCFDD}" srcOrd="3" destOrd="0" parTransId="{C6F4317C-EF78-5F4F-B8FE-10E68BACA6A0}" sibTransId="{DFF5340A-7829-8E47-813A-4643A97B7E8F}"/>
    <dgm:cxn modelId="{38C5DD65-8389-EC4C-8439-C58D076C5DF6}" srcId="{C55827D4-FA26-3C41-B34C-7FCCA1C4089A}" destId="{53CDCDE8-0FA0-FE44-8088-E3212486DF4C}" srcOrd="4" destOrd="0" parTransId="{567D9373-70DB-8848-82F1-ABE80533712E}" sibTransId="{E9960905-6AFD-0A49-BF65-E967F2C4E486}"/>
    <dgm:cxn modelId="{034C3173-99A4-C847-8611-72EFAA82F980}" type="presOf" srcId="{EE528CC3-7149-1B46-AF73-AB4A0794C67D}" destId="{1C2C093B-78FC-084C-A8C1-6FD47F37451D}" srcOrd="0" destOrd="0" presId="urn:microsoft.com/office/officeart/2005/8/layout/lProcess2"/>
    <dgm:cxn modelId="{A8DF5B53-C992-B149-A56B-D21282EF258A}" srcId="{C55827D4-FA26-3C41-B34C-7FCCA1C4089A}" destId="{61983985-9E87-3F42-843C-5DB9AB66F69F}" srcOrd="0" destOrd="0" parTransId="{B882B54E-C3C0-3B41-A193-3F450E6E883E}" sibTransId="{D07F013C-C8A4-564C-A5FC-8271B9509C4E}"/>
    <dgm:cxn modelId="{123A2D59-92CD-7547-B6E3-485895B70E2A}" srcId="{C55827D4-FA26-3C41-B34C-7FCCA1C4089A}" destId="{45EA7107-2F6D-D74F-9F28-18666C5E4475}" srcOrd="1" destOrd="0" parTransId="{A2C109C6-8D0B-7F40-BB4B-47134976AD9B}" sibTransId="{7C89627E-DCB3-5343-B56F-0E7AA18F04AC}"/>
    <dgm:cxn modelId="{F8A05F5A-3D62-834F-90F8-0C87D364DB97}" srcId="{1196889C-BE71-8945-A0AC-E10D0CED5417}" destId="{C09ACE08-D561-E346-9338-50A3CFF7A038}" srcOrd="1" destOrd="0" parTransId="{D8E50301-9012-684C-9B1F-EF9D2D09A62A}" sibTransId="{6CB37F19-0439-B045-8BB9-22E16801A7D8}"/>
    <dgm:cxn modelId="{75015F89-863D-294A-8BDA-4FC8F3AD1E68}" type="presOf" srcId="{53CDCDE8-0FA0-FE44-8088-E3212486DF4C}" destId="{95BBF3ED-7E54-994E-B5EC-2A38AEA58E88}" srcOrd="0" destOrd="0" presId="urn:microsoft.com/office/officeart/2005/8/layout/lProcess2"/>
    <dgm:cxn modelId="{1D21428F-4D81-A84F-BBDE-11416CD2B643}" type="presOf" srcId="{980EC3FB-ADDA-4144-84CD-0C843F62CF7A}" destId="{DBC17416-6A24-D547-AFD4-C5DECEE1F864}" srcOrd="0" destOrd="0" presId="urn:microsoft.com/office/officeart/2005/8/layout/lProcess2"/>
    <dgm:cxn modelId="{9638BA9C-B06D-EA45-B025-2BF9FFE635BF}" type="presOf" srcId="{1196889C-BE71-8945-A0AC-E10D0CED5417}" destId="{BE3B39BA-6FE5-3A43-93F6-867267AC4BD5}" srcOrd="0" destOrd="0" presId="urn:microsoft.com/office/officeart/2005/8/layout/lProcess2"/>
    <dgm:cxn modelId="{F7A508A8-75EC-E943-996F-532C4E99DEB3}" type="presOf" srcId="{40E071B7-A83B-964D-944C-E6D88A1D7B35}" destId="{3DF48DC9-C05C-CE40-9AF6-4CE224FE71BE}" srcOrd="0" destOrd="0" presId="urn:microsoft.com/office/officeart/2005/8/layout/lProcess2"/>
    <dgm:cxn modelId="{92F426BD-8188-B140-9C6C-F6285CB5F4CB}" srcId="{1196889C-BE71-8945-A0AC-E10D0CED5417}" destId="{980EC3FB-ADDA-4144-84CD-0C843F62CF7A}" srcOrd="2" destOrd="0" parTransId="{6B5AE556-ED9E-754F-8B78-22DEF1D4239C}" sibTransId="{44634396-AC50-874D-B802-2926F5B95E50}"/>
    <dgm:cxn modelId="{F6DE6EDB-037F-914B-9390-F0D9DDCEDA50}" type="presOf" srcId="{1196889C-BE71-8945-A0AC-E10D0CED5417}" destId="{51025A98-F962-F84E-BA44-DE094E51C60D}" srcOrd="1" destOrd="0" presId="urn:microsoft.com/office/officeart/2005/8/layout/lProcess2"/>
    <dgm:cxn modelId="{545B89ED-485C-514E-8A0D-CCF58CF68251}" srcId="{1196889C-BE71-8945-A0AC-E10D0CED5417}" destId="{798346A3-708F-7C44-AD50-D3B5E004E452}" srcOrd="3" destOrd="0" parTransId="{5D6C1D99-1F06-9942-BE39-35B88DAE590C}" sibTransId="{BB4D7258-87CB-5B44-88E4-B429CC41DE27}"/>
    <dgm:cxn modelId="{7E46A9F6-2B63-1040-AD0D-1292178B7F3E}" srcId="{0372B17C-DB9F-2940-9D39-C5C764336A6E}" destId="{C55827D4-FA26-3C41-B34C-7FCCA1C4089A}" srcOrd="0" destOrd="0" parTransId="{599DC4A7-EC38-D746-BE3D-BCDAA49A5EB2}" sibTransId="{51D50C4B-93D5-7941-911E-F54D361562F2}"/>
    <dgm:cxn modelId="{A80B2DFA-09A4-0E43-BA62-E5B809C78AF9}" srcId="{0372B17C-DB9F-2940-9D39-C5C764336A6E}" destId="{1196889C-BE71-8945-A0AC-E10D0CED5417}" srcOrd="1" destOrd="0" parTransId="{BAD8AEE7-E197-7E41-A10C-DDC36D4C0B4E}" sibTransId="{29CFEE24-02A0-5D4E-88F6-AB2B2BECC404}"/>
    <dgm:cxn modelId="{CEE4AFFC-2378-674C-B1B0-3438C6FF8DCB}" type="presOf" srcId="{798346A3-708F-7C44-AD50-D3B5E004E452}" destId="{7EC581B7-BCAF-C349-A939-E942AC1410C9}" srcOrd="0" destOrd="0" presId="urn:microsoft.com/office/officeart/2005/8/layout/lProcess2"/>
    <dgm:cxn modelId="{2B85F3F7-944C-CE41-8326-CBD503E1884F}" type="presParOf" srcId="{BB003214-8FD7-9D45-BA27-C98B329BDD84}" destId="{86B4D704-6C37-8F48-9B5F-ABE3427F159D}" srcOrd="0" destOrd="0" presId="urn:microsoft.com/office/officeart/2005/8/layout/lProcess2"/>
    <dgm:cxn modelId="{68704501-2E05-1940-874D-426182D80A4D}" type="presParOf" srcId="{86B4D704-6C37-8F48-9B5F-ABE3427F159D}" destId="{AAD1F8D3-A7FB-5B4A-82E7-E2B1AF9F7798}" srcOrd="0" destOrd="0" presId="urn:microsoft.com/office/officeart/2005/8/layout/lProcess2"/>
    <dgm:cxn modelId="{A54048F8-4183-D445-B85F-C99406C4DC63}" type="presParOf" srcId="{86B4D704-6C37-8F48-9B5F-ABE3427F159D}" destId="{B1B5AD16-6E71-6F4E-8AD6-F60208FD39BE}" srcOrd="1" destOrd="0" presId="urn:microsoft.com/office/officeart/2005/8/layout/lProcess2"/>
    <dgm:cxn modelId="{012C0DCC-07BE-DE44-8A0E-EA94CE1B1BF8}" type="presParOf" srcId="{86B4D704-6C37-8F48-9B5F-ABE3427F159D}" destId="{5570196D-9C19-1E41-9686-2F86BF6179C7}" srcOrd="2" destOrd="0" presId="urn:microsoft.com/office/officeart/2005/8/layout/lProcess2"/>
    <dgm:cxn modelId="{7ADF7435-C71A-4644-A9AF-D039C20D1227}" type="presParOf" srcId="{5570196D-9C19-1E41-9686-2F86BF6179C7}" destId="{D798F2C7-1B25-554C-A9D0-BC87D4DBAE70}" srcOrd="0" destOrd="0" presId="urn:microsoft.com/office/officeart/2005/8/layout/lProcess2"/>
    <dgm:cxn modelId="{BE27DF2F-6BE4-9D4F-8857-CF670D5694E4}" type="presParOf" srcId="{D798F2C7-1B25-554C-A9D0-BC87D4DBAE70}" destId="{3505321D-9181-6A45-85C8-47806C0054AA}" srcOrd="0" destOrd="0" presId="urn:microsoft.com/office/officeart/2005/8/layout/lProcess2"/>
    <dgm:cxn modelId="{F364A23E-1D38-F64B-BCD6-2BDF1301BD8E}" type="presParOf" srcId="{D798F2C7-1B25-554C-A9D0-BC87D4DBAE70}" destId="{21137A47-CBF7-E041-B63F-EE33B93442FC}" srcOrd="1" destOrd="0" presId="urn:microsoft.com/office/officeart/2005/8/layout/lProcess2"/>
    <dgm:cxn modelId="{D063E219-6F2F-1D4E-8C99-FC32D131E973}" type="presParOf" srcId="{D798F2C7-1B25-554C-A9D0-BC87D4DBAE70}" destId="{C2A57FE0-3E16-A647-8868-15E91561FFBE}" srcOrd="2" destOrd="0" presId="urn:microsoft.com/office/officeart/2005/8/layout/lProcess2"/>
    <dgm:cxn modelId="{3C80E319-A21D-A140-913B-B388245E8A3F}" type="presParOf" srcId="{D798F2C7-1B25-554C-A9D0-BC87D4DBAE70}" destId="{660A33F8-48D3-704B-A1A3-2F0AA6BFF180}" srcOrd="3" destOrd="0" presId="urn:microsoft.com/office/officeart/2005/8/layout/lProcess2"/>
    <dgm:cxn modelId="{1EB945BB-24BA-314D-A122-277D25D644EC}" type="presParOf" srcId="{D798F2C7-1B25-554C-A9D0-BC87D4DBAE70}" destId="{3DF48DC9-C05C-CE40-9AF6-4CE224FE71BE}" srcOrd="4" destOrd="0" presId="urn:microsoft.com/office/officeart/2005/8/layout/lProcess2"/>
    <dgm:cxn modelId="{AB13AA5D-4492-484E-A86B-A4397C29F21B}" type="presParOf" srcId="{D798F2C7-1B25-554C-A9D0-BC87D4DBAE70}" destId="{BD683E85-791E-654F-BF7E-13818E2132FA}" srcOrd="5" destOrd="0" presId="urn:microsoft.com/office/officeart/2005/8/layout/lProcess2"/>
    <dgm:cxn modelId="{228769AA-11BB-014C-8C12-860AE486045C}" type="presParOf" srcId="{D798F2C7-1B25-554C-A9D0-BC87D4DBAE70}" destId="{7E8C0AF6-7BD4-0548-9F70-4C17E0B00960}" srcOrd="6" destOrd="0" presId="urn:microsoft.com/office/officeart/2005/8/layout/lProcess2"/>
    <dgm:cxn modelId="{7B77F7ED-6A0C-B446-9C21-4323403424EB}" type="presParOf" srcId="{D798F2C7-1B25-554C-A9D0-BC87D4DBAE70}" destId="{0C4530BB-F6F5-0044-9C4E-DAE2971CF330}" srcOrd="7" destOrd="0" presId="urn:microsoft.com/office/officeart/2005/8/layout/lProcess2"/>
    <dgm:cxn modelId="{A33C8D77-7186-DA4C-8DB0-72E85E7AE1EC}" type="presParOf" srcId="{D798F2C7-1B25-554C-A9D0-BC87D4DBAE70}" destId="{95BBF3ED-7E54-994E-B5EC-2A38AEA58E88}" srcOrd="8" destOrd="0" presId="urn:microsoft.com/office/officeart/2005/8/layout/lProcess2"/>
    <dgm:cxn modelId="{799269CB-9C66-8041-A26E-2E6533D29A78}" type="presParOf" srcId="{BB003214-8FD7-9D45-BA27-C98B329BDD84}" destId="{25139339-D609-E443-BDAF-AB98C5827F80}" srcOrd="1" destOrd="0" presId="urn:microsoft.com/office/officeart/2005/8/layout/lProcess2"/>
    <dgm:cxn modelId="{2D7BDD00-0809-774B-B719-27FBAE3D0E89}" type="presParOf" srcId="{BB003214-8FD7-9D45-BA27-C98B329BDD84}" destId="{9D7BB808-5A6B-AC4E-AF52-1A006B644F1A}" srcOrd="2" destOrd="0" presId="urn:microsoft.com/office/officeart/2005/8/layout/lProcess2"/>
    <dgm:cxn modelId="{E7E455EE-1368-7F47-ABED-607E526B9C40}" type="presParOf" srcId="{9D7BB808-5A6B-AC4E-AF52-1A006B644F1A}" destId="{BE3B39BA-6FE5-3A43-93F6-867267AC4BD5}" srcOrd="0" destOrd="0" presId="urn:microsoft.com/office/officeart/2005/8/layout/lProcess2"/>
    <dgm:cxn modelId="{E904E7A9-0BF1-F547-A097-7C77D1EED568}" type="presParOf" srcId="{9D7BB808-5A6B-AC4E-AF52-1A006B644F1A}" destId="{51025A98-F962-F84E-BA44-DE094E51C60D}" srcOrd="1" destOrd="0" presId="urn:microsoft.com/office/officeart/2005/8/layout/lProcess2"/>
    <dgm:cxn modelId="{577F7148-8950-A440-8EFB-6FC0AF1CC405}" type="presParOf" srcId="{9D7BB808-5A6B-AC4E-AF52-1A006B644F1A}" destId="{69341F52-CD72-D44D-96E5-F1CAF3312133}" srcOrd="2" destOrd="0" presId="urn:microsoft.com/office/officeart/2005/8/layout/lProcess2"/>
    <dgm:cxn modelId="{1C7DD58C-5520-2743-B4D1-065893628C93}" type="presParOf" srcId="{69341F52-CD72-D44D-96E5-F1CAF3312133}" destId="{2EB89EDC-947E-D841-A695-51FB3F22401A}" srcOrd="0" destOrd="0" presId="urn:microsoft.com/office/officeart/2005/8/layout/lProcess2"/>
    <dgm:cxn modelId="{4D720892-E3B2-AD47-A700-B0FF6071542B}" type="presParOf" srcId="{2EB89EDC-947E-D841-A695-51FB3F22401A}" destId="{1C2C093B-78FC-084C-A8C1-6FD47F37451D}" srcOrd="0" destOrd="0" presId="urn:microsoft.com/office/officeart/2005/8/layout/lProcess2"/>
    <dgm:cxn modelId="{8CE94931-68E4-1C4E-A73C-10523443C744}" type="presParOf" srcId="{2EB89EDC-947E-D841-A695-51FB3F22401A}" destId="{2987BA4E-83F2-0F4D-AD97-C108D826D727}" srcOrd="1" destOrd="0" presId="urn:microsoft.com/office/officeart/2005/8/layout/lProcess2"/>
    <dgm:cxn modelId="{31EFBF49-C23A-3F41-9823-87D722777312}" type="presParOf" srcId="{2EB89EDC-947E-D841-A695-51FB3F22401A}" destId="{CE45D96D-9DFF-054A-ACCC-B5B187B5C535}" srcOrd="2" destOrd="0" presId="urn:microsoft.com/office/officeart/2005/8/layout/lProcess2"/>
    <dgm:cxn modelId="{F0EA9542-3FAA-294C-B218-53472108CCEA}" type="presParOf" srcId="{2EB89EDC-947E-D841-A695-51FB3F22401A}" destId="{575A965A-D7A4-4348-877E-6AA7FCFB631E}" srcOrd="3" destOrd="0" presId="urn:microsoft.com/office/officeart/2005/8/layout/lProcess2"/>
    <dgm:cxn modelId="{2CC5002A-EF7E-9041-9737-D22CD473821C}" type="presParOf" srcId="{2EB89EDC-947E-D841-A695-51FB3F22401A}" destId="{DBC17416-6A24-D547-AFD4-C5DECEE1F864}" srcOrd="4" destOrd="0" presId="urn:microsoft.com/office/officeart/2005/8/layout/lProcess2"/>
    <dgm:cxn modelId="{9AF2F7CD-844F-C143-A9FE-23983ECFEF81}" type="presParOf" srcId="{2EB89EDC-947E-D841-A695-51FB3F22401A}" destId="{A49865F6-F49C-954D-9A29-98973E49546A}" srcOrd="5" destOrd="0" presId="urn:microsoft.com/office/officeart/2005/8/layout/lProcess2"/>
    <dgm:cxn modelId="{F71EBAA0-6682-054D-B613-186D76A945BE}" type="presParOf" srcId="{2EB89EDC-947E-D841-A695-51FB3F22401A}" destId="{7EC581B7-BCAF-C349-A939-E942AC1410C9}" srcOrd="6" destOrd="0" presId="urn:microsoft.com/office/officeart/2005/8/layout/lProcess2"/>
    <dgm:cxn modelId="{4928DFC9-8259-304F-882A-52D6519F2D23}" type="presParOf" srcId="{2EB89EDC-947E-D841-A695-51FB3F22401A}" destId="{CCAD5BA7-34D1-054F-8C60-F784C4708611}" srcOrd="7" destOrd="0" presId="urn:microsoft.com/office/officeart/2005/8/layout/lProcess2"/>
    <dgm:cxn modelId="{B7524BC5-4C52-AF45-97F0-1B3BB7F6B04E}" type="presParOf" srcId="{2EB89EDC-947E-D841-A695-51FB3F22401A}" destId="{E5BD3126-DAF5-9D40-8E21-AC5C31132C0D}" srcOrd="8" destOrd="0" presId="urn:microsoft.com/office/officeart/2005/8/layout/lProcess2"/>
  </dgm:cxnLst>
  <dgm:bg>
    <a:solidFill>
      <a:srgbClr val="3761AD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937503-7550-41B3-8D88-C860E600B4A5}">
      <dgm:prSet phldr="0"/>
      <dgm:spPr>
        <a:solidFill>
          <a:srgbClr val="B7DEF4"/>
        </a:solidFill>
      </dgm:spPr>
      <dgm:t>
        <a:bodyPr/>
        <a:lstStyle/>
        <a:p>
          <a:r>
            <a:rPr lang="en-US" b="1" i="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b="1" i="0" u="none" strike="noStrike" cap="none" baseline="0" noProof="0" dirty="0">
            <a:solidFill>
              <a:schemeClr val="bg2">
                <a:lumMod val="50000"/>
              </a:schemeClr>
            </a:solidFill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1539AA6C-5191-469D-A537-2416343F2551}">
      <dgm:prSet phldr="0"/>
      <dgm:spPr/>
      <dgm:t>
        <a:bodyPr/>
        <a:lstStyle/>
        <a:p>
          <a:pPr rtl="0"/>
          <a:r>
            <a:rPr lang="en-US" dirty="0">
              <a:latin typeface="+mn-lt"/>
            </a:rPr>
            <a:t>Goal Setting / Precision Problem Statement</a:t>
          </a:r>
        </a:p>
      </dgm:t>
    </dgm:pt>
    <dgm:pt modelId="{381E2A0F-8743-4468-8314-3F864C4BA94D}" type="parTrans" cxnId="{322B3D5A-009D-482B-BFB5-DD446648BF06}">
      <dgm:prSet/>
      <dgm:spPr/>
      <dgm:t>
        <a:bodyPr/>
        <a:lstStyle/>
        <a:p>
          <a:endParaRPr lang="en-US"/>
        </a:p>
      </dgm:t>
    </dgm:pt>
    <dgm:pt modelId="{CF64F3E7-DD0C-4372-A5F7-D5637CF17093}" type="sibTrans" cxnId="{322B3D5A-009D-482B-BFB5-DD446648BF06}">
      <dgm:prSet/>
      <dgm:spPr/>
      <dgm:t>
        <a:bodyPr/>
        <a:lstStyle/>
        <a:p>
          <a:endParaRPr lang="en-US"/>
        </a:p>
      </dgm:t>
    </dgm:pt>
    <dgm:pt modelId="{4B901EB4-F182-41A6-939E-2ACE1681CEF2}">
      <dgm:prSet/>
      <dgm:spPr/>
      <dgm:t>
        <a:bodyPr/>
        <a:lstStyle/>
        <a:p>
          <a:r>
            <a:rPr lang="en-US" dirty="0">
              <a:latin typeface="+mn-lt"/>
            </a:rPr>
            <a:t>Tier 1 Foundation Check</a:t>
          </a:r>
        </a:p>
      </dgm:t>
    </dgm:pt>
    <dgm:pt modelId="{EDFE67DE-E5DB-4E2F-B246-B7F1CF65CCFE}" type="parTrans" cxnId="{9AA421E7-7192-46E4-B951-1985DE59AEC4}">
      <dgm:prSet/>
      <dgm:spPr/>
      <dgm:t>
        <a:bodyPr/>
        <a:lstStyle/>
        <a:p>
          <a:endParaRPr lang="en-US"/>
        </a:p>
      </dgm:t>
    </dgm:pt>
    <dgm:pt modelId="{16CB7632-F748-4201-88D7-A7E8E57EEAB4}" type="sibTrans" cxnId="{9AA421E7-7192-46E4-B951-1985DE59AEC4}">
      <dgm:prSet/>
      <dgm:spPr/>
      <dgm:t>
        <a:bodyPr/>
        <a:lstStyle/>
        <a:p>
          <a:endParaRPr lang="en-US"/>
        </a:p>
      </dgm:t>
    </dgm:pt>
    <dgm:pt modelId="{E8FD0B7C-CE80-47DE-939B-B69050C4511B}">
      <dgm:prSet phldr="0"/>
      <dgm:spPr/>
      <dgm:t>
        <a:bodyPr/>
        <a:lstStyle/>
        <a:p>
          <a:pPr rtl="0"/>
          <a:r>
            <a:rPr lang="en-US" dirty="0">
              <a:latin typeface="+mn-lt"/>
            </a:rPr>
            <a:t>Function of Behavior</a:t>
          </a:r>
        </a:p>
      </dgm:t>
    </dgm:pt>
    <dgm:pt modelId="{1884AC56-18B4-4EDC-8713-8BE81BAD535B}" type="parTrans" cxnId="{EA0485D9-1DD2-4F69-9A06-B6789E52D0E8}">
      <dgm:prSet/>
      <dgm:spPr/>
      <dgm:t>
        <a:bodyPr/>
        <a:lstStyle/>
        <a:p>
          <a:endParaRPr lang="en-US"/>
        </a:p>
      </dgm:t>
    </dgm:pt>
    <dgm:pt modelId="{345B3B55-7D9F-44E1-B393-02C6D2115CAF}" type="sibTrans" cxnId="{EA0485D9-1DD2-4F69-9A06-B6789E52D0E8}">
      <dgm:prSet/>
      <dgm:spPr/>
      <dgm:t>
        <a:bodyPr/>
        <a:lstStyle/>
        <a:p>
          <a:endParaRPr lang="en-US"/>
        </a:p>
      </dgm:t>
    </dgm:pt>
    <dgm:pt modelId="{1C294E1F-5BD4-466B-998A-6A42624710D3}">
      <dgm:prSet phldr="0"/>
      <dgm:spPr/>
      <dgm:t>
        <a:bodyPr/>
        <a:lstStyle/>
        <a:p>
          <a:pPr rtl="0"/>
          <a:r>
            <a:rPr lang="en-US" dirty="0">
              <a:latin typeface="+mn-lt"/>
            </a:rPr>
            <a:t>Sharing: Teaching Expectations</a:t>
          </a:r>
        </a:p>
      </dgm:t>
    </dgm:pt>
    <dgm:pt modelId="{165705E1-E30B-4036-A646-81C7D5248CCF}" type="parTrans" cxnId="{89A67F3E-0638-4EC3-B87F-FA5B0FF2A745}">
      <dgm:prSet/>
      <dgm:spPr/>
      <dgm:t>
        <a:bodyPr/>
        <a:lstStyle/>
        <a:p>
          <a:endParaRPr lang="en-US"/>
        </a:p>
      </dgm:t>
    </dgm:pt>
    <dgm:pt modelId="{E6824591-445F-47D0-BCA1-9841163774B0}" type="sibTrans" cxnId="{89A67F3E-0638-4EC3-B87F-FA5B0FF2A745}">
      <dgm:prSet/>
      <dgm:spPr/>
      <dgm:t>
        <a:bodyPr/>
        <a:lstStyle/>
        <a:p>
          <a:endParaRPr lang="en-US"/>
        </a:p>
      </dgm:t>
    </dgm:pt>
    <dgm:pt modelId="{83CD3A7A-B02B-408E-819F-1118891AA3E0}">
      <dgm:prSet/>
      <dgm:spPr/>
      <dgm:t>
        <a:bodyPr/>
        <a:lstStyle/>
        <a:p>
          <a:pPr rtl="0"/>
          <a:r>
            <a:rPr lang="en-US" dirty="0">
              <a:latin typeface="+mn-lt"/>
            </a:rPr>
            <a:t>Classroom PBIS Practices</a:t>
          </a:r>
        </a:p>
      </dgm:t>
    </dgm:pt>
    <dgm:pt modelId="{F309E242-710C-40E6-A28C-F9DF93C67838}" type="parTrans" cxnId="{5E416A34-5B8F-41D6-B7BC-62B65B5A8951}">
      <dgm:prSet/>
      <dgm:spPr/>
      <dgm:t>
        <a:bodyPr/>
        <a:lstStyle/>
        <a:p>
          <a:endParaRPr lang="en-US"/>
        </a:p>
      </dgm:t>
    </dgm:pt>
    <dgm:pt modelId="{1AA0ACE6-70A1-4554-B43A-70B7064E0FBC}" type="sibTrans" cxnId="{5E416A34-5B8F-41D6-B7BC-62B65B5A8951}">
      <dgm:prSet/>
      <dgm:spPr/>
      <dgm:t>
        <a:bodyPr/>
        <a:lstStyle/>
        <a:p>
          <a:endParaRPr lang="en-US"/>
        </a:p>
      </dgm:t>
    </dgm:pt>
    <dgm:pt modelId="{A7DA83CC-8A9A-4153-8B58-21789B7D0040}">
      <dgm:prSet/>
      <dgm:spPr/>
      <dgm:t>
        <a:bodyPr/>
        <a:lstStyle/>
        <a:p>
          <a:r>
            <a:rPr lang="en-US" b="0" dirty="0">
              <a:latin typeface="+mn-lt"/>
            </a:rPr>
            <a:t>Team time</a:t>
          </a:r>
          <a:endParaRPr lang="en-US" b="0" i="0" dirty="0">
            <a:latin typeface="+mn-lt"/>
          </a:endParaRPr>
        </a:p>
      </dgm:t>
    </dgm:pt>
    <dgm:pt modelId="{ED5C0050-317C-41C1-8ADE-4E214E7D6CE2}" type="parTrans" cxnId="{487DC9B3-15C2-4233-8A03-9BE2F761D696}">
      <dgm:prSet/>
      <dgm:spPr/>
      <dgm:t>
        <a:bodyPr/>
        <a:lstStyle/>
        <a:p>
          <a:endParaRPr lang="en-US"/>
        </a:p>
      </dgm:t>
    </dgm:pt>
    <dgm:pt modelId="{B2A4F7AF-E080-4898-ABD8-C7257DD9A6ED}" type="sibTrans" cxnId="{487DC9B3-15C2-4233-8A03-9BE2F761D696}">
      <dgm:prSet/>
      <dgm:spPr/>
      <dgm:t>
        <a:bodyPr/>
        <a:lstStyle/>
        <a:p>
          <a:endParaRPr lang="en-US"/>
        </a:p>
      </dgm:t>
    </dgm:pt>
    <dgm:pt modelId="{4BA1C9AF-F2E6-4338-8CF0-72A863B5CF25}">
      <dgm:prSet/>
      <dgm:spPr/>
      <dgm:t>
        <a:bodyPr/>
        <a:lstStyle/>
        <a:p>
          <a:r>
            <a:rPr lang="en-US" b="0" i="0" dirty="0"/>
            <a:t>Team Tasks</a:t>
          </a:r>
        </a:p>
      </dgm:t>
    </dgm:pt>
    <dgm:pt modelId="{154D8CF3-6192-48DC-A786-4D55F28F5DB4}" type="parTrans" cxnId="{48790D92-B241-4F4F-8704-B6DF40DBCC6B}">
      <dgm:prSet/>
      <dgm:spPr/>
      <dgm:t>
        <a:bodyPr/>
        <a:lstStyle/>
        <a:p>
          <a:endParaRPr lang="en-US"/>
        </a:p>
      </dgm:t>
    </dgm:pt>
    <dgm:pt modelId="{BF4B6B1C-DAA2-465D-BB31-1CDEDFBE03D2}" type="sibTrans" cxnId="{48790D92-B241-4F4F-8704-B6DF40DBCC6B}">
      <dgm:prSet/>
      <dgm:spPr/>
      <dgm:t>
        <a:bodyPr/>
        <a:lstStyle/>
        <a:p>
          <a:endParaRPr lang="en-US"/>
        </a:p>
      </dgm:t>
    </dgm:pt>
    <dgm:pt modelId="{B396B70F-7301-421C-B240-5E1405971C4B}">
      <dgm:prSet/>
      <dgm:spPr/>
      <dgm:t>
        <a:bodyPr/>
        <a:lstStyle/>
        <a:p>
          <a:r>
            <a:rPr lang="en-US" b="0" i="0" dirty="0"/>
            <a:t>Identify a targeted data driven outcome measure to focus on this year.</a:t>
          </a:r>
        </a:p>
      </dgm:t>
    </dgm:pt>
    <dgm:pt modelId="{C7009638-4D6B-4177-A983-D6CCF53681E7}" type="parTrans" cxnId="{24B9AAE3-F7F6-4F50-A943-3E9D60470444}">
      <dgm:prSet/>
      <dgm:spPr/>
      <dgm:t>
        <a:bodyPr/>
        <a:lstStyle/>
        <a:p>
          <a:endParaRPr lang="en-US"/>
        </a:p>
      </dgm:t>
    </dgm:pt>
    <dgm:pt modelId="{22B6968E-C415-4620-9EF8-819B3DABD808}" type="sibTrans" cxnId="{24B9AAE3-F7F6-4F50-A943-3E9D60470444}">
      <dgm:prSet/>
      <dgm:spPr/>
      <dgm:t>
        <a:bodyPr/>
        <a:lstStyle/>
        <a:p>
          <a:endParaRPr lang="en-US"/>
        </a:p>
      </dgm:t>
    </dgm:pt>
    <dgm:pt modelId="{784F311C-8A3B-446B-9863-AF7A2C09FCF7}">
      <dgm:prSet/>
      <dgm:spPr/>
      <dgm:t>
        <a:bodyPr/>
        <a:lstStyle/>
        <a:p>
          <a:r>
            <a:rPr lang="en-US" b="0" i="0" dirty="0"/>
            <a:t>Plan how to integrate function of behavior content in your PD this year.</a:t>
          </a:r>
        </a:p>
      </dgm:t>
    </dgm:pt>
    <dgm:pt modelId="{91341EBB-DB3C-46D1-BE4E-7185600D0016}" type="parTrans" cxnId="{76854F97-D5C5-4537-A270-0AE0FB280CEB}">
      <dgm:prSet/>
      <dgm:spPr/>
      <dgm:t>
        <a:bodyPr/>
        <a:lstStyle/>
        <a:p>
          <a:endParaRPr lang="en-US"/>
        </a:p>
      </dgm:t>
    </dgm:pt>
    <dgm:pt modelId="{BBD3484B-916B-499D-8C85-9BFE496F4989}" type="sibTrans" cxnId="{76854F97-D5C5-4537-A270-0AE0FB280CEB}">
      <dgm:prSet/>
      <dgm:spPr/>
      <dgm:t>
        <a:bodyPr/>
        <a:lstStyle/>
        <a:p>
          <a:endParaRPr lang="en-US"/>
        </a:p>
      </dgm:t>
    </dgm:pt>
    <dgm:pt modelId="{7C8F4F9F-6CCD-4690-B6CA-FDD4D2E6A657}">
      <dgm:prSet phldr="0"/>
      <dgm:spPr/>
      <dgm:t>
        <a:bodyPr/>
        <a:lstStyle/>
        <a:p>
          <a:r>
            <a:rPr lang="en-US" b="0" i="0" dirty="0"/>
            <a:t>Plan current use of Classroom PBIS practices in your building.</a:t>
          </a:r>
          <a:endParaRPr lang="en-US" dirty="0"/>
        </a:p>
      </dgm:t>
    </dgm:pt>
    <dgm:pt modelId="{6B7C44D1-3AC2-44F4-A7CE-B85DEAA56322}" type="parTrans" cxnId="{D22AD994-5711-45F2-97C9-A471F1B842F5}">
      <dgm:prSet/>
      <dgm:spPr/>
      <dgm:t>
        <a:bodyPr/>
        <a:lstStyle/>
        <a:p>
          <a:endParaRPr lang="en-US"/>
        </a:p>
      </dgm:t>
    </dgm:pt>
    <dgm:pt modelId="{E35EAAC9-9D30-4842-AA74-D9FF33409944}" type="sibTrans" cxnId="{D22AD994-5711-45F2-97C9-A471F1B842F5}">
      <dgm:prSet/>
      <dgm:spPr/>
      <dgm:t>
        <a:bodyPr/>
        <a:lstStyle/>
        <a:p>
          <a:endParaRPr lang="en-US"/>
        </a:p>
      </dgm:t>
    </dgm:pt>
    <dgm:pt modelId="{9D2680A7-90F6-4504-A372-0986B4DF2A1C}">
      <dgm:prSet phldr="0"/>
      <dgm:spPr/>
      <dgm:t>
        <a:bodyPr/>
        <a:lstStyle/>
        <a:p>
          <a:pPr rtl="0"/>
          <a:r>
            <a:rPr lang="en-US" b="0" i="0" dirty="0">
              <a:latin typeface="Arial"/>
            </a:rPr>
            <a:t>Share w/Trainer: Updated Action Plan with Goal Statement.</a:t>
          </a:r>
          <a:endParaRPr lang="en-US" b="0" i="0" dirty="0"/>
        </a:p>
      </dgm:t>
    </dgm:pt>
    <dgm:pt modelId="{382A3458-08E2-4932-9C9C-92B560006FB9}" type="parTrans" cxnId="{37D58DC8-B4E5-4B8E-8181-CB5982356EDC}">
      <dgm:prSet/>
      <dgm:spPr/>
      <dgm:t>
        <a:bodyPr/>
        <a:lstStyle/>
        <a:p>
          <a:endParaRPr lang="en-US"/>
        </a:p>
      </dgm:t>
    </dgm:pt>
    <dgm:pt modelId="{B68DED40-A913-4197-B74D-D8D62C3D6F2A}" type="sibTrans" cxnId="{37D58DC8-B4E5-4B8E-8181-CB5982356ED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85DF4A2E-149A-4E8C-A55D-250999776A8A}" type="pres">
      <dgm:prSet presAssocID="{4BA1C9AF-F2E6-4338-8CF0-72A863B5CF25}" presName="parentLin" presStyleCnt="0"/>
      <dgm:spPr/>
    </dgm:pt>
    <dgm:pt modelId="{9356DD2B-792D-41F7-93A3-15A191A00B41}" type="pres">
      <dgm:prSet presAssocID="{4BA1C9AF-F2E6-4338-8CF0-72A863B5CF25}" presName="parentLeftMargin" presStyleLbl="node1" presStyleIdx="0" presStyleCnt="2"/>
      <dgm:spPr/>
    </dgm:pt>
    <dgm:pt modelId="{ACA97277-CF28-4FC0-AA52-A5C1A2AD3D67}" type="pres">
      <dgm:prSet presAssocID="{4BA1C9AF-F2E6-4338-8CF0-72A863B5CF2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016E76A-502F-4539-B77E-A5E8B2E072C4}" type="pres">
      <dgm:prSet presAssocID="{4BA1C9AF-F2E6-4338-8CF0-72A863B5CF25}" presName="negativeSpace" presStyleCnt="0"/>
      <dgm:spPr/>
    </dgm:pt>
    <dgm:pt modelId="{AC517502-62EE-40FD-8122-A8C25EE35C10}" type="pres">
      <dgm:prSet presAssocID="{4BA1C9AF-F2E6-4338-8CF0-72A863B5CF2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7DCBB806-A628-4D9F-AC99-BCF048D491F9}" type="presOf" srcId="{4BA1C9AF-F2E6-4338-8CF0-72A863B5CF25}" destId="{ACA97277-CF28-4FC0-AA52-A5C1A2AD3D67}" srcOrd="1" destOrd="0" presId="urn:microsoft.com/office/officeart/2005/8/layout/list1"/>
    <dgm:cxn modelId="{93993427-B87F-43CD-88A6-2C388674CAC3}" type="presOf" srcId="{E8FD0B7C-CE80-47DE-939B-B69050C4511B}" destId="{CDAAD9AB-76BA-4F20-9C80-4020D86AF54F}" srcOrd="0" destOrd="2" presId="urn:microsoft.com/office/officeart/2005/8/layout/list1"/>
    <dgm:cxn modelId="{5CF5442B-0430-4CD5-85B8-16824D9A155F}" type="presOf" srcId="{784F311C-8A3B-446B-9863-AF7A2C09FCF7}" destId="{AC517502-62EE-40FD-8122-A8C25EE35C10}" srcOrd="0" destOrd="1" presId="urn:microsoft.com/office/officeart/2005/8/layout/list1"/>
    <dgm:cxn modelId="{5E416A34-5B8F-41D6-B7BC-62B65B5A8951}" srcId="{76937503-7550-41B3-8D88-C860E600B4A5}" destId="{83CD3A7A-B02B-408E-819F-1118891AA3E0}" srcOrd="4" destOrd="0" parTransId="{F309E242-710C-40E6-A28C-F9DF93C67838}" sibTransId="{1AA0ACE6-70A1-4554-B43A-70B7064E0FBC}"/>
    <dgm:cxn modelId="{E16E1837-65FB-4AE2-BEE5-609E81D54748}" type="presOf" srcId="{1539AA6C-5191-469D-A537-2416343F2551}" destId="{CDAAD9AB-76BA-4F20-9C80-4020D86AF54F}" srcOrd="0" destOrd="0" presId="urn:microsoft.com/office/officeart/2005/8/layout/list1"/>
    <dgm:cxn modelId="{89A67F3E-0638-4EC3-B87F-FA5B0FF2A745}" srcId="{76937503-7550-41B3-8D88-C860E600B4A5}" destId="{1C294E1F-5BD4-466B-998A-6A42624710D3}" srcOrd="3" destOrd="0" parTransId="{165705E1-E30B-4036-A646-81C7D5248CCF}" sibTransId="{E6824591-445F-47D0-BCA1-9841163774B0}"/>
    <dgm:cxn modelId="{D4696243-A5D5-4B80-A7C2-9B5E59394C8B}" type="presOf" srcId="{9D2680A7-90F6-4504-A372-0986B4DF2A1C}" destId="{AC517502-62EE-40FD-8122-A8C25EE35C10}" srcOrd="0" destOrd="3" presId="urn:microsoft.com/office/officeart/2005/8/layout/list1"/>
    <dgm:cxn modelId="{4ECA646D-CF16-4D7F-8CC8-9EE436F4CCB9}" type="presOf" srcId="{76937503-7550-41B3-8D88-C860E600B4A5}" destId="{3E253364-FB35-42F8-9CB7-634D0DF472D6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72CF4B78-E406-473C-B1CC-275E625FA7AE}" type="presOf" srcId="{A7DA83CC-8A9A-4153-8B58-21789B7D0040}" destId="{CDAAD9AB-76BA-4F20-9C80-4020D86AF54F}" srcOrd="0" destOrd="5" presId="urn:microsoft.com/office/officeart/2005/8/layout/list1"/>
    <dgm:cxn modelId="{3ED27578-A61D-4DBF-A41A-8B0F364750FE}" type="presOf" srcId="{7C8F4F9F-6CCD-4690-B6CA-FDD4D2E6A657}" destId="{AC517502-62EE-40FD-8122-A8C25EE35C10}" srcOrd="0" destOrd="2" presId="urn:microsoft.com/office/officeart/2005/8/layout/list1"/>
    <dgm:cxn modelId="{EE8FEC58-1C4E-4073-8392-922206574366}" type="presOf" srcId="{1C294E1F-5BD4-466B-998A-6A42624710D3}" destId="{CDAAD9AB-76BA-4F20-9C80-4020D86AF54F}" srcOrd="0" destOrd="3" presId="urn:microsoft.com/office/officeart/2005/8/layout/list1"/>
    <dgm:cxn modelId="{D5464159-122D-4741-826B-B83203906343}" type="presOf" srcId="{76937503-7550-41B3-8D88-C860E600B4A5}" destId="{24EE546A-203E-45A1-AB96-5A4CB77AC5EC}" srcOrd="1" destOrd="0" presId="urn:microsoft.com/office/officeart/2005/8/layout/list1"/>
    <dgm:cxn modelId="{322B3D5A-009D-482B-BFB5-DD446648BF06}" srcId="{76937503-7550-41B3-8D88-C860E600B4A5}" destId="{1539AA6C-5191-469D-A537-2416343F2551}" srcOrd="0" destOrd="0" parTransId="{381E2A0F-8743-4468-8314-3F864C4BA94D}" sibTransId="{CF64F3E7-DD0C-4372-A5F7-D5637CF17093}"/>
    <dgm:cxn modelId="{48790D92-B241-4F4F-8704-B6DF40DBCC6B}" srcId="{139B28B7-98AE-2442-8242-E675E9F54483}" destId="{4BA1C9AF-F2E6-4338-8CF0-72A863B5CF25}" srcOrd="1" destOrd="0" parTransId="{154D8CF3-6192-48DC-A786-4D55F28F5DB4}" sibTransId="{BF4B6B1C-DAA2-465D-BB31-1CDEDFBE03D2}"/>
    <dgm:cxn modelId="{D22AD994-5711-45F2-97C9-A471F1B842F5}" srcId="{4BA1C9AF-F2E6-4338-8CF0-72A863B5CF25}" destId="{7C8F4F9F-6CCD-4690-B6CA-FDD4D2E6A657}" srcOrd="2" destOrd="0" parTransId="{6B7C44D1-3AC2-44F4-A7CE-B85DEAA56322}" sibTransId="{E35EAAC9-9D30-4842-AA74-D9FF33409944}"/>
    <dgm:cxn modelId="{76854F97-D5C5-4537-A270-0AE0FB280CEB}" srcId="{4BA1C9AF-F2E6-4338-8CF0-72A863B5CF25}" destId="{784F311C-8A3B-446B-9863-AF7A2C09FCF7}" srcOrd="1" destOrd="0" parTransId="{91341EBB-DB3C-46D1-BE4E-7185600D0016}" sibTransId="{BBD3484B-916B-499D-8C85-9BFE496F4989}"/>
    <dgm:cxn modelId="{DDD7BBA3-DEC6-4550-AAF2-7BD4704F8429}" type="presOf" srcId="{B396B70F-7301-421C-B240-5E1405971C4B}" destId="{AC517502-62EE-40FD-8122-A8C25EE35C10}" srcOrd="0" destOrd="0" presId="urn:microsoft.com/office/officeart/2005/8/layout/list1"/>
    <dgm:cxn modelId="{9159C1A9-DAFA-4077-A0D1-9C98798D6551}" type="presOf" srcId="{83CD3A7A-B02B-408E-819F-1118891AA3E0}" destId="{CDAAD9AB-76BA-4F20-9C80-4020D86AF54F}" srcOrd="0" destOrd="4" presId="urn:microsoft.com/office/officeart/2005/8/layout/list1"/>
    <dgm:cxn modelId="{487DC9B3-15C2-4233-8A03-9BE2F761D696}" srcId="{76937503-7550-41B3-8D88-C860E600B4A5}" destId="{A7DA83CC-8A9A-4153-8B58-21789B7D0040}" srcOrd="5" destOrd="0" parTransId="{ED5C0050-317C-41C1-8ADE-4E214E7D6CE2}" sibTransId="{B2A4F7AF-E080-4898-ABD8-C7257DD9A6ED}"/>
    <dgm:cxn modelId="{37D58DC8-B4E5-4B8E-8181-CB5982356EDC}" srcId="{4BA1C9AF-F2E6-4338-8CF0-72A863B5CF25}" destId="{9D2680A7-90F6-4504-A372-0986B4DF2A1C}" srcOrd="3" destOrd="0" parTransId="{382A3458-08E2-4932-9C9C-92B560006FB9}" sibTransId="{B68DED40-A913-4197-B74D-D8D62C3D6F2A}"/>
    <dgm:cxn modelId="{EA0485D9-1DD2-4F69-9A06-B6789E52D0E8}" srcId="{76937503-7550-41B3-8D88-C860E600B4A5}" destId="{E8FD0B7C-CE80-47DE-939B-B69050C4511B}" srcOrd="2" destOrd="0" parTransId="{1884AC56-18B4-4EDC-8713-8BE81BAD535B}" sibTransId="{345B3B55-7D9F-44E1-B393-02C6D2115CAF}"/>
    <dgm:cxn modelId="{24B9AAE3-F7F6-4F50-A943-3E9D60470444}" srcId="{4BA1C9AF-F2E6-4338-8CF0-72A863B5CF25}" destId="{B396B70F-7301-421C-B240-5E1405971C4B}" srcOrd="0" destOrd="0" parTransId="{C7009638-4D6B-4177-A983-D6CCF53681E7}" sibTransId="{22B6968E-C415-4620-9EF8-819B3DABD808}"/>
    <dgm:cxn modelId="{9AA421E7-7192-46E4-B951-1985DE59AEC4}" srcId="{76937503-7550-41B3-8D88-C860E600B4A5}" destId="{4B901EB4-F182-41A6-939E-2ACE1681CEF2}" srcOrd="1" destOrd="0" parTransId="{EDFE67DE-E5DB-4E2F-B246-B7F1CF65CCFE}" sibTransId="{16CB7632-F748-4201-88D7-A7E8E57EEAB4}"/>
    <dgm:cxn modelId="{C58432EE-29FF-4CFD-BFB6-08230C9A3A3B}" type="presOf" srcId="{4BA1C9AF-F2E6-4338-8CF0-72A863B5CF25}" destId="{9356DD2B-792D-41F7-93A3-15A191A00B41}" srcOrd="0" destOrd="0" presId="urn:microsoft.com/office/officeart/2005/8/layout/list1"/>
    <dgm:cxn modelId="{4A363EF6-63BC-4827-A537-3942B125EAC5}" type="presOf" srcId="{4B901EB4-F182-41A6-939E-2ACE1681CEF2}" destId="{CDAAD9AB-76BA-4F20-9C80-4020D86AF54F}" srcOrd="0" destOrd="1" presId="urn:microsoft.com/office/officeart/2005/8/layout/list1"/>
    <dgm:cxn modelId="{2C79BF16-67A4-4454-9C41-252848287293}" type="presParOf" srcId="{107712AD-F0E7-8045-90F3-AA033147F7E7}" destId="{99F85151-3D39-4456-9783-D2B61E40612E}" srcOrd="0" destOrd="0" presId="urn:microsoft.com/office/officeart/2005/8/layout/list1"/>
    <dgm:cxn modelId="{E740CC74-C12C-4544-A07E-397D5292C427}" type="presParOf" srcId="{99F85151-3D39-4456-9783-D2B61E40612E}" destId="{3E253364-FB35-42F8-9CB7-634D0DF472D6}" srcOrd="0" destOrd="0" presId="urn:microsoft.com/office/officeart/2005/8/layout/list1"/>
    <dgm:cxn modelId="{51765B1B-8B51-461A-9A7A-9C886E45840E}" type="presParOf" srcId="{99F85151-3D39-4456-9783-D2B61E40612E}" destId="{24EE546A-203E-45A1-AB96-5A4CB77AC5EC}" srcOrd="1" destOrd="0" presId="urn:microsoft.com/office/officeart/2005/8/layout/list1"/>
    <dgm:cxn modelId="{3D855A62-19DB-4DE5-87E2-38DC34CE7ECE}" type="presParOf" srcId="{107712AD-F0E7-8045-90F3-AA033147F7E7}" destId="{1DD4E0C0-9F60-4F65-BB07-79CA80226C0A}" srcOrd="1" destOrd="0" presId="urn:microsoft.com/office/officeart/2005/8/layout/list1"/>
    <dgm:cxn modelId="{542583FE-B578-4437-863B-22CBA34B6004}" type="presParOf" srcId="{107712AD-F0E7-8045-90F3-AA033147F7E7}" destId="{CDAAD9AB-76BA-4F20-9C80-4020D86AF54F}" srcOrd="2" destOrd="0" presId="urn:microsoft.com/office/officeart/2005/8/layout/list1"/>
    <dgm:cxn modelId="{7DC86EC6-6A9E-4DC2-85EB-120E7EECB4F3}" type="presParOf" srcId="{107712AD-F0E7-8045-90F3-AA033147F7E7}" destId="{5E61BAE6-473E-4263-8FBF-76A396FC3E1D}" srcOrd="3" destOrd="0" presId="urn:microsoft.com/office/officeart/2005/8/layout/list1"/>
    <dgm:cxn modelId="{BE44ECEB-ADEF-4E9D-B242-2A8AD22B37A1}" type="presParOf" srcId="{107712AD-F0E7-8045-90F3-AA033147F7E7}" destId="{85DF4A2E-149A-4E8C-A55D-250999776A8A}" srcOrd="4" destOrd="0" presId="urn:microsoft.com/office/officeart/2005/8/layout/list1"/>
    <dgm:cxn modelId="{55BC5A3C-132A-42A3-81E7-0E27B0F028CB}" type="presParOf" srcId="{85DF4A2E-149A-4E8C-A55D-250999776A8A}" destId="{9356DD2B-792D-41F7-93A3-15A191A00B41}" srcOrd="0" destOrd="0" presId="urn:microsoft.com/office/officeart/2005/8/layout/list1"/>
    <dgm:cxn modelId="{058A69E3-D430-4CD9-8925-A4F18DCBDA78}" type="presParOf" srcId="{85DF4A2E-149A-4E8C-A55D-250999776A8A}" destId="{ACA97277-CF28-4FC0-AA52-A5C1A2AD3D67}" srcOrd="1" destOrd="0" presId="urn:microsoft.com/office/officeart/2005/8/layout/list1"/>
    <dgm:cxn modelId="{612CCF49-C414-40F7-9C8A-3B3FE460811F}" type="presParOf" srcId="{107712AD-F0E7-8045-90F3-AA033147F7E7}" destId="{8016E76A-502F-4539-B77E-A5E8B2E072C4}" srcOrd="5" destOrd="0" presId="urn:microsoft.com/office/officeart/2005/8/layout/list1"/>
    <dgm:cxn modelId="{14D53B29-4AE0-4E2C-BB3C-823667C21C66}" type="presParOf" srcId="{107712AD-F0E7-8045-90F3-AA033147F7E7}" destId="{AC517502-62EE-40FD-8122-A8C25EE35C1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0431B3-2FC8-CE44-BD2E-260F72FC31EA}" type="doc">
      <dgm:prSet loTypeId="urn:microsoft.com/office/officeart/2005/8/layout/radial4" loCatId="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4BB1BF-1768-0D4A-9315-0558C043024F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b="1" dirty="0"/>
            <a:t>Purpose Statement</a:t>
          </a:r>
        </a:p>
      </dgm:t>
    </dgm:pt>
    <dgm:pt modelId="{B4767F67-3274-754E-9FE7-66A1E169A898}" type="parTrans" cxnId="{6DAE0F9E-977E-BD46-8AE7-CCF5CE09D7EA}">
      <dgm:prSet/>
      <dgm:spPr/>
      <dgm:t>
        <a:bodyPr/>
        <a:lstStyle/>
        <a:p>
          <a:endParaRPr lang="en-US" sz="2800"/>
        </a:p>
      </dgm:t>
    </dgm:pt>
    <dgm:pt modelId="{AFEDA215-EBE4-564E-858D-33903E633C57}" type="sibTrans" cxnId="{6DAE0F9E-977E-BD46-8AE7-CCF5CE09D7EA}">
      <dgm:prSet/>
      <dgm:spPr/>
      <dgm:t>
        <a:bodyPr/>
        <a:lstStyle/>
        <a:p>
          <a:endParaRPr lang="en-US" sz="2800"/>
        </a:p>
      </dgm:t>
    </dgm:pt>
    <dgm:pt modelId="{433B3C77-12A0-5E4B-950E-0B62CC616D02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/>
            <a:t>Action Plan Outcome Goals</a:t>
          </a:r>
        </a:p>
      </dgm:t>
    </dgm:pt>
    <dgm:pt modelId="{D3222A88-6C23-244C-866E-6931F0696AB5}" type="parTrans" cxnId="{F75218EB-9D20-4A4E-8C3C-385F5905E0C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2800"/>
        </a:p>
      </dgm:t>
    </dgm:pt>
    <dgm:pt modelId="{979F96C2-8D7C-9C46-9C4C-1CE49C48F3D7}" type="sibTrans" cxnId="{F75218EB-9D20-4A4E-8C3C-385F5905E0C2}">
      <dgm:prSet/>
      <dgm:spPr/>
      <dgm:t>
        <a:bodyPr/>
        <a:lstStyle/>
        <a:p>
          <a:endParaRPr lang="en-US" sz="2800"/>
        </a:p>
      </dgm:t>
    </dgm:pt>
    <dgm:pt modelId="{EE66D7A5-DAE6-8E47-8D0A-3DCDDA1C8653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/>
            <a:t>School/District Improvement Plans</a:t>
          </a:r>
        </a:p>
      </dgm:t>
    </dgm:pt>
    <dgm:pt modelId="{5719329C-9401-7441-B6E9-4B7FB536E46C}" type="parTrans" cxnId="{90DD74D4-7023-B24C-A170-90DDAD1FBD1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2800"/>
        </a:p>
      </dgm:t>
    </dgm:pt>
    <dgm:pt modelId="{D9526B6C-4CCB-8249-8302-B1DA9B4BE6C4}" type="sibTrans" cxnId="{90DD74D4-7023-B24C-A170-90DDAD1FBD1F}">
      <dgm:prSet/>
      <dgm:spPr/>
      <dgm:t>
        <a:bodyPr/>
        <a:lstStyle/>
        <a:p>
          <a:endParaRPr lang="en-US" sz="2800"/>
        </a:p>
      </dgm:t>
    </dgm:pt>
    <dgm:pt modelId="{7CFFC42E-5DFA-044E-8B24-704E533830ED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/>
            <a:t>Working Smarter Matrix (e.g. resource allocation)</a:t>
          </a:r>
        </a:p>
      </dgm:t>
    </dgm:pt>
    <dgm:pt modelId="{603521F3-17A7-5845-BF61-ACD18229773E}" type="parTrans" cxnId="{DCE3E663-57C9-9A40-92E3-E181DA99B46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2800"/>
        </a:p>
      </dgm:t>
    </dgm:pt>
    <dgm:pt modelId="{7CDDA8D4-68A4-644F-915C-54DB781F8310}" type="sibTrans" cxnId="{DCE3E663-57C9-9A40-92E3-E181DA99B460}">
      <dgm:prSet/>
      <dgm:spPr/>
      <dgm:t>
        <a:bodyPr/>
        <a:lstStyle/>
        <a:p>
          <a:endParaRPr lang="en-US" sz="2800"/>
        </a:p>
      </dgm:t>
    </dgm:pt>
    <dgm:pt modelId="{759BB375-FCEE-514C-891F-CA0907D9E027}" type="pres">
      <dgm:prSet presAssocID="{6C0431B3-2FC8-CE44-BD2E-260F72FC31E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21C60E-D694-084E-A695-EABAA6263F13}" type="pres">
      <dgm:prSet presAssocID="{484BB1BF-1768-0D4A-9315-0558C043024F}" presName="centerShape" presStyleLbl="node0" presStyleIdx="0" presStyleCnt="1"/>
      <dgm:spPr/>
    </dgm:pt>
    <dgm:pt modelId="{10E0F60B-8581-034B-A8C2-FDB95BB8D436}" type="pres">
      <dgm:prSet presAssocID="{D3222A88-6C23-244C-866E-6931F0696AB5}" presName="parTrans" presStyleLbl="bgSibTrans2D1" presStyleIdx="0" presStyleCnt="3"/>
      <dgm:spPr/>
    </dgm:pt>
    <dgm:pt modelId="{82F4CC55-A5C3-A34C-B2A1-2102C121BF0A}" type="pres">
      <dgm:prSet presAssocID="{433B3C77-12A0-5E4B-950E-0B62CC616D02}" presName="node" presStyleLbl="node1" presStyleIdx="0" presStyleCnt="3">
        <dgm:presLayoutVars>
          <dgm:bulletEnabled val="1"/>
        </dgm:presLayoutVars>
      </dgm:prSet>
      <dgm:spPr/>
    </dgm:pt>
    <dgm:pt modelId="{0BF5ED51-E8E2-5447-A230-031EC8AA3D81}" type="pres">
      <dgm:prSet presAssocID="{5719329C-9401-7441-B6E9-4B7FB536E46C}" presName="parTrans" presStyleLbl="bgSibTrans2D1" presStyleIdx="1" presStyleCnt="3"/>
      <dgm:spPr/>
    </dgm:pt>
    <dgm:pt modelId="{B02F135C-88F5-264E-B80C-FAE3D8F57097}" type="pres">
      <dgm:prSet presAssocID="{EE66D7A5-DAE6-8E47-8D0A-3DCDDA1C8653}" presName="node" presStyleLbl="node1" presStyleIdx="1" presStyleCnt="3" custScaleX="115042">
        <dgm:presLayoutVars>
          <dgm:bulletEnabled val="1"/>
        </dgm:presLayoutVars>
      </dgm:prSet>
      <dgm:spPr/>
    </dgm:pt>
    <dgm:pt modelId="{925BA9E5-A464-2E4F-A93A-58F346662380}" type="pres">
      <dgm:prSet presAssocID="{603521F3-17A7-5845-BF61-ACD18229773E}" presName="parTrans" presStyleLbl="bgSibTrans2D1" presStyleIdx="2" presStyleCnt="3"/>
      <dgm:spPr/>
    </dgm:pt>
    <dgm:pt modelId="{B4297BB2-47F6-A940-AEFC-5EC48AB69D37}" type="pres">
      <dgm:prSet presAssocID="{7CFFC42E-5DFA-044E-8B24-704E533830ED}" presName="node" presStyleLbl="node1" presStyleIdx="2" presStyleCnt="3">
        <dgm:presLayoutVars>
          <dgm:bulletEnabled val="1"/>
        </dgm:presLayoutVars>
      </dgm:prSet>
      <dgm:spPr/>
    </dgm:pt>
  </dgm:ptLst>
  <dgm:cxnLst>
    <dgm:cxn modelId="{FD953A10-18BC-BC4E-9516-7DAC81D29404}" type="presOf" srcId="{D3222A88-6C23-244C-866E-6931F0696AB5}" destId="{10E0F60B-8581-034B-A8C2-FDB95BB8D436}" srcOrd="0" destOrd="0" presId="urn:microsoft.com/office/officeart/2005/8/layout/radial4"/>
    <dgm:cxn modelId="{7D9E821D-7365-A245-8B45-714A8E25BD2F}" type="presOf" srcId="{433B3C77-12A0-5E4B-950E-0B62CC616D02}" destId="{82F4CC55-A5C3-A34C-B2A1-2102C121BF0A}" srcOrd="0" destOrd="0" presId="urn:microsoft.com/office/officeart/2005/8/layout/radial4"/>
    <dgm:cxn modelId="{001A0731-C3B3-B74D-B78E-002CF5D5DA38}" type="presOf" srcId="{484BB1BF-1768-0D4A-9315-0558C043024F}" destId="{3421C60E-D694-084E-A695-EABAA6263F13}" srcOrd="0" destOrd="0" presId="urn:microsoft.com/office/officeart/2005/8/layout/radial4"/>
    <dgm:cxn modelId="{DCE3E663-57C9-9A40-92E3-E181DA99B460}" srcId="{484BB1BF-1768-0D4A-9315-0558C043024F}" destId="{7CFFC42E-5DFA-044E-8B24-704E533830ED}" srcOrd="2" destOrd="0" parTransId="{603521F3-17A7-5845-BF61-ACD18229773E}" sibTransId="{7CDDA8D4-68A4-644F-915C-54DB781F8310}"/>
    <dgm:cxn modelId="{73586684-C70A-AE40-8EC4-E14B5671C20D}" type="presOf" srcId="{5719329C-9401-7441-B6E9-4B7FB536E46C}" destId="{0BF5ED51-E8E2-5447-A230-031EC8AA3D81}" srcOrd="0" destOrd="0" presId="urn:microsoft.com/office/officeart/2005/8/layout/radial4"/>
    <dgm:cxn modelId="{309D1099-6C56-D34D-A33C-D0D99236E149}" type="presOf" srcId="{EE66D7A5-DAE6-8E47-8D0A-3DCDDA1C8653}" destId="{B02F135C-88F5-264E-B80C-FAE3D8F57097}" srcOrd="0" destOrd="0" presId="urn:microsoft.com/office/officeart/2005/8/layout/radial4"/>
    <dgm:cxn modelId="{6DAE0F9E-977E-BD46-8AE7-CCF5CE09D7EA}" srcId="{6C0431B3-2FC8-CE44-BD2E-260F72FC31EA}" destId="{484BB1BF-1768-0D4A-9315-0558C043024F}" srcOrd="0" destOrd="0" parTransId="{B4767F67-3274-754E-9FE7-66A1E169A898}" sibTransId="{AFEDA215-EBE4-564E-858D-33903E633C57}"/>
    <dgm:cxn modelId="{AF546DC8-CFB0-094A-AC9F-CC4E43872EDC}" type="presOf" srcId="{7CFFC42E-5DFA-044E-8B24-704E533830ED}" destId="{B4297BB2-47F6-A940-AEFC-5EC48AB69D37}" srcOrd="0" destOrd="0" presId="urn:microsoft.com/office/officeart/2005/8/layout/radial4"/>
    <dgm:cxn modelId="{90DD74D4-7023-B24C-A170-90DDAD1FBD1F}" srcId="{484BB1BF-1768-0D4A-9315-0558C043024F}" destId="{EE66D7A5-DAE6-8E47-8D0A-3DCDDA1C8653}" srcOrd="1" destOrd="0" parTransId="{5719329C-9401-7441-B6E9-4B7FB536E46C}" sibTransId="{D9526B6C-4CCB-8249-8302-B1DA9B4BE6C4}"/>
    <dgm:cxn modelId="{0AB4A6DA-D603-9747-8810-1936B32AAB09}" type="presOf" srcId="{6C0431B3-2FC8-CE44-BD2E-260F72FC31EA}" destId="{759BB375-FCEE-514C-891F-CA0907D9E027}" srcOrd="0" destOrd="0" presId="urn:microsoft.com/office/officeart/2005/8/layout/radial4"/>
    <dgm:cxn modelId="{F75218EB-9D20-4A4E-8C3C-385F5905E0C2}" srcId="{484BB1BF-1768-0D4A-9315-0558C043024F}" destId="{433B3C77-12A0-5E4B-950E-0B62CC616D02}" srcOrd="0" destOrd="0" parTransId="{D3222A88-6C23-244C-866E-6931F0696AB5}" sibTransId="{979F96C2-8D7C-9C46-9C4C-1CE49C48F3D7}"/>
    <dgm:cxn modelId="{ECC0CEFD-6079-7449-AF43-2B0898C8560C}" type="presOf" srcId="{603521F3-17A7-5845-BF61-ACD18229773E}" destId="{925BA9E5-A464-2E4F-A93A-58F346662380}" srcOrd="0" destOrd="0" presId="urn:microsoft.com/office/officeart/2005/8/layout/radial4"/>
    <dgm:cxn modelId="{5C6D641B-AFB1-954E-A4A0-49334574A4BD}" type="presParOf" srcId="{759BB375-FCEE-514C-891F-CA0907D9E027}" destId="{3421C60E-D694-084E-A695-EABAA6263F13}" srcOrd="0" destOrd="0" presId="urn:microsoft.com/office/officeart/2005/8/layout/radial4"/>
    <dgm:cxn modelId="{2986878F-745E-C545-AC97-E98A7BC585D7}" type="presParOf" srcId="{759BB375-FCEE-514C-891F-CA0907D9E027}" destId="{10E0F60B-8581-034B-A8C2-FDB95BB8D436}" srcOrd="1" destOrd="0" presId="urn:microsoft.com/office/officeart/2005/8/layout/radial4"/>
    <dgm:cxn modelId="{C4DE746B-B458-6B45-8FBC-E4F1AF1986AC}" type="presParOf" srcId="{759BB375-FCEE-514C-891F-CA0907D9E027}" destId="{82F4CC55-A5C3-A34C-B2A1-2102C121BF0A}" srcOrd="2" destOrd="0" presId="urn:microsoft.com/office/officeart/2005/8/layout/radial4"/>
    <dgm:cxn modelId="{4D887D6A-B163-A34C-82F3-EEAED87B116A}" type="presParOf" srcId="{759BB375-FCEE-514C-891F-CA0907D9E027}" destId="{0BF5ED51-E8E2-5447-A230-031EC8AA3D81}" srcOrd="3" destOrd="0" presId="urn:microsoft.com/office/officeart/2005/8/layout/radial4"/>
    <dgm:cxn modelId="{B9B8B952-D889-8A40-A182-58582175671A}" type="presParOf" srcId="{759BB375-FCEE-514C-891F-CA0907D9E027}" destId="{B02F135C-88F5-264E-B80C-FAE3D8F57097}" srcOrd="4" destOrd="0" presId="urn:microsoft.com/office/officeart/2005/8/layout/radial4"/>
    <dgm:cxn modelId="{71C99607-532A-8044-8B47-32EAA765D03F}" type="presParOf" srcId="{759BB375-FCEE-514C-891F-CA0907D9E027}" destId="{925BA9E5-A464-2E4F-A93A-58F346662380}" srcOrd="5" destOrd="0" presId="urn:microsoft.com/office/officeart/2005/8/layout/radial4"/>
    <dgm:cxn modelId="{0B5860D8-0C8A-D54E-89AF-862991478038}" type="presParOf" srcId="{759BB375-FCEE-514C-891F-CA0907D9E027}" destId="{B4297BB2-47F6-A940-AEFC-5EC48AB69D37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696BB9-944D-427D-909C-E38BC490423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1C0E09E-C8B8-4B4A-95E0-B1600EB6BBAA}">
      <dgm:prSet phldrT="[Text]" custT="1"/>
      <dgm:spPr>
        <a:solidFill>
          <a:srgbClr val="FF99CC">
            <a:alpha val="49804"/>
          </a:srgbClr>
        </a:solidFill>
        <a:ln>
          <a:solidFill>
            <a:srgbClr val="EE6E99"/>
          </a:solidFill>
        </a:ln>
      </dgm:spPr>
      <dgm:t>
        <a:bodyPr/>
        <a:lstStyle/>
        <a:p>
          <a:r>
            <a:rPr lang="en-US" sz="3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Systems</a:t>
          </a:r>
        </a:p>
      </dgm:t>
    </dgm:pt>
    <dgm:pt modelId="{BB9BCF43-5E73-4304-BAD6-C4FB5992CE0C}" type="parTrans" cxnId="{4E625FA5-F838-43B1-88A7-C4B009AFED94}">
      <dgm:prSet/>
      <dgm:spPr/>
      <dgm:t>
        <a:bodyPr/>
        <a:lstStyle/>
        <a:p>
          <a:endParaRPr lang="en-US">
            <a:solidFill>
              <a:schemeClr val="bg1"/>
            </a:solidFill>
            <a:latin typeface="Poppins Medium" panose="020B0604020202020204" charset="0"/>
            <a:cs typeface="Poppins Medium" panose="020B0604020202020204" charset="0"/>
          </a:endParaRPr>
        </a:p>
      </dgm:t>
    </dgm:pt>
    <dgm:pt modelId="{17DBAC75-2166-4D12-9AA6-5207E21B7A8F}" type="sibTrans" cxnId="{4E625FA5-F838-43B1-88A7-C4B009AFED94}">
      <dgm:prSet/>
      <dgm:spPr/>
      <dgm:t>
        <a:bodyPr/>
        <a:lstStyle/>
        <a:p>
          <a:endParaRPr lang="en-US">
            <a:solidFill>
              <a:schemeClr val="bg1"/>
            </a:solidFill>
            <a:latin typeface="Poppins Medium" panose="020B0604020202020204" charset="0"/>
            <a:cs typeface="Poppins Medium" panose="020B0604020202020204" charset="0"/>
          </a:endParaRPr>
        </a:p>
      </dgm:t>
    </dgm:pt>
    <dgm:pt modelId="{9A322D1E-BF15-43C2-B9D4-2E40BE535569}">
      <dgm:prSet phldrT="[Text]" custT="1"/>
      <dgm:spPr>
        <a:solidFill>
          <a:srgbClr val="0070C0">
            <a:alpha val="49804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3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Practices</a:t>
          </a:r>
        </a:p>
      </dgm:t>
    </dgm:pt>
    <dgm:pt modelId="{CDE87C17-8885-48B7-90B7-4238E9833E4E}" type="parTrans" cxnId="{3D5F27CF-B1ED-4BD9-BAC1-6EAD0543D5EB}">
      <dgm:prSet/>
      <dgm:spPr/>
      <dgm:t>
        <a:bodyPr/>
        <a:lstStyle/>
        <a:p>
          <a:endParaRPr lang="en-US">
            <a:solidFill>
              <a:schemeClr val="bg1"/>
            </a:solidFill>
            <a:latin typeface="Poppins Medium" panose="020B0604020202020204" charset="0"/>
            <a:cs typeface="Poppins Medium" panose="020B0604020202020204" charset="0"/>
          </a:endParaRPr>
        </a:p>
      </dgm:t>
    </dgm:pt>
    <dgm:pt modelId="{1E430158-F732-43D4-B84D-B30CDD5C5F85}" type="sibTrans" cxnId="{3D5F27CF-B1ED-4BD9-BAC1-6EAD0543D5EB}">
      <dgm:prSet/>
      <dgm:spPr/>
      <dgm:t>
        <a:bodyPr/>
        <a:lstStyle/>
        <a:p>
          <a:endParaRPr lang="en-US">
            <a:solidFill>
              <a:schemeClr val="bg1"/>
            </a:solidFill>
            <a:latin typeface="Poppins Medium" panose="020B0604020202020204" charset="0"/>
            <a:cs typeface="Poppins Medium" panose="020B0604020202020204" charset="0"/>
          </a:endParaRPr>
        </a:p>
      </dgm:t>
    </dgm:pt>
    <dgm:pt modelId="{8EC6657E-D160-4980-9965-738C67F9C6C3}">
      <dgm:prSet phldrT="[Text]" custT="1"/>
      <dgm:spPr>
        <a:solidFill>
          <a:srgbClr val="92D050">
            <a:alpha val="49804"/>
          </a:srgbClr>
        </a:solidFill>
        <a:ln>
          <a:solidFill>
            <a:srgbClr val="467827"/>
          </a:solidFill>
        </a:ln>
      </dgm:spPr>
      <dgm:t>
        <a:bodyPr/>
        <a:lstStyle/>
        <a:p>
          <a:r>
            <a:rPr lang="en-US" sz="3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Data</a:t>
          </a:r>
        </a:p>
      </dgm:t>
    </dgm:pt>
    <dgm:pt modelId="{F9D93992-F1F3-4477-B24D-DF16937EE80A}" type="parTrans" cxnId="{D3522079-AE79-4B4D-8895-B72FD6BFC3E6}">
      <dgm:prSet/>
      <dgm:spPr/>
      <dgm:t>
        <a:bodyPr/>
        <a:lstStyle/>
        <a:p>
          <a:endParaRPr lang="en-US">
            <a:solidFill>
              <a:schemeClr val="bg1"/>
            </a:solidFill>
            <a:latin typeface="Poppins Medium" panose="020B0604020202020204" charset="0"/>
            <a:cs typeface="Poppins Medium" panose="020B0604020202020204" charset="0"/>
          </a:endParaRPr>
        </a:p>
      </dgm:t>
    </dgm:pt>
    <dgm:pt modelId="{8FD5E626-F2B4-4A75-A34E-9048E2604DC7}" type="sibTrans" cxnId="{D3522079-AE79-4B4D-8895-B72FD6BFC3E6}">
      <dgm:prSet/>
      <dgm:spPr/>
      <dgm:t>
        <a:bodyPr/>
        <a:lstStyle/>
        <a:p>
          <a:endParaRPr lang="en-US">
            <a:solidFill>
              <a:schemeClr val="bg1"/>
            </a:solidFill>
            <a:latin typeface="Poppins Medium" panose="020B0604020202020204" charset="0"/>
            <a:cs typeface="Poppins Medium" panose="020B0604020202020204" charset="0"/>
          </a:endParaRPr>
        </a:p>
      </dgm:t>
    </dgm:pt>
    <dgm:pt modelId="{7F4E77B5-7786-4118-B7D6-0D4B7BA24A29}" type="pres">
      <dgm:prSet presAssocID="{99696BB9-944D-427D-909C-E38BC490423B}" presName="compositeShape" presStyleCnt="0">
        <dgm:presLayoutVars>
          <dgm:chMax val="7"/>
          <dgm:dir/>
          <dgm:resizeHandles val="exact"/>
        </dgm:presLayoutVars>
      </dgm:prSet>
      <dgm:spPr/>
    </dgm:pt>
    <dgm:pt modelId="{16E71EFD-4F90-47BA-BDF0-C1936501F318}" type="pres">
      <dgm:prSet presAssocID="{01C0E09E-C8B8-4B4A-95E0-B1600EB6BBAA}" presName="circ1" presStyleLbl="vennNode1" presStyleIdx="0" presStyleCnt="3"/>
      <dgm:spPr/>
    </dgm:pt>
    <dgm:pt modelId="{3EB87F3C-F34A-4A53-B872-C8C11F79D597}" type="pres">
      <dgm:prSet presAssocID="{01C0E09E-C8B8-4B4A-95E0-B1600EB6BB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ADD6DF-9E47-4436-8F51-EE2A03365BEC}" type="pres">
      <dgm:prSet presAssocID="{9A322D1E-BF15-43C2-B9D4-2E40BE535569}" presName="circ2" presStyleLbl="vennNode1" presStyleIdx="1" presStyleCnt="3"/>
      <dgm:spPr/>
    </dgm:pt>
    <dgm:pt modelId="{D71E53B2-25C8-418C-8E9B-F711523D25D3}" type="pres">
      <dgm:prSet presAssocID="{9A322D1E-BF15-43C2-B9D4-2E40BE5355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504F536-64A6-44EF-BAC7-150B15DF6968}" type="pres">
      <dgm:prSet presAssocID="{8EC6657E-D160-4980-9965-738C67F9C6C3}" presName="circ3" presStyleLbl="vennNode1" presStyleIdx="2" presStyleCnt="3"/>
      <dgm:spPr/>
    </dgm:pt>
    <dgm:pt modelId="{9FC71829-B84F-4AB0-947E-AD9EB2EAEBD5}" type="pres">
      <dgm:prSet presAssocID="{8EC6657E-D160-4980-9965-738C67F9C6C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B095323-7170-46A4-A27F-9300977E1160}" type="presOf" srcId="{8EC6657E-D160-4980-9965-738C67F9C6C3}" destId="{9FC71829-B84F-4AB0-947E-AD9EB2EAEBD5}" srcOrd="1" destOrd="0" presId="urn:microsoft.com/office/officeart/2005/8/layout/venn1"/>
    <dgm:cxn modelId="{6408DE24-B14D-4D0C-AE9C-EC91B33C03E6}" type="presOf" srcId="{99696BB9-944D-427D-909C-E38BC490423B}" destId="{7F4E77B5-7786-4118-B7D6-0D4B7BA24A29}" srcOrd="0" destOrd="0" presId="urn:microsoft.com/office/officeart/2005/8/layout/venn1"/>
    <dgm:cxn modelId="{089B6B67-C7A7-415A-9E28-0C4098595C59}" type="presOf" srcId="{9A322D1E-BF15-43C2-B9D4-2E40BE535569}" destId="{A7ADD6DF-9E47-4436-8F51-EE2A03365BEC}" srcOrd="0" destOrd="0" presId="urn:microsoft.com/office/officeart/2005/8/layout/venn1"/>
    <dgm:cxn modelId="{D3522079-AE79-4B4D-8895-B72FD6BFC3E6}" srcId="{99696BB9-944D-427D-909C-E38BC490423B}" destId="{8EC6657E-D160-4980-9965-738C67F9C6C3}" srcOrd="2" destOrd="0" parTransId="{F9D93992-F1F3-4477-B24D-DF16937EE80A}" sibTransId="{8FD5E626-F2B4-4A75-A34E-9048E2604DC7}"/>
    <dgm:cxn modelId="{A7CBAF82-E2E2-4294-BCFC-D087CB3036AC}" type="presOf" srcId="{8EC6657E-D160-4980-9965-738C67F9C6C3}" destId="{2504F536-64A6-44EF-BAC7-150B15DF6968}" srcOrd="0" destOrd="0" presId="urn:microsoft.com/office/officeart/2005/8/layout/venn1"/>
    <dgm:cxn modelId="{3D59E19C-4057-4F2F-94F0-A1F787FD635F}" type="presOf" srcId="{01C0E09E-C8B8-4B4A-95E0-B1600EB6BBAA}" destId="{16E71EFD-4F90-47BA-BDF0-C1936501F318}" srcOrd="0" destOrd="0" presId="urn:microsoft.com/office/officeart/2005/8/layout/venn1"/>
    <dgm:cxn modelId="{4E625FA5-F838-43B1-88A7-C4B009AFED94}" srcId="{99696BB9-944D-427D-909C-E38BC490423B}" destId="{01C0E09E-C8B8-4B4A-95E0-B1600EB6BBAA}" srcOrd="0" destOrd="0" parTransId="{BB9BCF43-5E73-4304-BAD6-C4FB5992CE0C}" sibTransId="{17DBAC75-2166-4D12-9AA6-5207E21B7A8F}"/>
    <dgm:cxn modelId="{D4AA5DB3-F488-41CA-94D5-5A0FE2A45F10}" type="presOf" srcId="{9A322D1E-BF15-43C2-B9D4-2E40BE535569}" destId="{D71E53B2-25C8-418C-8E9B-F711523D25D3}" srcOrd="1" destOrd="0" presId="urn:microsoft.com/office/officeart/2005/8/layout/venn1"/>
    <dgm:cxn modelId="{3D5F27CF-B1ED-4BD9-BAC1-6EAD0543D5EB}" srcId="{99696BB9-944D-427D-909C-E38BC490423B}" destId="{9A322D1E-BF15-43C2-B9D4-2E40BE535569}" srcOrd="1" destOrd="0" parTransId="{CDE87C17-8885-48B7-90B7-4238E9833E4E}" sibTransId="{1E430158-F732-43D4-B84D-B30CDD5C5F85}"/>
    <dgm:cxn modelId="{340699F9-3754-4CDE-8461-055B81301C9C}" type="presOf" srcId="{01C0E09E-C8B8-4B4A-95E0-B1600EB6BBAA}" destId="{3EB87F3C-F34A-4A53-B872-C8C11F79D597}" srcOrd="1" destOrd="0" presId="urn:microsoft.com/office/officeart/2005/8/layout/venn1"/>
    <dgm:cxn modelId="{27559E95-EC2E-4386-A055-615C7E22671B}" type="presParOf" srcId="{7F4E77B5-7786-4118-B7D6-0D4B7BA24A29}" destId="{16E71EFD-4F90-47BA-BDF0-C1936501F318}" srcOrd="0" destOrd="0" presId="urn:microsoft.com/office/officeart/2005/8/layout/venn1"/>
    <dgm:cxn modelId="{DAAF731C-5068-4578-A335-DFA4486CB389}" type="presParOf" srcId="{7F4E77B5-7786-4118-B7D6-0D4B7BA24A29}" destId="{3EB87F3C-F34A-4A53-B872-C8C11F79D597}" srcOrd="1" destOrd="0" presId="urn:microsoft.com/office/officeart/2005/8/layout/venn1"/>
    <dgm:cxn modelId="{ABEF3289-815D-4C5B-9357-B35EBB5C0C26}" type="presParOf" srcId="{7F4E77B5-7786-4118-B7D6-0D4B7BA24A29}" destId="{A7ADD6DF-9E47-4436-8F51-EE2A03365BEC}" srcOrd="2" destOrd="0" presId="urn:microsoft.com/office/officeart/2005/8/layout/venn1"/>
    <dgm:cxn modelId="{A4D9A37A-C8DF-4E08-A8F3-D0D755ED7967}" type="presParOf" srcId="{7F4E77B5-7786-4118-B7D6-0D4B7BA24A29}" destId="{D71E53B2-25C8-418C-8E9B-F711523D25D3}" srcOrd="3" destOrd="0" presId="urn:microsoft.com/office/officeart/2005/8/layout/venn1"/>
    <dgm:cxn modelId="{15FB6CAB-3499-4E36-86F6-95E2C84A9DBD}" type="presParOf" srcId="{7F4E77B5-7786-4118-B7D6-0D4B7BA24A29}" destId="{2504F536-64A6-44EF-BAC7-150B15DF6968}" srcOrd="4" destOrd="0" presId="urn:microsoft.com/office/officeart/2005/8/layout/venn1"/>
    <dgm:cxn modelId="{268F3792-A2BB-4D9B-AFC9-C2DA3B73E0D7}" type="presParOf" srcId="{7F4E77B5-7786-4118-B7D6-0D4B7BA24A29}" destId="{9FC71829-B84F-4AB0-947E-AD9EB2EAEBD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A1A252-2707-F744-B2EC-0090B860B044}" type="doc">
      <dgm:prSet loTypeId="urn:microsoft.com/office/officeart/2005/8/layout/list1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32C1DB1-05BD-7745-A1A1-AC0A7ED34E24}">
      <dgm:prSet phldrT="[Text]" custT="1"/>
      <dgm:spPr/>
      <dgm:t>
        <a:bodyPr/>
        <a:lstStyle/>
        <a:p>
          <a:r>
            <a:rPr lang="en-US" sz="2400" b="1">
              <a:latin typeface="+mj-lt"/>
              <a:ea typeface="Britannic Bold" pitchFamily="-108" charset="0"/>
              <a:cs typeface="Britannic Bold" pitchFamily="-108" charset="0"/>
            </a:rPr>
            <a:t>Step 1: Develop evaluation questions.</a:t>
          </a:r>
          <a:endParaRPr lang="en-US" sz="2400" b="1"/>
        </a:p>
      </dgm:t>
    </dgm:pt>
    <dgm:pt modelId="{4C55A609-5694-2A4F-9D7F-1299CEA50070}" type="parTrans" cxnId="{A2F548AD-BD2F-4041-A04E-9F9B249F7DEC}">
      <dgm:prSet/>
      <dgm:spPr/>
      <dgm:t>
        <a:bodyPr/>
        <a:lstStyle/>
        <a:p>
          <a:endParaRPr lang="en-US"/>
        </a:p>
      </dgm:t>
    </dgm:pt>
    <dgm:pt modelId="{6D39C6EC-DC46-8745-A014-0D5AED241DFC}" type="sibTrans" cxnId="{A2F548AD-BD2F-4041-A04E-9F9B249F7DEC}">
      <dgm:prSet/>
      <dgm:spPr/>
      <dgm:t>
        <a:bodyPr/>
        <a:lstStyle/>
        <a:p>
          <a:endParaRPr lang="en-US"/>
        </a:p>
      </dgm:t>
    </dgm:pt>
    <dgm:pt modelId="{B2536F73-7371-6D44-903E-171DBE8A96B6}">
      <dgm:prSet phldrT="[Text]" custT="1"/>
      <dgm:spPr/>
      <dgm:t>
        <a:bodyPr/>
        <a:lstStyle/>
        <a:p>
          <a:r>
            <a:rPr lang="en-US" sz="2400" b="1">
              <a:latin typeface="+mj-lt"/>
              <a:ea typeface="Britannic Bold" pitchFamily="-108" charset="0"/>
              <a:cs typeface="Britannic Bold" pitchFamily="-108" charset="0"/>
            </a:rPr>
            <a:t>Step 2: Identify indicators or measures.</a:t>
          </a:r>
          <a:endParaRPr lang="en-US" sz="2400" b="1"/>
        </a:p>
      </dgm:t>
    </dgm:pt>
    <dgm:pt modelId="{994A17F7-AAB4-C640-9898-C5F4A605AB96}" type="parTrans" cxnId="{075C2D18-2CA6-4B44-9D13-A12B99D03C36}">
      <dgm:prSet/>
      <dgm:spPr/>
      <dgm:t>
        <a:bodyPr/>
        <a:lstStyle/>
        <a:p>
          <a:endParaRPr lang="en-US"/>
        </a:p>
      </dgm:t>
    </dgm:pt>
    <dgm:pt modelId="{224872AD-6F54-E148-A411-322D2A5AF05D}" type="sibTrans" cxnId="{075C2D18-2CA6-4B44-9D13-A12B99D03C36}">
      <dgm:prSet/>
      <dgm:spPr/>
      <dgm:t>
        <a:bodyPr/>
        <a:lstStyle/>
        <a:p>
          <a:endParaRPr lang="en-US"/>
        </a:p>
      </dgm:t>
    </dgm:pt>
    <dgm:pt modelId="{8CAD3B80-5006-EE44-A6A9-7FBB3628F5AA}">
      <dgm:prSet phldrT="[Text]" custT="1"/>
      <dgm:spPr/>
      <dgm:t>
        <a:bodyPr/>
        <a:lstStyle/>
        <a:p>
          <a:r>
            <a:rPr lang="en-US" sz="2400" b="1">
              <a:latin typeface="+mj-lt"/>
              <a:ea typeface="Britannic Bold" pitchFamily="-108" charset="0"/>
              <a:cs typeface="Britannic Bold" pitchFamily="-108" charset="0"/>
            </a:rPr>
            <a:t>Step 3: Develop methods for collecting &amp; analyzing indicators.</a:t>
          </a:r>
          <a:endParaRPr lang="en-US" sz="2400" b="1"/>
        </a:p>
      </dgm:t>
    </dgm:pt>
    <dgm:pt modelId="{D99179AB-DECA-344F-B9D6-10A369806BE4}" type="parTrans" cxnId="{B688C074-ED9C-9C4A-B318-9622EBEA4CD7}">
      <dgm:prSet/>
      <dgm:spPr/>
      <dgm:t>
        <a:bodyPr/>
        <a:lstStyle/>
        <a:p>
          <a:endParaRPr lang="en-US"/>
        </a:p>
      </dgm:t>
    </dgm:pt>
    <dgm:pt modelId="{E63A48BF-BEF9-F843-A1DF-E0DCE32713A5}" type="sibTrans" cxnId="{B688C074-ED9C-9C4A-B318-9622EBEA4CD7}">
      <dgm:prSet/>
      <dgm:spPr/>
      <dgm:t>
        <a:bodyPr/>
        <a:lstStyle/>
        <a:p>
          <a:endParaRPr lang="en-US"/>
        </a:p>
      </dgm:t>
    </dgm:pt>
    <dgm:pt modelId="{D62CA23F-1726-D04F-9B9F-C46CDFA44993}">
      <dgm:prSet phldrT="[Text]" custT="1"/>
      <dgm:spPr/>
      <dgm:t>
        <a:bodyPr/>
        <a:lstStyle/>
        <a:p>
          <a:pPr>
            <a:buClrTx/>
            <a:buSzTx/>
            <a:buFont typeface="Arial"/>
            <a:buNone/>
          </a:pPr>
          <a:r>
            <a:rPr kumimoji="0" lang="en-US" sz="2400" b="0" i="0" u="none" strike="noStrike" cap="none" spc="0" normalizeH="0" baseline="0" noProof="0">
              <a:ln/>
              <a:effectLst/>
              <a:uLnTx/>
              <a:uFillTx/>
              <a:latin typeface="Calibri" panose="020F0502020204030204" pitchFamily="34" charset="0"/>
              <a:ea typeface="Britannic Bold" pitchFamily="-108" charset="0"/>
              <a:cs typeface="Calibri" panose="020F0502020204030204" pitchFamily="34" charset="0"/>
              <a:sym typeface="Arial"/>
            </a:rPr>
            <a:t>What do you want to know?</a:t>
          </a:r>
          <a:endParaRPr lang="en-US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50A386-D6AB-9D46-BEFB-435FAA82F206}" type="parTrans" cxnId="{4537F2B4-9EF3-BF43-87A1-DD0487FE5E60}">
      <dgm:prSet/>
      <dgm:spPr/>
      <dgm:t>
        <a:bodyPr/>
        <a:lstStyle/>
        <a:p>
          <a:endParaRPr lang="en-US"/>
        </a:p>
      </dgm:t>
    </dgm:pt>
    <dgm:pt modelId="{A43E0EFE-743E-3A46-8A91-8696C1056511}" type="sibTrans" cxnId="{4537F2B4-9EF3-BF43-87A1-DD0487FE5E60}">
      <dgm:prSet/>
      <dgm:spPr/>
      <dgm:t>
        <a:bodyPr/>
        <a:lstStyle/>
        <a:p>
          <a:endParaRPr lang="en-US"/>
        </a:p>
      </dgm:t>
    </dgm:pt>
    <dgm:pt modelId="{665E303C-D99B-CF49-9C09-A1706172A9BD}">
      <dgm:prSet phldrT="[Text]" custT="1"/>
      <dgm:spPr/>
      <dgm:t>
        <a:bodyPr/>
        <a:lstStyle/>
        <a:p>
          <a:pPr>
            <a:buClrTx/>
            <a:buSzTx/>
            <a:buFont typeface="Arial"/>
            <a:buNone/>
          </a:pPr>
          <a:r>
            <a:rPr kumimoji="0" lang="en-US" sz="2400" b="0" i="0" u="none" strike="noStrike" cap="none" spc="0" normalizeH="0" baseline="0" noProof="0">
              <a:ln/>
              <a:effectLst/>
              <a:uLnTx/>
              <a:uFillTx/>
              <a:latin typeface="Calibri" panose="020F0502020204030204" pitchFamily="34" charset="0"/>
              <a:ea typeface="Britannic Bold" pitchFamily="-108" charset="0"/>
              <a:cs typeface="Calibri" panose="020F0502020204030204" pitchFamily="34" charset="0"/>
              <a:sym typeface="Arial"/>
            </a:rPr>
            <a:t>What information can be collected?</a:t>
          </a:r>
          <a:endParaRPr lang="en-US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49AC4B-2DCB-BD4B-AC6E-384EF2256F03}" type="parTrans" cxnId="{ED7C1C0F-94EA-194D-9A2E-B384EF13CD21}">
      <dgm:prSet/>
      <dgm:spPr/>
      <dgm:t>
        <a:bodyPr/>
        <a:lstStyle/>
        <a:p>
          <a:endParaRPr lang="en-US"/>
        </a:p>
      </dgm:t>
    </dgm:pt>
    <dgm:pt modelId="{6B5C6ED7-6A5D-4345-A429-08182DAAC28F}" type="sibTrans" cxnId="{ED7C1C0F-94EA-194D-9A2E-B384EF13CD21}">
      <dgm:prSet/>
      <dgm:spPr/>
      <dgm:t>
        <a:bodyPr/>
        <a:lstStyle/>
        <a:p>
          <a:endParaRPr lang="en-US"/>
        </a:p>
      </dgm:t>
    </dgm:pt>
    <dgm:pt modelId="{6B7A47D5-A625-1C43-84DE-DA81FCA63131}">
      <dgm:prSet phldrT="[Text]" custT="1"/>
      <dgm:spPr/>
      <dgm:t>
        <a:bodyPr/>
        <a:lstStyle/>
        <a:p>
          <a:pPr>
            <a:buClrTx/>
            <a:buSzTx/>
            <a:buFont typeface="Arial"/>
            <a:buNone/>
          </a:pPr>
          <a:r>
            <a:rPr kumimoji="0" lang="en-US" sz="2400" b="0" i="0" u="none" strike="noStrike" cap="none" spc="0" normalizeH="0" baseline="0" noProof="0">
              <a:ln/>
              <a:effectLst/>
              <a:uLnTx/>
              <a:uFillTx/>
              <a:latin typeface="Calibri" panose="020F0502020204030204" pitchFamily="34" charset="0"/>
              <a:ea typeface="Britannic Bold" pitchFamily="-108" charset="0"/>
              <a:cs typeface="Calibri" panose="020F0502020204030204" pitchFamily="34" charset="0"/>
              <a:sym typeface="Arial"/>
            </a:rPr>
            <a:t>How/when should information be gathered?</a:t>
          </a:r>
          <a:endParaRPr lang="en-US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354C80-5929-744F-99D7-770F4BF19C5B}" type="parTrans" cxnId="{5EF0027D-43C0-8248-AC34-94C19EC2D0A3}">
      <dgm:prSet/>
      <dgm:spPr/>
      <dgm:t>
        <a:bodyPr/>
        <a:lstStyle/>
        <a:p>
          <a:endParaRPr lang="en-US"/>
        </a:p>
      </dgm:t>
    </dgm:pt>
    <dgm:pt modelId="{9A3FE52D-D71A-3646-ABD9-E97F13F3D680}" type="sibTrans" cxnId="{5EF0027D-43C0-8248-AC34-94C19EC2D0A3}">
      <dgm:prSet/>
      <dgm:spPr/>
      <dgm:t>
        <a:bodyPr/>
        <a:lstStyle/>
        <a:p>
          <a:endParaRPr lang="en-US"/>
        </a:p>
      </dgm:t>
    </dgm:pt>
    <dgm:pt modelId="{A6639C2C-F91F-EF4A-8D40-0C2082B5C8FA}">
      <dgm:prSet phldrT="[Text]" custT="1"/>
      <dgm:spPr/>
      <dgm:t>
        <a:bodyPr/>
        <a:lstStyle/>
        <a:p>
          <a:r>
            <a:rPr lang="en-US" sz="2400" b="1">
              <a:latin typeface="+mj-lt"/>
              <a:ea typeface="Britannic Bold" pitchFamily="-108" charset="0"/>
              <a:cs typeface="Britannic Bold" pitchFamily="-108" charset="0"/>
            </a:rPr>
            <a:t>Step 4: Make decisions and action plan from analysis of indicators.</a:t>
          </a:r>
          <a:endParaRPr lang="en-US" sz="2400" b="1"/>
        </a:p>
      </dgm:t>
    </dgm:pt>
    <dgm:pt modelId="{A4D8963D-8E64-E54B-896E-5149CCBFFDC4}" type="parTrans" cxnId="{05A2A1CD-799F-BD40-A928-EB3744300D86}">
      <dgm:prSet/>
      <dgm:spPr/>
      <dgm:t>
        <a:bodyPr/>
        <a:lstStyle/>
        <a:p>
          <a:endParaRPr lang="en-US"/>
        </a:p>
      </dgm:t>
    </dgm:pt>
    <dgm:pt modelId="{4F9DAB67-56EF-5E47-9A6F-0E8860C8132E}" type="sibTrans" cxnId="{05A2A1CD-799F-BD40-A928-EB3744300D86}">
      <dgm:prSet/>
      <dgm:spPr/>
      <dgm:t>
        <a:bodyPr/>
        <a:lstStyle/>
        <a:p>
          <a:endParaRPr lang="en-US"/>
        </a:p>
      </dgm:t>
    </dgm:pt>
    <dgm:pt modelId="{C13E84B5-19EE-6646-BEA6-F09FECDD3BE1}">
      <dgm:prSet phldrT="[Text]" custT="1"/>
      <dgm:spPr/>
      <dgm:t>
        <a:bodyPr/>
        <a:lstStyle/>
        <a:p>
          <a:pPr>
            <a:buClrTx/>
            <a:buSzTx/>
            <a:buFont typeface="Arial"/>
            <a:buNone/>
          </a:pPr>
          <a:r>
            <a:rPr kumimoji="0" lang="en-US" sz="2400" b="0" i="0" u="none" strike="noStrike" cap="none" spc="0" normalizeH="0" baseline="0" noProof="0">
              <a:ln/>
              <a:effectLst/>
              <a:uLnTx/>
              <a:uFillTx/>
              <a:latin typeface="Calibri" panose="020F0502020204030204" pitchFamily="34" charset="0"/>
              <a:ea typeface="Britannic Bold" pitchFamily="-108" charset="0"/>
              <a:cs typeface="Calibri" panose="020F0502020204030204" pitchFamily="34" charset="0"/>
              <a:sym typeface="Arial"/>
            </a:rPr>
            <a:t>How will the question be answered &amp; what should be done next?</a:t>
          </a:r>
          <a:endParaRPr lang="en-US" sz="2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F6D82D-2768-D749-B289-BD53FDDBD2D3}" type="parTrans" cxnId="{679CAF9F-4FB3-0E49-9C27-286BE36EF0D8}">
      <dgm:prSet/>
      <dgm:spPr/>
      <dgm:t>
        <a:bodyPr/>
        <a:lstStyle/>
        <a:p>
          <a:endParaRPr lang="en-US"/>
        </a:p>
      </dgm:t>
    </dgm:pt>
    <dgm:pt modelId="{90A56C00-6215-F649-AC1E-B3EF874B60E0}" type="sibTrans" cxnId="{679CAF9F-4FB3-0E49-9C27-286BE36EF0D8}">
      <dgm:prSet/>
      <dgm:spPr/>
      <dgm:t>
        <a:bodyPr/>
        <a:lstStyle/>
        <a:p>
          <a:endParaRPr lang="en-US"/>
        </a:p>
      </dgm:t>
    </dgm:pt>
    <dgm:pt modelId="{B6B5463A-49A5-BD44-970E-EC6A13E9275E}" type="pres">
      <dgm:prSet presAssocID="{66A1A252-2707-F744-B2EC-0090B860B044}" presName="linear" presStyleCnt="0">
        <dgm:presLayoutVars>
          <dgm:dir/>
          <dgm:animLvl val="lvl"/>
          <dgm:resizeHandles val="exact"/>
        </dgm:presLayoutVars>
      </dgm:prSet>
      <dgm:spPr/>
    </dgm:pt>
    <dgm:pt modelId="{53073D35-49F8-004C-A128-FC84A0AED5E8}" type="pres">
      <dgm:prSet presAssocID="{432C1DB1-05BD-7745-A1A1-AC0A7ED34E24}" presName="parentLin" presStyleCnt="0"/>
      <dgm:spPr/>
    </dgm:pt>
    <dgm:pt modelId="{93BC6C00-57A9-D143-812A-C54382A7F055}" type="pres">
      <dgm:prSet presAssocID="{432C1DB1-05BD-7745-A1A1-AC0A7ED34E24}" presName="parentLeftMargin" presStyleLbl="node1" presStyleIdx="0" presStyleCnt="4"/>
      <dgm:spPr/>
    </dgm:pt>
    <dgm:pt modelId="{8A4F8C30-7EBE-6E41-AE1E-94090520E542}" type="pres">
      <dgm:prSet presAssocID="{432C1DB1-05BD-7745-A1A1-AC0A7ED34E24}" presName="parentText" presStyleLbl="node1" presStyleIdx="0" presStyleCnt="4" custScaleX="134220">
        <dgm:presLayoutVars>
          <dgm:chMax val="0"/>
          <dgm:bulletEnabled val="1"/>
        </dgm:presLayoutVars>
      </dgm:prSet>
      <dgm:spPr/>
    </dgm:pt>
    <dgm:pt modelId="{0A44469A-218B-2446-93A8-6F140EEDB55F}" type="pres">
      <dgm:prSet presAssocID="{432C1DB1-05BD-7745-A1A1-AC0A7ED34E24}" presName="negativeSpace" presStyleCnt="0"/>
      <dgm:spPr/>
    </dgm:pt>
    <dgm:pt modelId="{E2B4DDB9-3762-9647-B196-BBBE602253FC}" type="pres">
      <dgm:prSet presAssocID="{432C1DB1-05BD-7745-A1A1-AC0A7ED34E24}" presName="childText" presStyleLbl="conFgAcc1" presStyleIdx="0" presStyleCnt="4">
        <dgm:presLayoutVars>
          <dgm:bulletEnabled val="1"/>
        </dgm:presLayoutVars>
      </dgm:prSet>
      <dgm:spPr/>
    </dgm:pt>
    <dgm:pt modelId="{8D618FA6-1C54-5748-8920-0596A7E241FC}" type="pres">
      <dgm:prSet presAssocID="{6D39C6EC-DC46-8745-A014-0D5AED241DFC}" presName="spaceBetweenRectangles" presStyleCnt="0"/>
      <dgm:spPr/>
    </dgm:pt>
    <dgm:pt modelId="{8131DFAE-3315-724F-B58A-75B30ED7B33A}" type="pres">
      <dgm:prSet presAssocID="{B2536F73-7371-6D44-903E-171DBE8A96B6}" presName="parentLin" presStyleCnt="0"/>
      <dgm:spPr/>
    </dgm:pt>
    <dgm:pt modelId="{B19CDCA4-AA17-354E-9DCB-5AB403D2D309}" type="pres">
      <dgm:prSet presAssocID="{B2536F73-7371-6D44-903E-171DBE8A96B6}" presName="parentLeftMargin" presStyleLbl="node1" presStyleIdx="0" presStyleCnt="4"/>
      <dgm:spPr/>
    </dgm:pt>
    <dgm:pt modelId="{C1FD982B-03C2-A347-A694-A5461B722A44}" type="pres">
      <dgm:prSet presAssocID="{B2536F73-7371-6D44-903E-171DBE8A96B6}" presName="parentText" presStyleLbl="node1" presStyleIdx="1" presStyleCnt="4" custScaleX="134599">
        <dgm:presLayoutVars>
          <dgm:chMax val="0"/>
          <dgm:bulletEnabled val="1"/>
        </dgm:presLayoutVars>
      </dgm:prSet>
      <dgm:spPr/>
    </dgm:pt>
    <dgm:pt modelId="{53E846C5-6213-1543-9459-7CB1E55E1860}" type="pres">
      <dgm:prSet presAssocID="{B2536F73-7371-6D44-903E-171DBE8A96B6}" presName="negativeSpace" presStyleCnt="0"/>
      <dgm:spPr/>
    </dgm:pt>
    <dgm:pt modelId="{F4BE3D05-C1DD-7040-8DAB-B84519021991}" type="pres">
      <dgm:prSet presAssocID="{B2536F73-7371-6D44-903E-171DBE8A96B6}" presName="childText" presStyleLbl="conFgAcc1" presStyleIdx="1" presStyleCnt="4">
        <dgm:presLayoutVars>
          <dgm:bulletEnabled val="1"/>
        </dgm:presLayoutVars>
      </dgm:prSet>
      <dgm:spPr/>
    </dgm:pt>
    <dgm:pt modelId="{2A4AA80B-C900-E14E-9014-D780A67B68FE}" type="pres">
      <dgm:prSet presAssocID="{224872AD-6F54-E148-A411-322D2A5AF05D}" presName="spaceBetweenRectangles" presStyleCnt="0"/>
      <dgm:spPr/>
    </dgm:pt>
    <dgm:pt modelId="{24A5F8D5-ABDA-AF4F-BA24-E9446D2F2735}" type="pres">
      <dgm:prSet presAssocID="{8CAD3B80-5006-EE44-A6A9-7FBB3628F5AA}" presName="parentLin" presStyleCnt="0"/>
      <dgm:spPr/>
    </dgm:pt>
    <dgm:pt modelId="{1E6DF516-B9FA-0349-A31C-90FFAED1B295}" type="pres">
      <dgm:prSet presAssocID="{8CAD3B80-5006-EE44-A6A9-7FBB3628F5AA}" presName="parentLeftMargin" presStyleLbl="node1" presStyleIdx="1" presStyleCnt="4"/>
      <dgm:spPr/>
    </dgm:pt>
    <dgm:pt modelId="{DEF402DB-AC55-4F4E-861B-05D744ECE75A}" type="pres">
      <dgm:prSet presAssocID="{8CAD3B80-5006-EE44-A6A9-7FBB3628F5AA}" presName="parentText" presStyleLbl="node1" presStyleIdx="2" presStyleCnt="4" custScaleX="134157">
        <dgm:presLayoutVars>
          <dgm:chMax val="0"/>
          <dgm:bulletEnabled val="1"/>
        </dgm:presLayoutVars>
      </dgm:prSet>
      <dgm:spPr/>
    </dgm:pt>
    <dgm:pt modelId="{BB9AC87C-A0FA-B847-8BBC-91B822A92CF3}" type="pres">
      <dgm:prSet presAssocID="{8CAD3B80-5006-EE44-A6A9-7FBB3628F5AA}" presName="negativeSpace" presStyleCnt="0"/>
      <dgm:spPr/>
    </dgm:pt>
    <dgm:pt modelId="{B2DD9DC9-6E4D-3040-A9EC-B81E6FF2C26A}" type="pres">
      <dgm:prSet presAssocID="{8CAD3B80-5006-EE44-A6A9-7FBB3628F5AA}" presName="childText" presStyleLbl="conFgAcc1" presStyleIdx="2" presStyleCnt="4">
        <dgm:presLayoutVars>
          <dgm:bulletEnabled val="1"/>
        </dgm:presLayoutVars>
      </dgm:prSet>
      <dgm:spPr/>
    </dgm:pt>
    <dgm:pt modelId="{ABEA979E-CD31-A740-A039-E95A1BFE8E7B}" type="pres">
      <dgm:prSet presAssocID="{E63A48BF-BEF9-F843-A1DF-E0DCE32713A5}" presName="spaceBetweenRectangles" presStyleCnt="0"/>
      <dgm:spPr/>
    </dgm:pt>
    <dgm:pt modelId="{10B724BD-5467-5C48-B5AD-8961AA000C22}" type="pres">
      <dgm:prSet presAssocID="{A6639C2C-F91F-EF4A-8D40-0C2082B5C8FA}" presName="parentLin" presStyleCnt="0"/>
      <dgm:spPr/>
    </dgm:pt>
    <dgm:pt modelId="{DF428153-04F3-4D46-BC91-6EF64177CAF5}" type="pres">
      <dgm:prSet presAssocID="{A6639C2C-F91F-EF4A-8D40-0C2082B5C8FA}" presName="parentLeftMargin" presStyleLbl="node1" presStyleIdx="2" presStyleCnt="4"/>
      <dgm:spPr/>
    </dgm:pt>
    <dgm:pt modelId="{FC4240E7-DE94-DF45-946B-2BBC72C2A8EB}" type="pres">
      <dgm:prSet presAssocID="{A6639C2C-F91F-EF4A-8D40-0C2082B5C8FA}" presName="parentText" presStyleLbl="node1" presStyleIdx="3" presStyleCnt="4" custScaleX="134286">
        <dgm:presLayoutVars>
          <dgm:chMax val="0"/>
          <dgm:bulletEnabled val="1"/>
        </dgm:presLayoutVars>
      </dgm:prSet>
      <dgm:spPr/>
    </dgm:pt>
    <dgm:pt modelId="{E38F33C4-97EB-3F4B-AD55-95665FEF97E8}" type="pres">
      <dgm:prSet presAssocID="{A6639C2C-F91F-EF4A-8D40-0C2082B5C8FA}" presName="negativeSpace" presStyleCnt="0"/>
      <dgm:spPr/>
    </dgm:pt>
    <dgm:pt modelId="{7A139621-7F7D-3840-9996-016E6C26E736}" type="pres">
      <dgm:prSet presAssocID="{A6639C2C-F91F-EF4A-8D40-0C2082B5C8F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D7C1C0F-94EA-194D-9A2E-B384EF13CD21}" srcId="{B2536F73-7371-6D44-903E-171DBE8A96B6}" destId="{665E303C-D99B-CF49-9C09-A1706172A9BD}" srcOrd="0" destOrd="0" parTransId="{5B49AC4B-2DCB-BD4B-AC6E-384EF2256F03}" sibTransId="{6B5C6ED7-6A5D-4345-A429-08182DAAC28F}"/>
    <dgm:cxn modelId="{80C4550F-1FC8-2843-824E-26F9DDBE4A6D}" type="presOf" srcId="{8CAD3B80-5006-EE44-A6A9-7FBB3628F5AA}" destId="{DEF402DB-AC55-4F4E-861B-05D744ECE75A}" srcOrd="1" destOrd="0" presId="urn:microsoft.com/office/officeart/2005/8/layout/list1"/>
    <dgm:cxn modelId="{075C2D18-2CA6-4B44-9D13-A12B99D03C36}" srcId="{66A1A252-2707-F744-B2EC-0090B860B044}" destId="{B2536F73-7371-6D44-903E-171DBE8A96B6}" srcOrd="1" destOrd="0" parTransId="{994A17F7-AAB4-C640-9898-C5F4A605AB96}" sibTransId="{224872AD-6F54-E148-A411-322D2A5AF05D}"/>
    <dgm:cxn modelId="{B71FEB19-6AFD-0F40-8350-76DD3FCC726F}" type="presOf" srcId="{A6639C2C-F91F-EF4A-8D40-0C2082B5C8FA}" destId="{DF428153-04F3-4D46-BC91-6EF64177CAF5}" srcOrd="0" destOrd="0" presId="urn:microsoft.com/office/officeart/2005/8/layout/list1"/>
    <dgm:cxn modelId="{D2E7FC29-227B-3B4F-BF7A-F0FAB0670DD7}" type="presOf" srcId="{A6639C2C-F91F-EF4A-8D40-0C2082B5C8FA}" destId="{FC4240E7-DE94-DF45-946B-2BBC72C2A8EB}" srcOrd="1" destOrd="0" presId="urn:microsoft.com/office/officeart/2005/8/layout/list1"/>
    <dgm:cxn modelId="{FB923B39-B23E-EE44-A81E-615F384DEA6B}" type="presOf" srcId="{C13E84B5-19EE-6646-BEA6-F09FECDD3BE1}" destId="{7A139621-7F7D-3840-9996-016E6C26E736}" srcOrd="0" destOrd="0" presId="urn:microsoft.com/office/officeart/2005/8/layout/list1"/>
    <dgm:cxn modelId="{B688C074-ED9C-9C4A-B318-9622EBEA4CD7}" srcId="{66A1A252-2707-F744-B2EC-0090B860B044}" destId="{8CAD3B80-5006-EE44-A6A9-7FBB3628F5AA}" srcOrd="2" destOrd="0" parTransId="{D99179AB-DECA-344F-B9D6-10A369806BE4}" sibTransId="{E63A48BF-BEF9-F843-A1DF-E0DCE32713A5}"/>
    <dgm:cxn modelId="{FA0FD75A-2DC5-5E4D-B93F-975FCE3EA1AD}" type="presOf" srcId="{B2536F73-7371-6D44-903E-171DBE8A96B6}" destId="{C1FD982B-03C2-A347-A694-A5461B722A44}" srcOrd="1" destOrd="0" presId="urn:microsoft.com/office/officeart/2005/8/layout/list1"/>
    <dgm:cxn modelId="{5EF0027D-43C0-8248-AC34-94C19EC2D0A3}" srcId="{8CAD3B80-5006-EE44-A6A9-7FBB3628F5AA}" destId="{6B7A47D5-A625-1C43-84DE-DA81FCA63131}" srcOrd="0" destOrd="0" parTransId="{D2354C80-5929-744F-99D7-770F4BF19C5B}" sibTransId="{9A3FE52D-D71A-3646-ABD9-E97F13F3D680}"/>
    <dgm:cxn modelId="{C6B0D298-2225-F741-84ED-088906F46E1B}" type="presOf" srcId="{665E303C-D99B-CF49-9C09-A1706172A9BD}" destId="{F4BE3D05-C1DD-7040-8DAB-B84519021991}" srcOrd="0" destOrd="0" presId="urn:microsoft.com/office/officeart/2005/8/layout/list1"/>
    <dgm:cxn modelId="{7D51A79C-FB43-D647-8359-D347797260FF}" type="presOf" srcId="{8CAD3B80-5006-EE44-A6A9-7FBB3628F5AA}" destId="{1E6DF516-B9FA-0349-A31C-90FFAED1B295}" srcOrd="0" destOrd="0" presId="urn:microsoft.com/office/officeart/2005/8/layout/list1"/>
    <dgm:cxn modelId="{07978C9F-1E5F-6342-B596-341EFA4D61C9}" type="presOf" srcId="{D62CA23F-1726-D04F-9B9F-C46CDFA44993}" destId="{E2B4DDB9-3762-9647-B196-BBBE602253FC}" srcOrd="0" destOrd="0" presId="urn:microsoft.com/office/officeart/2005/8/layout/list1"/>
    <dgm:cxn modelId="{679CAF9F-4FB3-0E49-9C27-286BE36EF0D8}" srcId="{A6639C2C-F91F-EF4A-8D40-0C2082B5C8FA}" destId="{C13E84B5-19EE-6646-BEA6-F09FECDD3BE1}" srcOrd="0" destOrd="0" parTransId="{A9F6D82D-2768-D749-B289-BD53FDDBD2D3}" sibTransId="{90A56C00-6215-F649-AC1E-B3EF874B60E0}"/>
    <dgm:cxn modelId="{C371DBA4-B453-D942-AEBE-7FD5EAF51B24}" type="presOf" srcId="{B2536F73-7371-6D44-903E-171DBE8A96B6}" destId="{B19CDCA4-AA17-354E-9DCB-5AB403D2D309}" srcOrd="0" destOrd="0" presId="urn:microsoft.com/office/officeart/2005/8/layout/list1"/>
    <dgm:cxn modelId="{A2F548AD-BD2F-4041-A04E-9F9B249F7DEC}" srcId="{66A1A252-2707-F744-B2EC-0090B860B044}" destId="{432C1DB1-05BD-7745-A1A1-AC0A7ED34E24}" srcOrd="0" destOrd="0" parTransId="{4C55A609-5694-2A4F-9D7F-1299CEA50070}" sibTransId="{6D39C6EC-DC46-8745-A014-0D5AED241DFC}"/>
    <dgm:cxn modelId="{0BD285B1-32DF-5D46-AC8D-C2F075A530FA}" type="presOf" srcId="{66A1A252-2707-F744-B2EC-0090B860B044}" destId="{B6B5463A-49A5-BD44-970E-EC6A13E9275E}" srcOrd="0" destOrd="0" presId="urn:microsoft.com/office/officeart/2005/8/layout/list1"/>
    <dgm:cxn modelId="{4537F2B4-9EF3-BF43-87A1-DD0487FE5E60}" srcId="{432C1DB1-05BD-7745-A1A1-AC0A7ED34E24}" destId="{D62CA23F-1726-D04F-9B9F-C46CDFA44993}" srcOrd="0" destOrd="0" parTransId="{5A50A386-D6AB-9D46-BEFB-435FAA82F206}" sibTransId="{A43E0EFE-743E-3A46-8A91-8696C1056511}"/>
    <dgm:cxn modelId="{CABEFAB7-A40F-5049-8CE9-83887FF834D0}" type="presOf" srcId="{6B7A47D5-A625-1C43-84DE-DA81FCA63131}" destId="{B2DD9DC9-6E4D-3040-A9EC-B81E6FF2C26A}" srcOrd="0" destOrd="0" presId="urn:microsoft.com/office/officeart/2005/8/layout/list1"/>
    <dgm:cxn modelId="{925C0BBD-BCE8-1C45-A0B5-3BBAEE554419}" type="presOf" srcId="{432C1DB1-05BD-7745-A1A1-AC0A7ED34E24}" destId="{8A4F8C30-7EBE-6E41-AE1E-94090520E542}" srcOrd="1" destOrd="0" presId="urn:microsoft.com/office/officeart/2005/8/layout/list1"/>
    <dgm:cxn modelId="{05A2A1CD-799F-BD40-A928-EB3744300D86}" srcId="{66A1A252-2707-F744-B2EC-0090B860B044}" destId="{A6639C2C-F91F-EF4A-8D40-0C2082B5C8FA}" srcOrd="3" destOrd="0" parTransId="{A4D8963D-8E64-E54B-896E-5149CCBFFDC4}" sibTransId="{4F9DAB67-56EF-5E47-9A6F-0E8860C8132E}"/>
    <dgm:cxn modelId="{A42D65D3-1EE1-F64B-9A01-8B894C71EF62}" type="presOf" srcId="{432C1DB1-05BD-7745-A1A1-AC0A7ED34E24}" destId="{93BC6C00-57A9-D143-812A-C54382A7F055}" srcOrd="0" destOrd="0" presId="urn:microsoft.com/office/officeart/2005/8/layout/list1"/>
    <dgm:cxn modelId="{0FB6A501-9336-DD4D-ACC3-4F3CA7BBED4E}" type="presParOf" srcId="{B6B5463A-49A5-BD44-970E-EC6A13E9275E}" destId="{53073D35-49F8-004C-A128-FC84A0AED5E8}" srcOrd="0" destOrd="0" presId="urn:microsoft.com/office/officeart/2005/8/layout/list1"/>
    <dgm:cxn modelId="{B0D4D928-0F9C-4541-8CAB-53E8B7E32ED1}" type="presParOf" srcId="{53073D35-49F8-004C-A128-FC84A0AED5E8}" destId="{93BC6C00-57A9-D143-812A-C54382A7F055}" srcOrd="0" destOrd="0" presId="urn:microsoft.com/office/officeart/2005/8/layout/list1"/>
    <dgm:cxn modelId="{31C1D99D-9B41-4B4F-99FB-C3D4FA775C73}" type="presParOf" srcId="{53073D35-49F8-004C-A128-FC84A0AED5E8}" destId="{8A4F8C30-7EBE-6E41-AE1E-94090520E542}" srcOrd="1" destOrd="0" presId="urn:microsoft.com/office/officeart/2005/8/layout/list1"/>
    <dgm:cxn modelId="{742EEFB7-10D2-3641-A38A-DDE89ADCE450}" type="presParOf" srcId="{B6B5463A-49A5-BD44-970E-EC6A13E9275E}" destId="{0A44469A-218B-2446-93A8-6F140EEDB55F}" srcOrd="1" destOrd="0" presId="urn:microsoft.com/office/officeart/2005/8/layout/list1"/>
    <dgm:cxn modelId="{6FF45843-A7E7-9644-873C-17048A874C17}" type="presParOf" srcId="{B6B5463A-49A5-BD44-970E-EC6A13E9275E}" destId="{E2B4DDB9-3762-9647-B196-BBBE602253FC}" srcOrd="2" destOrd="0" presId="urn:microsoft.com/office/officeart/2005/8/layout/list1"/>
    <dgm:cxn modelId="{094AA06C-24E6-6144-B044-CE2363CE0017}" type="presParOf" srcId="{B6B5463A-49A5-BD44-970E-EC6A13E9275E}" destId="{8D618FA6-1C54-5748-8920-0596A7E241FC}" srcOrd="3" destOrd="0" presId="urn:microsoft.com/office/officeart/2005/8/layout/list1"/>
    <dgm:cxn modelId="{2E241D4B-D095-3447-82B4-948A4EB46795}" type="presParOf" srcId="{B6B5463A-49A5-BD44-970E-EC6A13E9275E}" destId="{8131DFAE-3315-724F-B58A-75B30ED7B33A}" srcOrd="4" destOrd="0" presId="urn:microsoft.com/office/officeart/2005/8/layout/list1"/>
    <dgm:cxn modelId="{D6DA9A13-CACD-6640-8AD1-64723DD3945E}" type="presParOf" srcId="{8131DFAE-3315-724F-B58A-75B30ED7B33A}" destId="{B19CDCA4-AA17-354E-9DCB-5AB403D2D309}" srcOrd="0" destOrd="0" presId="urn:microsoft.com/office/officeart/2005/8/layout/list1"/>
    <dgm:cxn modelId="{1A4D5181-7D1D-3E4D-89A2-DAECEBD4BB64}" type="presParOf" srcId="{8131DFAE-3315-724F-B58A-75B30ED7B33A}" destId="{C1FD982B-03C2-A347-A694-A5461B722A44}" srcOrd="1" destOrd="0" presId="urn:microsoft.com/office/officeart/2005/8/layout/list1"/>
    <dgm:cxn modelId="{462F0807-72F6-C44D-AEE2-5354A08A65B4}" type="presParOf" srcId="{B6B5463A-49A5-BD44-970E-EC6A13E9275E}" destId="{53E846C5-6213-1543-9459-7CB1E55E1860}" srcOrd="5" destOrd="0" presId="urn:microsoft.com/office/officeart/2005/8/layout/list1"/>
    <dgm:cxn modelId="{1C2EE98F-DBA7-4F4E-929F-6A6E78B302CF}" type="presParOf" srcId="{B6B5463A-49A5-BD44-970E-EC6A13E9275E}" destId="{F4BE3D05-C1DD-7040-8DAB-B84519021991}" srcOrd="6" destOrd="0" presId="urn:microsoft.com/office/officeart/2005/8/layout/list1"/>
    <dgm:cxn modelId="{93796B4B-8684-C947-9345-64442880D68D}" type="presParOf" srcId="{B6B5463A-49A5-BD44-970E-EC6A13E9275E}" destId="{2A4AA80B-C900-E14E-9014-D780A67B68FE}" srcOrd="7" destOrd="0" presId="urn:microsoft.com/office/officeart/2005/8/layout/list1"/>
    <dgm:cxn modelId="{871B98C7-802B-344C-8E72-A09C9A1F4C07}" type="presParOf" srcId="{B6B5463A-49A5-BD44-970E-EC6A13E9275E}" destId="{24A5F8D5-ABDA-AF4F-BA24-E9446D2F2735}" srcOrd="8" destOrd="0" presId="urn:microsoft.com/office/officeart/2005/8/layout/list1"/>
    <dgm:cxn modelId="{98F49F24-C591-384C-BAA6-8C2AF5C1D5B8}" type="presParOf" srcId="{24A5F8D5-ABDA-AF4F-BA24-E9446D2F2735}" destId="{1E6DF516-B9FA-0349-A31C-90FFAED1B295}" srcOrd="0" destOrd="0" presId="urn:microsoft.com/office/officeart/2005/8/layout/list1"/>
    <dgm:cxn modelId="{D0500051-0497-FF45-8FFF-1DCB6D6E8E6D}" type="presParOf" srcId="{24A5F8D5-ABDA-AF4F-BA24-E9446D2F2735}" destId="{DEF402DB-AC55-4F4E-861B-05D744ECE75A}" srcOrd="1" destOrd="0" presId="urn:microsoft.com/office/officeart/2005/8/layout/list1"/>
    <dgm:cxn modelId="{FE865B01-8C4D-D246-9A57-8FFFBADE8257}" type="presParOf" srcId="{B6B5463A-49A5-BD44-970E-EC6A13E9275E}" destId="{BB9AC87C-A0FA-B847-8BBC-91B822A92CF3}" srcOrd="9" destOrd="0" presId="urn:microsoft.com/office/officeart/2005/8/layout/list1"/>
    <dgm:cxn modelId="{E351A4AE-593D-6B4B-91A1-0E89C71C7BD5}" type="presParOf" srcId="{B6B5463A-49A5-BD44-970E-EC6A13E9275E}" destId="{B2DD9DC9-6E4D-3040-A9EC-B81E6FF2C26A}" srcOrd="10" destOrd="0" presId="urn:microsoft.com/office/officeart/2005/8/layout/list1"/>
    <dgm:cxn modelId="{94D56F85-14B7-B242-98B7-374179BE9045}" type="presParOf" srcId="{B6B5463A-49A5-BD44-970E-EC6A13E9275E}" destId="{ABEA979E-CD31-A740-A039-E95A1BFE8E7B}" srcOrd="11" destOrd="0" presId="urn:microsoft.com/office/officeart/2005/8/layout/list1"/>
    <dgm:cxn modelId="{FB071FD6-75DD-2747-80B0-6D766F0957D1}" type="presParOf" srcId="{B6B5463A-49A5-BD44-970E-EC6A13E9275E}" destId="{10B724BD-5467-5C48-B5AD-8961AA000C22}" srcOrd="12" destOrd="0" presId="urn:microsoft.com/office/officeart/2005/8/layout/list1"/>
    <dgm:cxn modelId="{C573FC56-8310-F540-824A-6DFD8B762D34}" type="presParOf" srcId="{10B724BD-5467-5C48-B5AD-8961AA000C22}" destId="{DF428153-04F3-4D46-BC91-6EF64177CAF5}" srcOrd="0" destOrd="0" presId="urn:microsoft.com/office/officeart/2005/8/layout/list1"/>
    <dgm:cxn modelId="{C7D9AE92-1AE8-FD4D-992E-A9247C1E32DB}" type="presParOf" srcId="{10B724BD-5467-5C48-B5AD-8961AA000C22}" destId="{FC4240E7-DE94-DF45-946B-2BBC72C2A8EB}" srcOrd="1" destOrd="0" presId="urn:microsoft.com/office/officeart/2005/8/layout/list1"/>
    <dgm:cxn modelId="{CD038A7F-B8AC-D94D-8D1F-3841FF5A6A7C}" type="presParOf" srcId="{B6B5463A-49A5-BD44-970E-EC6A13E9275E}" destId="{E38F33C4-97EB-3F4B-AD55-95665FEF97E8}" srcOrd="13" destOrd="0" presId="urn:microsoft.com/office/officeart/2005/8/layout/list1"/>
    <dgm:cxn modelId="{4D69FB2D-74F4-4746-BA62-0ED3BAD15B25}" type="presParOf" srcId="{B6B5463A-49A5-BD44-970E-EC6A13E9275E}" destId="{7A139621-7F7D-3840-9996-016E6C26E7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AE3CC9-0CF6-F54B-89D9-8F2BE8835F72}" type="doc">
      <dgm:prSet loTypeId="urn:microsoft.com/office/officeart/2005/8/layout/hList1" loCatId="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12377F8-5F39-DA40-B291-457183B10136}">
      <dgm:prSet/>
      <dgm:spPr/>
      <dgm:t>
        <a:bodyPr/>
        <a:lstStyle/>
        <a:p>
          <a:r>
            <a:rPr lang="en-US"/>
            <a:t>Establish an </a:t>
          </a:r>
          <a:r>
            <a:rPr lang="en-US" b="1"/>
            <a:t>effective and representative</a:t>
          </a:r>
          <a:r>
            <a:rPr lang="en-US"/>
            <a:t> leadership team</a:t>
          </a:r>
        </a:p>
      </dgm:t>
    </dgm:pt>
    <dgm:pt modelId="{3B922F9C-7C4D-1A40-9841-17F86EB547B2}" type="parTrans" cxnId="{1B3F918B-39F1-AB4D-B19E-0FFF4D994F26}">
      <dgm:prSet/>
      <dgm:spPr/>
      <dgm:t>
        <a:bodyPr/>
        <a:lstStyle/>
        <a:p>
          <a:endParaRPr lang="en-US"/>
        </a:p>
      </dgm:t>
    </dgm:pt>
    <dgm:pt modelId="{72689C7B-507D-3044-929C-591F90169174}" type="sibTrans" cxnId="{1B3F918B-39F1-AB4D-B19E-0FFF4D994F26}">
      <dgm:prSet/>
      <dgm:spPr/>
      <dgm:t>
        <a:bodyPr/>
        <a:lstStyle/>
        <a:p>
          <a:endParaRPr lang="en-US"/>
        </a:p>
      </dgm:t>
    </dgm:pt>
    <dgm:pt modelId="{96247F2D-2A47-DD4A-8CCC-4A816A88D172}">
      <dgm:prSet/>
      <dgm:spPr/>
      <dgm:t>
        <a:bodyPr/>
        <a:lstStyle/>
        <a:p>
          <a:r>
            <a:rPr lang="en-US"/>
            <a:t>Develop brief statement of behavioral purpose</a:t>
          </a:r>
        </a:p>
      </dgm:t>
    </dgm:pt>
    <dgm:pt modelId="{7DE65512-0EAA-0D49-95BE-CFDEDCBC7C7A}" type="parTrans" cxnId="{ECAA9766-89E5-1A43-A44B-CEC8A75219E6}">
      <dgm:prSet/>
      <dgm:spPr/>
      <dgm:t>
        <a:bodyPr/>
        <a:lstStyle/>
        <a:p>
          <a:endParaRPr lang="en-US"/>
        </a:p>
      </dgm:t>
    </dgm:pt>
    <dgm:pt modelId="{BDD34FA5-762A-0841-A858-3130D4364D56}" type="sibTrans" cxnId="{ECAA9766-89E5-1A43-A44B-CEC8A75219E6}">
      <dgm:prSet/>
      <dgm:spPr/>
      <dgm:t>
        <a:bodyPr/>
        <a:lstStyle/>
        <a:p>
          <a:endParaRPr lang="en-US"/>
        </a:p>
      </dgm:t>
    </dgm:pt>
    <dgm:pt modelId="{A7D4F41E-0908-0147-AB47-13E272E525D5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Membership representative of school community including administration?</a:t>
          </a:r>
        </a:p>
      </dgm:t>
    </dgm:pt>
    <dgm:pt modelId="{41CF31A7-D439-8645-B77D-B81618808630}" type="parTrans" cxnId="{3646C7E1-1113-7541-855C-406FD70B4085}">
      <dgm:prSet/>
      <dgm:spPr/>
      <dgm:t>
        <a:bodyPr/>
        <a:lstStyle/>
        <a:p>
          <a:endParaRPr lang="en-US"/>
        </a:p>
      </dgm:t>
    </dgm:pt>
    <dgm:pt modelId="{54393BF2-A951-7C45-82D1-3FAEF205E334}" type="sibTrans" cxnId="{3646C7E1-1113-7541-855C-406FD70B4085}">
      <dgm:prSet/>
      <dgm:spPr/>
      <dgm:t>
        <a:bodyPr/>
        <a:lstStyle/>
        <a:p>
          <a:endParaRPr lang="en-US"/>
        </a:p>
      </dgm:t>
    </dgm:pt>
    <dgm:pt modelId="{4DD2BC94-75A1-A24F-AC89-AEAAC807CB03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Meeting at least monthly with agenda, minutes, action plan?</a:t>
          </a:r>
        </a:p>
      </dgm:t>
    </dgm:pt>
    <dgm:pt modelId="{51EC8C82-0E0A-254F-A5B4-DC29E2FD849B}" type="parTrans" cxnId="{F16434A9-6FBA-4641-A1A0-D8E95E310570}">
      <dgm:prSet/>
      <dgm:spPr/>
      <dgm:t>
        <a:bodyPr/>
        <a:lstStyle/>
        <a:p>
          <a:endParaRPr lang="en-US"/>
        </a:p>
      </dgm:t>
    </dgm:pt>
    <dgm:pt modelId="{B0EAEE12-F721-0640-A9E7-FA9D826BE3C7}" type="sibTrans" cxnId="{F16434A9-6FBA-4641-A1A0-D8E95E310570}">
      <dgm:prSet/>
      <dgm:spPr/>
      <dgm:t>
        <a:bodyPr/>
        <a:lstStyle/>
        <a:p>
          <a:endParaRPr lang="en-US"/>
        </a:p>
      </dgm:t>
    </dgm:pt>
    <dgm:pt modelId="{97C395B7-4487-1C4E-88BB-701A3C46CC17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PBIS identified as a top priority with allocated time for team to share with staff?</a:t>
          </a:r>
        </a:p>
      </dgm:t>
    </dgm:pt>
    <dgm:pt modelId="{BF3C4577-DA81-844B-80AB-70F22571F196}" type="parTrans" cxnId="{4C636FA4-CADA-0D4B-B7C4-CB919D0E300D}">
      <dgm:prSet/>
      <dgm:spPr/>
      <dgm:t>
        <a:bodyPr/>
        <a:lstStyle/>
        <a:p>
          <a:endParaRPr lang="en-US"/>
        </a:p>
      </dgm:t>
    </dgm:pt>
    <dgm:pt modelId="{4759F0A3-2ABE-9C40-9DA8-318653218FA9}" type="sibTrans" cxnId="{4C636FA4-CADA-0D4B-B7C4-CB919D0E300D}">
      <dgm:prSet/>
      <dgm:spPr/>
      <dgm:t>
        <a:bodyPr/>
        <a:lstStyle/>
        <a:p>
          <a:endParaRPr lang="en-US"/>
        </a:p>
      </dgm:t>
    </dgm:pt>
    <dgm:pt modelId="{F11433B7-E8E7-874B-8FC4-CA30C89F22E1}">
      <dgm:prSet custT="1"/>
      <dgm:spPr/>
      <dgm:t>
        <a:bodyPr/>
        <a:lstStyle/>
        <a:p>
          <a:pPr rtl="0">
            <a:spcAft>
              <a:spcPts val="960"/>
            </a:spcAft>
          </a:pPr>
          <a:r>
            <a:rPr lang="en-US" sz="2000"/>
            <a:t>Does the statement match</a:t>
          </a:r>
          <a:r>
            <a:rPr lang="en-US" sz="2000">
              <a:latin typeface="Arial"/>
            </a:rPr>
            <a:t> the primary outcome(s)</a:t>
          </a:r>
          <a:r>
            <a:rPr lang="en-US" sz="2000"/>
            <a:t> of PBIS implementation in your school?</a:t>
          </a:r>
        </a:p>
      </dgm:t>
    </dgm:pt>
    <dgm:pt modelId="{2F078463-62F9-5343-A575-B47EDAC2BE05}" type="parTrans" cxnId="{21ADD3E3-C12B-A545-92EA-E2FA1B3BCC52}">
      <dgm:prSet/>
      <dgm:spPr/>
      <dgm:t>
        <a:bodyPr/>
        <a:lstStyle/>
        <a:p>
          <a:endParaRPr lang="en-US"/>
        </a:p>
      </dgm:t>
    </dgm:pt>
    <dgm:pt modelId="{A1C1255F-31C7-1F4B-B4E7-A94DB17F048E}" type="sibTrans" cxnId="{21ADD3E3-C12B-A545-92EA-E2FA1B3BCC52}">
      <dgm:prSet/>
      <dgm:spPr/>
      <dgm:t>
        <a:bodyPr/>
        <a:lstStyle/>
        <a:p>
          <a:endParaRPr lang="en-US"/>
        </a:p>
      </dgm:t>
    </dgm:pt>
    <dgm:pt modelId="{CA32513B-1C6C-EC40-8868-8B3EF2E1C643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 Is it positively stated, short, and comprehensive?</a:t>
          </a:r>
        </a:p>
      </dgm:t>
    </dgm:pt>
    <dgm:pt modelId="{996FDFD7-A515-AD44-8DA9-9406455FEB3D}" type="parTrans" cxnId="{B2E0312C-FD05-5749-B28F-2708D9957209}">
      <dgm:prSet/>
      <dgm:spPr/>
      <dgm:t>
        <a:bodyPr/>
        <a:lstStyle/>
        <a:p>
          <a:endParaRPr lang="en-US"/>
        </a:p>
      </dgm:t>
    </dgm:pt>
    <dgm:pt modelId="{45ED91E4-0106-BB46-BE84-CE7F97F9D6F1}" type="sibTrans" cxnId="{B2E0312C-FD05-5749-B28F-2708D9957209}">
      <dgm:prSet/>
      <dgm:spPr/>
      <dgm:t>
        <a:bodyPr/>
        <a:lstStyle/>
        <a:p>
          <a:endParaRPr lang="en-US"/>
        </a:p>
      </dgm:t>
    </dgm:pt>
    <dgm:pt modelId="{8479A16C-499F-1C4A-8DE4-B1EFE8B8659B}">
      <dgm:prSet/>
      <dgm:spPr/>
      <dgm:t>
        <a:bodyPr/>
        <a:lstStyle/>
        <a:p>
          <a:pPr>
            <a:spcAft>
              <a:spcPct val="15000"/>
            </a:spcAft>
          </a:pPr>
          <a:endParaRPr lang="en-US" sz="2700"/>
        </a:p>
      </dgm:t>
    </dgm:pt>
    <dgm:pt modelId="{3BDC2AC8-0CB8-B643-8E85-E2A2CE82D36C}" type="parTrans" cxnId="{86CEFC26-52E4-F74A-BB9C-7E7DCA64E25B}">
      <dgm:prSet/>
      <dgm:spPr/>
      <dgm:t>
        <a:bodyPr/>
        <a:lstStyle/>
        <a:p>
          <a:endParaRPr lang="en-US"/>
        </a:p>
      </dgm:t>
    </dgm:pt>
    <dgm:pt modelId="{1EF3FCAC-919B-6A4D-8299-13A57DD3BE37}" type="sibTrans" cxnId="{86CEFC26-52E4-F74A-BB9C-7E7DCA64E25B}">
      <dgm:prSet/>
      <dgm:spPr/>
      <dgm:t>
        <a:bodyPr/>
        <a:lstStyle/>
        <a:p>
          <a:endParaRPr lang="en-US"/>
        </a:p>
      </dgm:t>
    </dgm:pt>
    <dgm:pt modelId="{647E4DD7-0669-B345-944D-DEA3C98AF779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Do staff know it exists and why it was created?</a:t>
          </a:r>
        </a:p>
      </dgm:t>
    </dgm:pt>
    <dgm:pt modelId="{87FF4057-B356-4B44-9771-E3F47CD40E92}" type="parTrans" cxnId="{D92D60EB-BDFC-5D4C-A9B2-01921E20F146}">
      <dgm:prSet/>
      <dgm:spPr/>
      <dgm:t>
        <a:bodyPr/>
        <a:lstStyle/>
        <a:p>
          <a:endParaRPr lang="en-US"/>
        </a:p>
      </dgm:t>
    </dgm:pt>
    <dgm:pt modelId="{F7C56B64-A27F-7A49-8394-BFB36DC9FC2F}" type="sibTrans" cxnId="{D92D60EB-BDFC-5D4C-A9B2-01921E20F146}">
      <dgm:prSet/>
      <dgm:spPr/>
      <dgm:t>
        <a:bodyPr/>
        <a:lstStyle/>
        <a:p>
          <a:endParaRPr lang="en-US"/>
        </a:p>
      </dgm:t>
    </dgm:pt>
    <dgm:pt modelId="{B0BF717E-10F5-E844-B203-68F71B686B0B}" type="pres">
      <dgm:prSet presAssocID="{E3AE3CC9-0CF6-F54B-89D9-8F2BE8835F72}" presName="Name0" presStyleCnt="0">
        <dgm:presLayoutVars>
          <dgm:dir/>
          <dgm:animLvl val="lvl"/>
          <dgm:resizeHandles val="exact"/>
        </dgm:presLayoutVars>
      </dgm:prSet>
      <dgm:spPr/>
    </dgm:pt>
    <dgm:pt modelId="{0294DCE6-9C82-7C49-A55A-96DC58AA7768}" type="pres">
      <dgm:prSet presAssocID="{812377F8-5F39-DA40-B291-457183B10136}" presName="composite" presStyleCnt="0"/>
      <dgm:spPr/>
    </dgm:pt>
    <dgm:pt modelId="{37E2E667-5378-8446-A832-565244078760}" type="pres">
      <dgm:prSet presAssocID="{812377F8-5F39-DA40-B291-457183B1013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5D7AD5F-77FE-9941-B42F-8A103FBE8B9E}" type="pres">
      <dgm:prSet presAssocID="{812377F8-5F39-DA40-B291-457183B10136}" presName="desTx" presStyleLbl="alignAccFollowNode1" presStyleIdx="0" presStyleCnt="2">
        <dgm:presLayoutVars>
          <dgm:bulletEnabled val="1"/>
        </dgm:presLayoutVars>
      </dgm:prSet>
      <dgm:spPr/>
    </dgm:pt>
    <dgm:pt modelId="{DCB56CF5-0E2A-1C42-9050-9241ABFD8333}" type="pres">
      <dgm:prSet presAssocID="{72689C7B-507D-3044-929C-591F90169174}" presName="space" presStyleCnt="0"/>
      <dgm:spPr/>
    </dgm:pt>
    <dgm:pt modelId="{B1AAD3E4-F171-4147-8D14-AF690E11BDC8}" type="pres">
      <dgm:prSet presAssocID="{96247F2D-2A47-DD4A-8CCC-4A816A88D172}" presName="composite" presStyleCnt="0"/>
      <dgm:spPr/>
    </dgm:pt>
    <dgm:pt modelId="{83233832-57C1-E947-BC2C-E8E219B5192E}" type="pres">
      <dgm:prSet presAssocID="{96247F2D-2A47-DD4A-8CCC-4A816A88D17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6A7606E-0FFD-2E45-A4DE-1A529D48F443}" type="pres">
      <dgm:prSet presAssocID="{96247F2D-2A47-DD4A-8CCC-4A816A88D17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C17C705-A73F-1240-9F8E-274E90BD9843}" type="presOf" srcId="{A7D4F41E-0908-0147-AB47-13E272E525D5}" destId="{E5D7AD5F-77FE-9941-B42F-8A103FBE8B9E}" srcOrd="0" destOrd="0" presId="urn:microsoft.com/office/officeart/2005/8/layout/hList1"/>
    <dgm:cxn modelId="{957CA313-8737-F140-B3EC-32808DB2DB34}" type="presOf" srcId="{96247F2D-2A47-DD4A-8CCC-4A816A88D172}" destId="{83233832-57C1-E947-BC2C-E8E219B5192E}" srcOrd="0" destOrd="0" presId="urn:microsoft.com/office/officeart/2005/8/layout/hList1"/>
    <dgm:cxn modelId="{5C18A816-E709-2642-82AE-F9095CE42503}" type="presOf" srcId="{4DD2BC94-75A1-A24F-AC89-AEAAC807CB03}" destId="{E5D7AD5F-77FE-9941-B42F-8A103FBE8B9E}" srcOrd="0" destOrd="1" presId="urn:microsoft.com/office/officeart/2005/8/layout/hList1"/>
    <dgm:cxn modelId="{86CEFC26-52E4-F74A-BB9C-7E7DCA64E25B}" srcId="{96247F2D-2A47-DD4A-8CCC-4A816A88D172}" destId="{8479A16C-499F-1C4A-8DE4-B1EFE8B8659B}" srcOrd="3" destOrd="0" parTransId="{3BDC2AC8-0CB8-B643-8E85-E2A2CE82D36C}" sibTransId="{1EF3FCAC-919B-6A4D-8299-13A57DD3BE37}"/>
    <dgm:cxn modelId="{B2E0312C-FD05-5749-B28F-2708D9957209}" srcId="{96247F2D-2A47-DD4A-8CCC-4A816A88D172}" destId="{CA32513B-1C6C-EC40-8868-8B3EF2E1C643}" srcOrd="1" destOrd="0" parTransId="{996FDFD7-A515-AD44-8DA9-9406455FEB3D}" sibTransId="{45ED91E4-0106-BB46-BE84-CE7F97F9D6F1}"/>
    <dgm:cxn modelId="{B9F95132-22B4-5E43-85A0-1D0743106B83}" type="presOf" srcId="{8479A16C-499F-1C4A-8DE4-B1EFE8B8659B}" destId="{96A7606E-0FFD-2E45-A4DE-1A529D48F443}" srcOrd="0" destOrd="3" presId="urn:microsoft.com/office/officeart/2005/8/layout/hList1"/>
    <dgm:cxn modelId="{0A0D935B-D6C2-6D40-88C9-59FEC8B77D26}" type="presOf" srcId="{E3AE3CC9-0CF6-F54B-89D9-8F2BE8835F72}" destId="{B0BF717E-10F5-E844-B203-68F71B686B0B}" srcOrd="0" destOrd="0" presId="urn:microsoft.com/office/officeart/2005/8/layout/hList1"/>
    <dgm:cxn modelId="{ECAA9766-89E5-1A43-A44B-CEC8A75219E6}" srcId="{E3AE3CC9-0CF6-F54B-89D9-8F2BE8835F72}" destId="{96247F2D-2A47-DD4A-8CCC-4A816A88D172}" srcOrd="1" destOrd="0" parTransId="{7DE65512-0EAA-0D49-95BE-CFDEDCBC7C7A}" sibTransId="{BDD34FA5-762A-0841-A858-3130D4364D56}"/>
    <dgm:cxn modelId="{48BFAD7B-73E4-F94C-8D32-9BD79CAFE17E}" type="presOf" srcId="{97C395B7-4487-1C4E-88BB-701A3C46CC17}" destId="{E5D7AD5F-77FE-9941-B42F-8A103FBE8B9E}" srcOrd="0" destOrd="2" presId="urn:microsoft.com/office/officeart/2005/8/layout/hList1"/>
    <dgm:cxn modelId="{1B3F918B-39F1-AB4D-B19E-0FFF4D994F26}" srcId="{E3AE3CC9-0CF6-F54B-89D9-8F2BE8835F72}" destId="{812377F8-5F39-DA40-B291-457183B10136}" srcOrd="0" destOrd="0" parTransId="{3B922F9C-7C4D-1A40-9841-17F86EB547B2}" sibTransId="{72689C7B-507D-3044-929C-591F90169174}"/>
    <dgm:cxn modelId="{5C6FC79B-87FB-2A46-9C99-DC2D76CC7A2A}" type="presOf" srcId="{647E4DD7-0669-B345-944D-DEA3C98AF779}" destId="{96A7606E-0FFD-2E45-A4DE-1A529D48F443}" srcOrd="0" destOrd="2" presId="urn:microsoft.com/office/officeart/2005/8/layout/hList1"/>
    <dgm:cxn modelId="{4C636FA4-CADA-0D4B-B7C4-CB919D0E300D}" srcId="{812377F8-5F39-DA40-B291-457183B10136}" destId="{97C395B7-4487-1C4E-88BB-701A3C46CC17}" srcOrd="2" destOrd="0" parTransId="{BF3C4577-DA81-844B-80AB-70F22571F196}" sibTransId="{4759F0A3-2ABE-9C40-9DA8-318653218FA9}"/>
    <dgm:cxn modelId="{F16434A9-6FBA-4641-A1A0-D8E95E310570}" srcId="{812377F8-5F39-DA40-B291-457183B10136}" destId="{4DD2BC94-75A1-A24F-AC89-AEAAC807CB03}" srcOrd="1" destOrd="0" parTransId="{51EC8C82-0E0A-254F-A5B4-DC29E2FD849B}" sibTransId="{B0EAEE12-F721-0640-A9E7-FA9D826BE3C7}"/>
    <dgm:cxn modelId="{D9ED20D5-2331-A24E-93CF-9D9340A073C0}" type="presOf" srcId="{F11433B7-E8E7-874B-8FC4-CA30C89F22E1}" destId="{96A7606E-0FFD-2E45-A4DE-1A529D48F443}" srcOrd="0" destOrd="0" presId="urn:microsoft.com/office/officeart/2005/8/layout/hList1"/>
    <dgm:cxn modelId="{6B0166D7-9E95-FE44-BCF5-944AE7E23FD3}" type="presOf" srcId="{CA32513B-1C6C-EC40-8868-8B3EF2E1C643}" destId="{96A7606E-0FFD-2E45-A4DE-1A529D48F443}" srcOrd="0" destOrd="1" presId="urn:microsoft.com/office/officeart/2005/8/layout/hList1"/>
    <dgm:cxn modelId="{3646C7E1-1113-7541-855C-406FD70B4085}" srcId="{812377F8-5F39-DA40-B291-457183B10136}" destId="{A7D4F41E-0908-0147-AB47-13E272E525D5}" srcOrd="0" destOrd="0" parTransId="{41CF31A7-D439-8645-B77D-B81618808630}" sibTransId="{54393BF2-A951-7C45-82D1-3FAEF205E334}"/>
    <dgm:cxn modelId="{21ADD3E3-C12B-A545-92EA-E2FA1B3BCC52}" srcId="{96247F2D-2A47-DD4A-8CCC-4A816A88D172}" destId="{F11433B7-E8E7-874B-8FC4-CA30C89F22E1}" srcOrd="0" destOrd="0" parTransId="{2F078463-62F9-5343-A575-B47EDAC2BE05}" sibTransId="{A1C1255F-31C7-1F4B-B4E7-A94DB17F048E}"/>
    <dgm:cxn modelId="{D92D60EB-BDFC-5D4C-A9B2-01921E20F146}" srcId="{96247F2D-2A47-DD4A-8CCC-4A816A88D172}" destId="{647E4DD7-0669-B345-944D-DEA3C98AF779}" srcOrd="2" destOrd="0" parTransId="{87FF4057-B356-4B44-9771-E3F47CD40E92}" sibTransId="{F7C56B64-A27F-7A49-8394-BFB36DC9FC2F}"/>
    <dgm:cxn modelId="{CBBCDAFE-F32D-A54B-9A4E-E50B756920DB}" type="presOf" srcId="{812377F8-5F39-DA40-B291-457183B10136}" destId="{37E2E667-5378-8446-A832-565244078760}" srcOrd="0" destOrd="0" presId="urn:microsoft.com/office/officeart/2005/8/layout/hList1"/>
    <dgm:cxn modelId="{E70FB1D3-55B9-6A45-B1AF-C2477160E662}" type="presParOf" srcId="{B0BF717E-10F5-E844-B203-68F71B686B0B}" destId="{0294DCE6-9C82-7C49-A55A-96DC58AA7768}" srcOrd="0" destOrd="0" presId="urn:microsoft.com/office/officeart/2005/8/layout/hList1"/>
    <dgm:cxn modelId="{8AA1DE53-5645-A74A-A1E0-F2EA22B73258}" type="presParOf" srcId="{0294DCE6-9C82-7C49-A55A-96DC58AA7768}" destId="{37E2E667-5378-8446-A832-565244078760}" srcOrd="0" destOrd="0" presId="urn:microsoft.com/office/officeart/2005/8/layout/hList1"/>
    <dgm:cxn modelId="{EBE5AC04-9D35-BF42-BDAA-5853C3E53D7F}" type="presParOf" srcId="{0294DCE6-9C82-7C49-A55A-96DC58AA7768}" destId="{E5D7AD5F-77FE-9941-B42F-8A103FBE8B9E}" srcOrd="1" destOrd="0" presId="urn:microsoft.com/office/officeart/2005/8/layout/hList1"/>
    <dgm:cxn modelId="{2D70DAF6-9437-C748-A57D-08EEEE8EBE5B}" type="presParOf" srcId="{B0BF717E-10F5-E844-B203-68F71B686B0B}" destId="{DCB56CF5-0E2A-1C42-9050-9241ABFD8333}" srcOrd="1" destOrd="0" presId="urn:microsoft.com/office/officeart/2005/8/layout/hList1"/>
    <dgm:cxn modelId="{AF471022-0E26-7949-9B60-B5C8C667315B}" type="presParOf" srcId="{B0BF717E-10F5-E844-B203-68F71B686B0B}" destId="{B1AAD3E4-F171-4147-8D14-AF690E11BDC8}" srcOrd="2" destOrd="0" presId="urn:microsoft.com/office/officeart/2005/8/layout/hList1"/>
    <dgm:cxn modelId="{071E232B-CC64-9945-8CB5-146E6811C6FC}" type="presParOf" srcId="{B1AAD3E4-F171-4147-8D14-AF690E11BDC8}" destId="{83233832-57C1-E947-BC2C-E8E219B5192E}" srcOrd="0" destOrd="0" presId="urn:microsoft.com/office/officeart/2005/8/layout/hList1"/>
    <dgm:cxn modelId="{55773755-462E-C04A-B7FE-BBCC33F7C970}" type="presParOf" srcId="{B1AAD3E4-F171-4147-8D14-AF690E11BDC8}" destId="{96A7606E-0FFD-2E45-A4DE-1A529D48F4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AE3CC9-0CF6-F54B-89D9-8F2BE8835F72}" type="doc">
      <dgm:prSet loTypeId="urn:microsoft.com/office/officeart/2005/8/layout/hLis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12377F8-5F39-DA40-B291-457183B10136}">
      <dgm:prSet/>
      <dgm:spPr/>
      <dgm:t>
        <a:bodyPr/>
        <a:lstStyle/>
        <a:p>
          <a:pPr>
            <a:buClr>
              <a:schemeClr val="tx1"/>
            </a:buClr>
            <a:buSzPct val="65000"/>
            <a:buFontTx/>
            <a:buAutoNum type="arabicPeriod"/>
          </a:pPr>
          <a:r>
            <a:rPr lang="en-US"/>
            <a:t>Identify positive SW behavioral expectations</a:t>
          </a:r>
        </a:p>
      </dgm:t>
    </dgm:pt>
    <dgm:pt modelId="{3B922F9C-7C4D-1A40-9841-17F86EB547B2}" type="parTrans" cxnId="{1B3F918B-39F1-AB4D-B19E-0FFF4D994F26}">
      <dgm:prSet/>
      <dgm:spPr/>
      <dgm:t>
        <a:bodyPr/>
        <a:lstStyle/>
        <a:p>
          <a:endParaRPr lang="en-US"/>
        </a:p>
      </dgm:t>
    </dgm:pt>
    <dgm:pt modelId="{72689C7B-507D-3044-929C-591F90169174}" type="sibTrans" cxnId="{1B3F918B-39F1-AB4D-B19E-0FFF4D994F26}">
      <dgm:prSet/>
      <dgm:spPr/>
      <dgm:t>
        <a:bodyPr/>
        <a:lstStyle/>
        <a:p>
          <a:endParaRPr lang="en-US"/>
        </a:p>
      </dgm:t>
    </dgm:pt>
    <dgm:pt modelId="{8479A16C-499F-1C4A-8DE4-B1EFE8B8659B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Do you have 3-5 positively stated expectations?</a:t>
          </a:r>
        </a:p>
      </dgm:t>
    </dgm:pt>
    <dgm:pt modelId="{3BDC2AC8-0CB8-B643-8E85-E2A2CE82D36C}" type="parTrans" cxnId="{86CEFC26-52E4-F74A-BB9C-7E7DCA64E25B}">
      <dgm:prSet/>
      <dgm:spPr/>
      <dgm:t>
        <a:bodyPr/>
        <a:lstStyle/>
        <a:p>
          <a:endParaRPr lang="en-US"/>
        </a:p>
      </dgm:t>
    </dgm:pt>
    <dgm:pt modelId="{1EF3FCAC-919B-6A4D-8299-13A57DD3BE37}" type="sibTrans" cxnId="{86CEFC26-52E4-F74A-BB9C-7E7DCA64E25B}">
      <dgm:prSet/>
      <dgm:spPr/>
      <dgm:t>
        <a:bodyPr/>
        <a:lstStyle/>
        <a:p>
          <a:endParaRPr lang="en-US"/>
        </a:p>
      </dgm:t>
    </dgm:pt>
    <dgm:pt modelId="{533C3D97-E291-514F-A729-E35D8EB0B6F7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Do they match your school context?</a:t>
          </a:r>
        </a:p>
      </dgm:t>
    </dgm:pt>
    <dgm:pt modelId="{6584E992-4E39-F54D-8992-C039D7BA121E}" type="parTrans" cxnId="{00A962FA-9706-494B-AA37-8C3570731290}">
      <dgm:prSet/>
      <dgm:spPr/>
      <dgm:t>
        <a:bodyPr/>
        <a:lstStyle/>
        <a:p>
          <a:endParaRPr lang="en-US"/>
        </a:p>
      </dgm:t>
    </dgm:pt>
    <dgm:pt modelId="{3E85CF22-6CE3-A34C-B025-F85DD5046D86}" type="sibTrans" cxnId="{00A962FA-9706-494B-AA37-8C3570731290}">
      <dgm:prSet/>
      <dgm:spPr/>
      <dgm:t>
        <a:bodyPr/>
        <a:lstStyle/>
        <a:p>
          <a:endParaRPr lang="en-US"/>
        </a:p>
      </dgm:t>
    </dgm:pt>
    <dgm:pt modelId="{715E6769-61F6-B746-8EF9-731923C86956}">
      <dgm:prSet custT="1"/>
      <dgm:spPr/>
      <dgm:t>
        <a:bodyPr/>
        <a:lstStyle/>
        <a:p>
          <a:pPr rtl="0">
            <a:spcAft>
              <a:spcPts val="960"/>
            </a:spcAft>
          </a:pPr>
          <a:r>
            <a:rPr lang="en-US" sz="2000"/>
            <a:t>Have your stakeholders helped to create them</a:t>
          </a:r>
          <a:r>
            <a:rPr lang="en-US" sz="2000">
              <a:latin typeface="Arial"/>
            </a:rPr>
            <a:t> or provided feedback</a:t>
          </a:r>
          <a:r>
            <a:rPr lang="en-US" sz="2000"/>
            <a:t> and know what they are?</a:t>
          </a:r>
        </a:p>
      </dgm:t>
    </dgm:pt>
    <dgm:pt modelId="{1BCB3723-EA1B-4042-92AC-29894E5AD2A3}" type="parTrans" cxnId="{43A7296F-C55D-8340-9F46-BB5307F2FB36}">
      <dgm:prSet/>
      <dgm:spPr/>
      <dgm:t>
        <a:bodyPr/>
        <a:lstStyle/>
        <a:p>
          <a:endParaRPr lang="en-US"/>
        </a:p>
      </dgm:t>
    </dgm:pt>
    <dgm:pt modelId="{85897D89-67F4-514C-9967-CE8FE9EEA61C}" type="sibTrans" cxnId="{43A7296F-C55D-8340-9F46-BB5307F2FB36}">
      <dgm:prSet/>
      <dgm:spPr/>
      <dgm:t>
        <a:bodyPr/>
        <a:lstStyle/>
        <a:p>
          <a:endParaRPr lang="en-US"/>
        </a:p>
      </dgm:t>
    </dgm:pt>
    <dgm:pt modelId="{534D5AC5-5F7F-924E-BCC5-19889E994DCB}">
      <dgm:prSet/>
      <dgm:spPr/>
      <dgm:t>
        <a:bodyPr/>
        <a:lstStyle/>
        <a:p>
          <a:pPr>
            <a:buClr>
              <a:schemeClr val="tx1"/>
            </a:buClr>
            <a:buSzPct val="65000"/>
            <a:buFontTx/>
            <a:buAutoNum type="arabicPeriod"/>
          </a:pPr>
          <a:r>
            <a:rPr lang="en-US"/>
            <a:t>Develop procedures for teaching SW expectations</a:t>
          </a:r>
        </a:p>
      </dgm:t>
    </dgm:pt>
    <dgm:pt modelId="{B8EF38A1-6968-0E42-A03A-8F0E2CE30836}" type="parTrans" cxnId="{E8ACB023-708B-D745-8127-A8A5A352EA9A}">
      <dgm:prSet/>
      <dgm:spPr/>
      <dgm:t>
        <a:bodyPr/>
        <a:lstStyle/>
        <a:p>
          <a:endParaRPr lang="en-US"/>
        </a:p>
      </dgm:t>
    </dgm:pt>
    <dgm:pt modelId="{5D64F147-E0E5-A64E-81CE-BD90FFDEF2C2}" type="sibTrans" cxnId="{E8ACB023-708B-D745-8127-A8A5A352EA9A}">
      <dgm:prSet/>
      <dgm:spPr/>
      <dgm:t>
        <a:bodyPr/>
        <a:lstStyle/>
        <a:p>
          <a:endParaRPr lang="en-US"/>
        </a:p>
      </dgm:t>
    </dgm:pt>
    <dgm:pt modelId="{0F662864-4BCC-264D-98E8-B621D904486B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Have you developed a teaching matrix with participation from all stakeholders?</a:t>
          </a:r>
        </a:p>
      </dgm:t>
    </dgm:pt>
    <dgm:pt modelId="{15AA0A7C-F2FF-724F-8943-C4733F6656F6}" type="parTrans" cxnId="{7A8C7F6A-B27A-984C-BE83-8D499DA5A56E}">
      <dgm:prSet/>
      <dgm:spPr/>
      <dgm:t>
        <a:bodyPr/>
        <a:lstStyle/>
        <a:p>
          <a:endParaRPr lang="en-US"/>
        </a:p>
      </dgm:t>
    </dgm:pt>
    <dgm:pt modelId="{26DFD68A-0A45-5B4F-8F3C-EEA7AA4299D8}" type="sibTrans" cxnId="{7A8C7F6A-B27A-984C-BE83-8D499DA5A56E}">
      <dgm:prSet/>
      <dgm:spPr/>
      <dgm:t>
        <a:bodyPr/>
        <a:lstStyle/>
        <a:p>
          <a:endParaRPr lang="en-US"/>
        </a:p>
      </dgm:t>
    </dgm:pt>
    <dgm:pt modelId="{005C2958-E9FA-9647-A6C8-9376F279E2F5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Is there a teaching calendar with lesson plans created?</a:t>
          </a:r>
        </a:p>
      </dgm:t>
    </dgm:pt>
    <dgm:pt modelId="{8D2BA667-7B85-B34D-B78E-68FDDEAEE97D}" type="parTrans" cxnId="{F2B0FE3F-C667-9F46-A378-67E70F4332F3}">
      <dgm:prSet/>
      <dgm:spPr/>
      <dgm:t>
        <a:bodyPr/>
        <a:lstStyle/>
        <a:p>
          <a:endParaRPr lang="en-US"/>
        </a:p>
      </dgm:t>
    </dgm:pt>
    <dgm:pt modelId="{725710AF-A0F5-9241-AEBC-50A0360E1F31}" type="sibTrans" cxnId="{F2B0FE3F-C667-9F46-A378-67E70F4332F3}">
      <dgm:prSet/>
      <dgm:spPr/>
      <dgm:t>
        <a:bodyPr/>
        <a:lstStyle/>
        <a:p>
          <a:endParaRPr lang="en-US"/>
        </a:p>
      </dgm:t>
    </dgm:pt>
    <dgm:pt modelId="{E544C276-1C4E-1F48-921E-35576D0C988F}">
      <dgm:prSet/>
      <dgm:spPr/>
      <dgm:t>
        <a:bodyPr/>
        <a:lstStyle/>
        <a:p>
          <a:pPr>
            <a:spcAft>
              <a:spcPct val="15000"/>
            </a:spcAft>
          </a:pPr>
          <a:endParaRPr lang="en-US" sz="2600"/>
        </a:p>
      </dgm:t>
    </dgm:pt>
    <dgm:pt modelId="{90C7A2B9-9FCA-824B-946C-12794D61F125}" type="parTrans" cxnId="{31645502-35B0-AB49-B6C1-9C124A2FC773}">
      <dgm:prSet/>
      <dgm:spPr/>
      <dgm:t>
        <a:bodyPr/>
        <a:lstStyle/>
        <a:p>
          <a:endParaRPr lang="en-US"/>
        </a:p>
      </dgm:t>
    </dgm:pt>
    <dgm:pt modelId="{D0AFFAAB-A31A-5648-9E77-39BC8FA8BF07}" type="sibTrans" cxnId="{31645502-35B0-AB49-B6C1-9C124A2FC773}">
      <dgm:prSet/>
      <dgm:spPr/>
      <dgm:t>
        <a:bodyPr/>
        <a:lstStyle/>
        <a:p>
          <a:endParaRPr lang="en-US"/>
        </a:p>
      </dgm:t>
    </dgm:pt>
    <dgm:pt modelId="{C1A79389-92AA-F248-8A31-EB184D0184D1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Have booster sessions been planned for reteaching?</a:t>
          </a:r>
        </a:p>
      </dgm:t>
    </dgm:pt>
    <dgm:pt modelId="{0505DED5-7F4C-1642-AEF1-9FB31DCE3B1F}" type="parTrans" cxnId="{8F1CFC18-D62D-1B4C-9B94-9AF9932BDCE9}">
      <dgm:prSet/>
      <dgm:spPr/>
      <dgm:t>
        <a:bodyPr/>
        <a:lstStyle/>
        <a:p>
          <a:endParaRPr lang="en-US"/>
        </a:p>
      </dgm:t>
    </dgm:pt>
    <dgm:pt modelId="{363A3694-6E86-044D-B583-33233172B56D}" type="sibTrans" cxnId="{8F1CFC18-D62D-1B4C-9B94-9AF9932BDCE9}">
      <dgm:prSet/>
      <dgm:spPr/>
      <dgm:t>
        <a:bodyPr/>
        <a:lstStyle/>
        <a:p>
          <a:endParaRPr lang="en-US"/>
        </a:p>
      </dgm:t>
    </dgm:pt>
    <dgm:pt modelId="{B0BF717E-10F5-E844-B203-68F71B686B0B}" type="pres">
      <dgm:prSet presAssocID="{E3AE3CC9-0CF6-F54B-89D9-8F2BE8835F72}" presName="Name0" presStyleCnt="0">
        <dgm:presLayoutVars>
          <dgm:dir/>
          <dgm:animLvl val="lvl"/>
          <dgm:resizeHandles val="exact"/>
        </dgm:presLayoutVars>
      </dgm:prSet>
      <dgm:spPr/>
    </dgm:pt>
    <dgm:pt modelId="{0294DCE6-9C82-7C49-A55A-96DC58AA7768}" type="pres">
      <dgm:prSet presAssocID="{812377F8-5F39-DA40-B291-457183B10136}" presName="composite" presStyleCnt="0"/>
      <dgm:spPr/>
    </dgm:pt>
    <dgm:pt modelId="{37E2E667-5378-8446-A832-565244078760}" type="pres">
      <dgm:prSet presAssocID="{812377F8-5F39-DA40-B291-457183B1013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5D7AD5F-77FE-9941-B42F-8A103FBE8B9E}" type="pres">
      <dgm:prSet presAssocID="{812377F8-5F39-DA40-B291-457183B10136}" presName="desTx" presStyleLbl="alignAccFollowNode1" presStyleIdx="0" presStyleCnt="2">
        <dgm:presLayoutVars>
          <dgm:bulletEnabled val="1"/>
        </dgm:presLayoutVars>
      </dgm:prSet>
      <dgm:spPr/>
    </dgm:pt>
    <dgm:pt modelId="{BD7C819F-23AE-6542-9627-1AB2F879EB5D}" type="pres">
      <dgm:prSet presAssocID="{72689C7B-507D-3044-929C-591F90169174}" presName="space" presStyleCnt="0"/>
      <dgm:spPr/>
    </dgm:pt>
    <dgm:pt modelId="{42D92C3F-617F-074B-8FBF-C48E7AF46EFE}" type="pres">
      <dgm:prSet presAssocID="{534D5AC5-5F7F-924E-BCC5-19889E994DCB}" presName="composite" presStyleCnt="0"/>
      <dgm:spPr/>
    </dgm:pt>
    <dgm:pt modelId="{3819B723-BE55-614E-90A6-17823D31B80F}" type="pres">
      <dgm:prSet presAssocID="{534D5AC5-5F7F-924E-BCC5-19889E994DC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71FA157-A24F-4D4C-BD05-A41ECA9C4690}" type="pres">
      <dgm:prSet presAssocID="{534D5AC5-5F7F-924E-BCC5-19889E994DC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1645502-35B0-AB49-B6C1-9C124A2FC773}" srcId="{534D5AC5-5F7F-924E-BCC5-19889E994DCB}" destId="{E544C276-1C4E-1F48-921E-35576D0C988F}" srcOrd="3" destOrd="0" parTransId="{90C7A2B9-9FCA-824B-946C-12794D61F125}" sibTransId="{D0AFFAAB-A31A-5648-9E77-39BC8FA8BF07}"/>
    <dgm:cxn modelId="{C749F314-EC63-9B4C-86CD-317680EC5933}" type="presOf" srcId="{C1A79389-92AA-F248-8A31-EB184D0184D1}" destId="{471FA157-A24F-4D4C-BD05-A41ECA9C4690}" srcOrd="0" destOrd="2" presId="urn:microsoft.com/office/officeart/2005/8/layout/hList1"/>
    <dgm:cxn modelId="{8F1CFC18-D62D-1B4C-9B94-9AF9932BDCE9}" srcId="{534D5AC5-5F7F-924E-BCC5-19889E994DCB}" destId="{C1A79389-92AA-F248-8A31-EB184D0184D1}" srcOrd="2" destOrd="0" parTransId="{0505DED5-7F4C-1642-AEF1-9FB31DCE3B1F}" sibTransId="{363A3694-6E86-044D-B583-33233172B56D}"/>
    <dgm:cxn modelId="{E8ACB023-708B-D745-8127-A8A5A352EA9A}" srcId="{E3AE3CC9-0CF6-F54B-89D9-8F2BE8835F72}" destId="{534D5AC5-5F7F-924E-BCC5-19889E994DCB}" srcOrd="1" destOrd="0" parTransId="{B8EF38A1-6968-0E42-A03A-8F0E2CE30836}" sibTransId="{5D64F147-E0E5-A64E-81CE-BD90FFDEF2C2}"/>
    <dgm:cxn modelId="{86CEFC26-52E4-F74A-BB9C-7E7DCA64E25B}" srcId="{812377F8-5F39-DA40-B291-457183B10136}" destId="{8479A16C-499F-1C4A-8DE4-B1EFE8B8659B}" srcOrd="0" destOrd="0" parTransId="{3BDC2AC8-0CB8-B643-8E85-E2A2CE82D36C}" sibTransId="{1EF3FCAC-919B-6A4D-8299-13A57DD3BE37}"/>
    <dgm:cxn modelId="{C8A0522A-1293-4049-B95C-493750606B26}" type="presOf" srcId="{533C3D97-E291-514F-A729-E35D8EB0B6F7}" destId="{E5D7AD5F-77FE-9941-B42F-8A103FBE8B9E}" srcOrd="0" destOrd="1" presId="urn:microsoft.com/office/officeart/2005/8/layout/hList1"/>
    <dgm:cxn modelId="{BE76E333-902B-C145-9C2B-E4B774D02DFA}" type="presOf" srcId="{715E6769-61F6-B746-8EF9-731923C86956}" destId="{E5D7AD5F-77FE-9941-B42F-8A103FBE8B9E}" srcOrd="0" destOrd="2" presId="urn:microsoft.com/office/officeart/2005/8/layout/hList1"/>
    <dgm:cxn modelId="{F2B0FE3F-C667-9F46-A378-67E70F4332F3}" srcId="{534D5AC5-5F7F-924E-BCC5-19889E994DCB}" destId="{005C2958-E9FA-9647-A6C8-9376F279E2F5}" srcOrd="1" destOrd="0" parTransId="{8D2BA667-7B85-B34D-B78E-68FDDEAEE97D}" sibTransId="{725710AF-A0F5-9241-AEBC-50A0360E1F31}"/>
    <dgm:cxn modelId="{0A0D935B-D6C2-6D40-88C9-59FEC8B77D26}" type="presOf" srcId="{E3AE3CC9-0CF6-F54B-89D9-8F2BE8835F72}" destId="{B0BF717E-10F5-E844-B203-68F71B686B0B}" srcOrd="0" destOrd="0" presId="urn:microsoft.com/office/officeart/2005/8/layout/hList1"/>
    <dgm:cxn modelId="{B9CFF742-8E68-A849-B445-F53D386A597E}" type="presOf" srcId="{005C2958-E9FA-9647-A6C8-9376F279E2F5}" destId="{471FA157-A24F-4D4C-BD05-A41ECA9C4690}" srcOrd="0" destOrd="1" presId="urn:microsoft.com/office/officeart/2005/8/layout/hList1"/>
    <dgm:cxn modelId="{7A8C7F6A-B27A-984C-BE83-8D499DA5A56E}" srcId="{534D5AC5-5F7F-924E-BCC5-19889E994DCB}" destId="{0F662864-4BCC-264D-98E8-B621D904486B}" srcOrd="0" destOrd="0" parTransId="{15AA0A7C-F2FF-724F-8943-C4733F6656F6}" sibTransId="{26DFD68A-0A45-5B4F-8F3C-EEA7AA4299D8}"/>
    <dgm:cxn modelId="{43A7296F-C55D-8340-9F46-BB5307F2FB36}" srcId="{812377F8-5F39-DA40-B291-457183B10136}" destId="{715E6769-61F6-B746-8EF9-731923C86956}" srcOrd="2" destOrd="0" parTransId="{1BCB3723-EA1B-4042-92AC-29894E5AD2A3}" sibTransId="{85897D89-67F4-514C-9967-CE8FE9EEA61C}"/>
    <dgm:cxn modelId="{C7088289-2733-F44F-895B-6970D932664D}" type="presOf" srcId="{534D5AC5-5F7F-924E-BCC5-19889E994DCB}" destId="{3819B723-BE55-614E-90A6-17823D31B80F}" srcOrd="0" destOrd="0" presId="urn:microsoft.com/office/officeart/2005/8/layout/hList1"/>
    <dgm:cxn modelId="{1B3F918B-39F1-AB4D-B19E-0FFF4D994F26}" srcId="{E3AE3CC9-0CF6-F54B-89D9-8F2BE8835F72}" destId="{812377F8-5F39-DA40-B291-457183B10136}" srcOrd="0" destOrd="0" parTransId="{3B922F9C-7C4D-1A40-9841-17F86EB547B2}" sibTransId="{72689C7B-507D-3044-929C-591F90169174}"/>
    <dgm:cxn modelId="{97A86E99-6180-6A41-911C-829B9A6DD891}" type="presOf" srcId="{E544C276-1C4E-1F48-921E-35576D0C988F}" destId="{471FA157-A24F-4D4C-BD05-A41ECA9C4690}" srcOrd="0" destOrd="3" presId="urn:microsoft.com/office/officeart/2005/8/layout/hList1"/>
    <dgm:cxn modelId="{EA3A12AA-4A84-D14A-94D9-8D76296218E4}" type="presOf" srcId="{8479A16C-499F-1C4A-8DE4-B1EFE8B8659B}" destId="{E5D7AD5F-77FE-9941-B42F-8A103FBE8B9E}" srcOrd="0" destOrd="0" presId="urn:microsoft.com/office/officeart/2005/8/layout/hList1"/>
    <dgm:cxn modelId="{B46B8FB2-5A1A-854C-9925-8B172BBDD488}" type="presOf" srcId="{0F662864-4BCC-264D-98E8-B621D904486B}" destId="{471FA157-A24F-4D4C-BD05-A41ECA9C4690}" srcOrd="0" destOrd="0" presId="urn:microsoft.com/office/officeart/2005/8/layout/hList1"/>
    <dgm:cxn modelId="{00A962FA-9706-494B-AA37-8C3570731290}" srcId="{812377F8-5F39-DA40-B291-457183B10136}" destId="{533C3D97-E291-514F-A729-E35D8EB0B6F7}" srcOrd="1" destOrd="0" parTransId="{6584E992-4E39-F54D-8992-C039D7BA121E}" sibTransId="{3E85CF22-6CE3-A34C-B025-F85DD5046D86}"/>
    <dgm:cxn modelId="{CBBCDAFE-F32D-A54B-9A4E-E50B756920DB}" type="presOf" srcId="{812377F8-5F39-DA40-B291-457183B10136}" destId="{37E2E667-5378-8446-A832-565244078760}" srcOrd="0" destOrd="0" presId="urn:microsoft.com/office/officeart/2005/8/layout/hList1"/>
    <dgm:cxn modelId="{E70FB1D3-55B9-6A45-B1AF-C2477160E662}" type="presParOf" srcId="{B0BF717E-10F5-E844-B203-68F71B686B0B}" destId="{0294DCE6-9C82-7C49-A55A-96DC58AA7768}" srcOrd="0" destOrd="0" presId="urn:microsoft.com/office/officeart/2005/8/layout/hList1"/>
    <dgm:cxn modelId="{8AA1DE53-5645-A74A-A1E0-F2EA22B73258}" type="presParOf" srcId="{0294DCE6-9C82-7C49-A55A-96DC58AA7768}" destId="{37E2E667-5378-8446-A832-565244078760}" srcOrd="0" destOrd="0" presId="urn:microsoft.com/office/officeart/2005/8/layout/hList1"/>
    <dgm:cxn modelId="{EBE5AC04-9D35-BF42-BDAA-5853C3E53D7F}" type="presParOf" srcId="{0294DCE6-9C82-7C49-A55A-96DC58AA7768}" destId="{E5D7AD5F-77FE-9941-B42F-8A103FBE8B9E}" srcOrd="1" destOrd="0" presId="urn:microsoft.com/office/officeart/2005/8/layout/hList1"/>
    <dgm:cxn modelId="{AE0E1C56-16C3-3845-820B-627800EEC393}" type="presParOf" srcId="{B0BF717E-10F5-E844-B203-68F71B686B0B}" destId="{BD7C819F-23AE-6542-9627-1AB2F879EB5D}" srcOrd="1" destOrd="0" presId="urn:microsoft.com/office/officeart/2005/8/layout/hList1"/>
    <dgm:cxn modelId="{5FB97239-5990-064C-A5DC-0009745CCE98}" type="presParOf" srcId="{B0BF717E-10F5-E844-B203-68F71B686B0B}" destId="{42D92C3F-617F-074B-8FBF-C48E7AF46EFE}" srcOrd="2" destOrd="0" presId="urn:microsoft.com/office/officeart/2005/8/layout/hList1"/>
    <dgm:cxn modelId="{D0448825-2D68-D145-A331-85F7C80877E5}" type="presParOf" srcId="{42D92C3F-617F-074B-8FBF-C48E7AF46EFE}" destId="{3819B723-BE55-614E-90A6-17823D31B80F}" srcOrd="0" destOrd="0" presId="urn:microsoft.com/office/officeart/2005/8/layout/hList1"/>
    <dgm:cxn modelId="{F5264723-42A5-0747-9109-DFCC84A2F69E}" type="presParOf" srcId="{42D92C3F-617F-074B-8FBF-C48E7AF46EFE}" destId="{471FA157-A24F-4D4C-BD05-A41ECA9C46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11FFCD-987A-1F48-A670-10D02FAB4130}" type="doc">
      <dgm:prSet loTypeId="urn:microsoft.com/office/officeart/2005/8/layout/cycle2" loCatId="cycl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7DE859E-8694-CE48-8988-025045639081}">
      <dgm:prSet phldrT="[Text]" custT="1"/>
      <dgm:spPr>
        <a:xfrm>
          <a:off x="2794256" y="0"/>
          <a:ext cx="1638491" cy="1289288"/>
        </a:xfrm>
        <a:prstGeom prst="ellipse">
          <a:avLst/>
        </a:prstGeom>
        <a:solidFill>
          <a:srgbClr val="FFFFFF"/>
        </a:solidFill>
        <a:ln w="38100" cmpd="sng">
          <a:solidFill>
            <a:schemeClr val="accent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2060"/>
              </a:solidFill>
              <a:latin typeface="Arial"/>
              <a:ea typeface="+mn-ea"/>
              <a:cs typeface="+mn-cs"/>
            </a:rPr>
            <a:t>Define</a:t>
          </a:r>
        </a:p>
      </dgm:t>
    </dgm:pt>
    <dgm:pt modelId="{B594852D-1BD0-264B-A3C8-A203A63C6E41}" type="parTrans" cxnId="{26AC7920-62B3-0B40-B725-66222A224B24}">
      <dgm:prSet/>
      <dgm:spPr/>
      <dgm:t>
        <a:bodyPr/>
        <a:lstStyle/>
        <a:p>
          <a:endParaRPr lang="en-US" sz="1400" b="1"/>
        </a:p>
      </dgm:t>
    </dgm:pt>
    <dgm:pt modelId="{8CAF0C80-1805-E745-BB42-1823122BE073}" type="sibTrans" cxnId="{26AC7920-62B3-0B40-B725-66222A224B24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 rot="1932672">
          <a:off x="4343774" y="991387"/>
          <a:ext cx="330900" cy="435134"/>
        </a:xfrm>
        <a:prstGeom prst="rightArrow">
          <a:avLst>
            <a:gd name="adj1" fmla="val 60000"/>
            <a:gd name="adj2" fmla="val 50000"/>
          </a:avLst>
        </a:prstGeo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>
            <a:buNone/>
          </a:pPr>
          <a:endParaRPr lang="en-US" sz="1400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05FBD42-56C4-5D48-9C2A-F77CC46FC1D9}">
      <dgm:prSet phldrT="[Text]" custT="1"/>
      <dgm:spPr>
        <a:xfrm>
          <a:off x="4601548" y="1138606"/>
          <a:ext cx="1638491" cy="1289288"/>
        </a:xfrm>
        <a:prstGeom prst="ellipse">
          <a:avLst/>
        </a:prstGeom>
        <a:solidFill>
          <a:srgbClr val="FFFFFF"/>
        </a:solidFill>
        <a:ln w="38100" cmpd="sng">
          <a:solidFill>
            <a:srgbClr val="00AC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160E44"/>
              </a:solidFill>
              <a:latin typeface="Arial"/>
              <a:ea typeface="+mn-ea"/>
              <a:cs typeface="+mn-cs"/>
            </a:rPr>
            <a:t>Teach</a:t>
          </a:r>
        </a:p>
      </dgm:t>
    </dgm:pt>
    <dgm:pt modelId="{60938429-D3B9-2041-910A-93AF0D162506}" type="parTrans" cxnId="{ECD2D7BD-3461-0B40-BA58-142F6B046E3B}">
      <dgm:prSet/>
      <dgm:spPr/>
      <dgm:t>
        <a:bodyPr/>
        <a:lstStyle/>
        <a:p>
          <a:endParaRPr lang="en-US" sz="1400" b="1"/>
        </a:p>
      </dgm:t>
    </dgm:pt>
    <dgm:pt modelId="{59CF6471-3DB6-3646-9934-E45E85E76492}" type="sibTrans" cxnId="{ECD2D7BD-3461-0B40-BA58-142F6B046E3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 rot="6479980">
          <a:off x="4923422" y="2548733"/>
          <a:ext cx="330306" cy="435134"/>
        </a:xfrm>
        <a:prstGeom prst="rightArrow">
          <a:avLst>
            <a:gd name="adj1" fmla="val 60000"/>
            <a:gd name="adj2" fmla="val 50000"/>
          </a:avLst>
        </a:prstGeo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>
            <a:buNone/>
          </a:pPr>
          <a:endParaRPr lang="en-US" sz="1400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BECFCF7-B0AF-624C-AD55-2F220A1C2E6F}">
      <dgm:prSet phldrT="[Text]" custT="1"/>
      <dgm:spPr>
        <a:xfrm>
          <a:off x="4003114" y="2980434"/>
          <a:ext cx="1638491" cy="1289288"/>
        </a:xfrm>
        <a:prstGeom prst="ellipse">
          <a:avLst/>
        </a:prstGeom>
        <a:solidFill>
          <a:srgbClr val="FFFFFF"/>
        </a:solidFill>
        <a:ln w="38100" cmpd="sng">
          <a:solidFill>
            <a:srgbClr val="00AC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160E44"/>
              </a:solidFill>
              <a:latin typeface="Arial"/>
              <a:ea typeface="+mn-ea"/>
              <a:cs typeface="+mn-cs"/>
            </a:rPr>
            <a:t>Prompt</a:t>
          </a:r>
        </a:p>
      </dgm:t>
    </dgm:pt>
    <dgm:pt modelId="{A273BF1E-EFE8-EB45-BFB3-83AF3FA0E108}" type="parTrans" cxnId="{EE3AF701-625F-8845-BA6B-4E3C20EC0210}">
      <dgm:prSet/>
      <dgm:spPr/>
      <dgm:t>
        <a:bodyPr/>
        <a:lstStyle/>
        <a:p>
          <a:endParaRPr lang="en-US" sz="1400" b="1"/>
        </a:p>
      </dgm:t>
    </dgm:pt>
    <dgm:pt modelId="{8EE59149-ADE7-6A4E-937E-8C3739A22D03}" type="sibTrans" cxnId="{EE3AF701-625F-8845-BA6B-4E3C20EC0210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 rot="10800001">
          <a:off x="3575236" y="3407511"/>
          <a:ext cx="302367" cy="435134"/>
        </a:xfrm>
        <a:prstGeom prst="rightArrow">
          <a:avLst>
            <a:gd name="adj1" fmla="val 60000"/>
            <a:gd name="adj2" fmla="val 50000"/>
          </a:avLst>
        </a:prstGeo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>
            <a:buNone/>
          </a:pPr>
          <a:endParaRPr lang="en-US" sz="1400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2655792-0024-2D4D-8DB6-10345FCB08FE}">
      <dgm:prSet phldrT="[Text]" custT="1"/>
      <dgm:spPr>
        <a:xfrm>
          <a:off x="1628122" y="2980433"/>
          <a:ext cx="1804487" cy="1289288"/>
        </a:xfrm>
        <a:prstGeom prst="ellipse">
          <a:avLst/>
        </a:prstGeom>
        <a:solidFill>
          <a:srgbClr val="FFFFFF"/>
        </a:solidFill>
        <a:ln w="38100" cmpd="sng">
          <a:solidFill>
            <a:srgbClr val="00AC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160E44"/>
              </a:solidFill>
              <a:latin typeface="Arial"/>
              <a:ea typeface="+mn-ea"/>
              <a:cs typeface="+mn-cs"/>
            </a:rPr>
            <a:t>Monitor</a:t>
          </a:r>
        </a:p>
      </dgm:t>
    </dgm:pt>
    <dgm:pt modelId="{E23A8E98-1C44-E44E-AEC7-746238A17F3B}" type="parTrans" cxnId="{36A5AF73-D390-9D4F-B25F-FD58677A3A40}">
      <dgm:prSet/>
      <dgm:spPr/>
      <dgm:t>
        <a:bodyPr/>
        <a:lstStyle/>
        <a:p>
          <a:endParaRPr lang="en-US" sz="1400" b="1"/>
        </a:p>
      </dgm:t>
    </dgm:pt>
    <dgm:pt modelId="{E4966791-D171-AA47-9665-093C0FEE5FB8}" type="sibTrans" cxnId="{36A5AF73-D390-9D4F-B25F-FD58677A3A40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 rot="15120000">
          <a:off x="2071296" y="2496010"/>
          <a:ext cx="325811" cy="435134"/>
        </a:xfrm>
        <a:prstGeom prst="rightArrow">
          <a:avLst>
            <a:gd name="adj1" fmla="val 60000"/>
            <a:gd name="adj2" fmla="val 50000"/>
          </a:avLst>
        </a:prstGeo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>
            <a:buNone/>
          </a:pPr>
          <a:endParaRPr lang="en-US" sz="1400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FDF3E90-2D1F-C34A-87A4-D06D7D2CEDCF}">
      <dgm:prSet phldrT="[Text]" custT="1"/>
      <dgm:spPr>
        <a:xfrm>
          <a:off x="991542" y="1138613"/>
          <a:ext cx="1880761" cy="1289288"/>
        </a:xfrm>
        <a:prstGeom prst="ellipse">
          <a:avLst/>
        </a:prstGeom>
        <a:solidFill>
          <a:srgbClr val="FFFFFF"/>
        </a:solidFill>
        <a:ln w="38100" cmpd="sng">
          <a:solidFill>
            <a:srgbClr val="00AC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160E44"/>
              </a:solidFill>
              <a:latin typeface="Arial"/>
              <a:ea typeface="+mn-ea"/>
              <a:cs typeface="+mn-cs"/>
            </a:rPr>
            <a:t>Evaluate</a:t>
          </a:r>
        </a:p>
      </dgm:t>
    </dgm:pt>
    <dgm:pt modelId="{D6C7DEA4-9117-2043-BA96-91953B15A66E}" type="parTrans" cxnId="{F489DBC6-62AB-C64F-B63F-E48FA59D7F1D}">
      <dgm:prSet/>
      <dgm:spPr/>
      <dgm:t>
        <a:bodyPr/>
        <a:lstStyle/>
        <a:p>
          <a:endParaRPr lang="en-US" sz="1400" b="1"/>
        </a:p>
      </dgm:t>
    </dgm:pt>
    <dgm:pt modelId="{2B682932-7FB3-574E-BB1C-DF0D42B208F8}" type="sibTrans" cxnId="{F489DBC6-62AB-C64F-B63F-E48FA59D7F1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 rot="19553861">
          <a:off x="2665554" y="984091"/>
          <a:ext cx="250622" cy="435134"/>
        </a:xfrm>
        <a:prstGeom prst="rightArrow">
          <a:avLst>
            <a:gd name="adj1" fmla="val 60000"/>
            <a:gd name="adj2" fmla="val 50000"/>
          </a:avLst>
        </a:prstGeo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>
            <a:buNone/>
          </a:pPr>
          <a:endParaRPr lang="en-US" sz="1400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9B5FB9B-81E9-0141-8374-45D4527B9639}" type="pres">
      <dgm:prSet presAssocID="{2411FFCD-987A-1F48-A670-10D02FAB4130}" presName="cycle" presStyleCnt="0">
        <dgm:presLayoutVars>
          <dgm:dir/>
          <dgm:resizeHandles val="exact"/>
        </dgm:presLayoutVars>
      </dgm:prSet>
      <dgm:spPr/>
    </dgm:pt>
    <dgm:pt modelId="{41D642FE-0649-AF4E-A903-B6A7DE487E67}" type="pres">
      <dgm:prSet presAssocID="{07DE859E-8694-CE48-8988-025045639081}" presName="node" presStyleLbl="node1" presStyleIdx="0" presStyleCnt="5" custScaleX="127085" custRadScaleRad="100290" custRadScaleInc="11071">
        <dgm:presLayoutVars>
          <dgm:bulletEnabled val="1"/>
        </dgm:presLayoutVars>
      </dgm:prSet>
      <dgm:spPr/>
    </dgm:pt>
    <dgm:pt modelId="{83C8FD20-C609-6048-A5A8-D76C9249260D}" type="pres">
      <dgm:prSet presAssocID="{8CAF0C80-1805-E745-BB42-1823122BE073}" presName="sibTrans" presStyleLbl="sibTrans2D1" presStyleIdx="0" presStyleCnt="5"/>
      <dgm:spPr/>
    </dgm:pt>
    <dgm:pt modelId="{D2CA84DD-1CA7-C74C-97BE-EE98AF993501}" type="pres">
      <dgm:prSet presAssocID="{8CAF0C80-1805-E745-BB42-1823122BE073}" presName="connectorText" presStyleLbl="sibTrans2D1" presStyleIdx="0" presStyleCnt="5"/>
      <dgm:spPr/>
    </dgm:pt>
    <dgm:pt modelId="{60F62DDA-327D-D142-B616-70ED788A17E2}" type="pres">
      <dgm:prSet presAssocID="{005FBD42-56C4-5D48-9C2A-F77CC46FC1D9}" presName="node" presStyleLbl="node1" presStyleIdx="1" presStyleCnt="5" custScaleX="127085" custRadScaleRad="120701" custRadScaleInc="8794">
        <dgm:presLayoutVars>
          <dgm:bulletEnabled val="1"/>
        </dgm:presLayoutVars>
      </dgm:prSet>
      <dgm:spPr/>
    </dgm:pt>
    <dgm:pt modelId="{018EE35C-5CD7-0D44-A9C5-1499B1A5DB7B}" type="pres">
      <dgm:prSet presAssocID="{59CF6471-3DB6-3646-9934-E45E85E76492}" presName="sibTrans" presStyleLbl="sibTrans2D1" presStyleIdx="1" presStyleCnt="5" custLinFactNeighborX="-10866" custLinFactNeighborY="16323"/>
      <dgm:spPr/>
    </dgm:pt>
    <dgm:pt modelId="{24EF092D-371F-F643-B16F-188DDB34E764}" type="pres">
      <dgm:prSet presAssocID="{59CF6471-3DB6-3646-9934-E45E85E76492}" presName="connectorText" presStyleLbl="sibTrans2D1" presStyleIdx="1" presStyleCnt="5"/>
      <dgm:spPr/>
    </dgm:pt>
    <dgm:pt modelId="{C9F4245C-5335-1E45-A165-3C7D03B0E3A1}" type="pres">
      <dgm:prSet presAssocID="{9BECFCF7-B0AF-624C-AD55-2F220A1C2E6F}" presName="node" presStyleLbl="node1" presStyleIdx="2" presStyleCnt="5" custScaleX="127085" custRadScaleRad="114024" custRadScaleInc="-24457">
        <dgm:presLayoutVars>
          <dgm:bulletEnabled val="1"/>
        </dgm:presLayoutVars>
      </dgm:prSet>
      <dgm:spPr/>
    </dgm:pt>
    <dgm:pt modelId="{C50C08BA-8CB4-4446-8A3F-228C46E38D00}" type="pres">
      <dgm:prSet presAssocID="{8EE59149-ADE7-6A4E-937E-8C3739A22D03}" presName="sibTrans" presStyleLbl="sibTrans2D1" presStyleIdx="2" presStyleCnt="5"/>
      <dgm:spPr/>
    </dgm:pt>
    <dgm:pt modelId="{66E9CD31-4AEF-D54B-82AC-F1B17D57F29D}" type="pres">
      <dgm:prSet presAssocID="{8EE59149-ADE7-6A4E-937E-8C3739A22D03}" presName="connectorText" presStyleLbl="sibTrans2D1" presStyleIdx="2" presStyleCnt="5"/>
      <dgm:spPr/>
    </dgm:pt>
    <dgm:pt modelId="{0BFE5E2A-3870-3448-AF57-D6C82A555587}" type="pres">
      <dgm:prSet presAssocID="{02655792-0024-2D4D-8DB6-10345FCB08FE}" presName="node" presStyleLbl="node1" presStyleIdx="3" presStyleCnt="5" custScaleX="139960">
        <dgm:presLayoutVars>
          <dgm:bulletEnabled val="1"/>
        </dgm:presLayoutVars>
      </dgm:prSet>
      <dgm:spPr/>
    </dgm:pt>
    <dgm:pt modelId="{E61C2143-43FC-DD40-8139-7F7FEF2DA174}" type="pres">
      <dgm:prSet presAssocID="{E4966791-D171-AA47-9665-093C0FEE5FB8}" presName="sibTrans" presStyleLbl="sibTrans2D1" presStyleIdx="3" presStyleCnt="5"/>
      <dgm:spPr/>
    </dgm:pt>
    <dgm:pt modelId="{5FEDC548-3C59-B94F-BC75-9295B2EA006E}" type="pres">
      <dgm:prSet presAssocID="{E4966791-D171-AA47-9665-093C0FEE5FB8}" presName="connectorText" presStyleLbl="sibTrans2D1" presStyleIdx="3" presStyleCnt="5"/>
      <dgm:spPr/>
    </dgm:pt>
    <dgm:pt modelId="{7C3F7977-3137-6644-A70C-D66A8B47591F}" type="pres">
      <dgm:prSet presAssocID="{DFDF3E90-2D1F-C34A-87A4-D06D7D2CEDCF}" presName="node" presStyleLbl="node1" presStyleIdx="4" presStyleCnt="5" custScaleX="145876">
        <dgm:presLayoutVars>
          <dgm:bulletEnabled val="1"/>
        </dgm:presLayoutVars>
      </dgm:prSet>
      <dgm:spPr/>
    </dgm:pt>
    <dgm:pt modelId="{9C46DF65-2703-E047-83EA-5810BE3C0120}" type="pres">
      <dgm:prSet presAssocID="{2B682932-7FB3-574E-BB1C-DF0D42B208F8}" presName="sibTrans" presStyleLbl="sibTrans2D1" presStyleIdx="4" presStyleCnt="5"/>
      <dgm:spPr/>
    </dgm:pt>
    <dgm:pt modelId="{3CA61E32-9E73-BD46-B768-4B1FABA83A0F}" type="pres">
      <dgm:prSet presAssocID="{2B682932-7FB3-574E-BB1C-DF0D42B208F8}" presName="connectorText" presStyleLbl="sibTrans2D1" presStyleIdx="4" presStyleCnt="5"/>
      <dgm:spPr/>
    </dgm:pt>
  </dgm:ptLst>
  <dgm:cxnLst>
    <dgm:cxn modelId="{EE3AF701-625F-8845-BA6B-4E3C20EC0210}" srcId="{2411FFCD-987A-1F48-A670-10D02FAB4130}" destId="{9BECFCF7-B0AF-624C-AD55-2F220A1C2E6F}" srcOrd="2" destOrd="0" parTransId="{A273BF1E-EFE8-EB45-BFB3-83AF3FA0E108}" sibTransId="{8EE59149-ADE7-6A4E-937E-8C3739A22D03}"/>
    <dgm:cxn modelId="{750D9F07-E6E2-3B4B-BBBA-319CF7FB09CA}" type="presOf" srcId="{59CF6471-3DB6-3646-9934-E45E85E76492}" destId="{24EF092D-371F-F643-B16F-188DDB34E764}" srcOrd="1" destOrd="0" presId="urn:microsoft.com/office/officeart/2005/8/layout/cycle2"/>
    <dgm:cxn modelId="{8944810D-6482-DE4C-BF7E-740548FB68FB}" type="presOf" srcId="{59CF6471-3DB6-3646-9934-E45E85E76492}" destId="{018EE35C-5CD7-0D44-A9C5-1499B1A5DB7B}" srcOrd="0" destOrd="0" presId="urn:microsoft.com/office/officeart/2005/8/layout/cycle2"/>
    <dgm:cxn modelId="{9EDA421C-3BCD-B445-9644-C47813EB5E72}" type="presOf" srcId="{8EE59149-ADE7-6A4E-937E-8C3739A22D03}" destId="{C50C08BA-8CB4-4446-8A3F-228C46E38D00}" srcOrd="0" destOrd="0" presId="urn:microsoft.com/office/officeart/2005/8/layout/cycle2"/>
    <dgm:cxn modelId="{26AC7920-62B3-0B40-B725-66222A224B24}" srcId="{2411FFCD-987A-1F48-A670-10D02FAB4130}" destId="{07DE859E-8694-CE48-8988-025045639081}" srcOrd="0" destOrd="0" parTransId="{B594852D-1BD0-264B-A3C8-A203A63C6E41}" sibTransId="{8CAF0C80-1805-E745-BB42-1823122BE073}"/>
    <dgm:cxn modelId="{BDCD7766-E041-E446-ADE1-759B7A017C17}" type="presOf" srcId="{8CAF0C80-1805-E745-BB42-1823122BE073}" destId="{D2CA84DD-1CA7-C74C-97BE-EE98AF993501}" srcOrd="1" destOrd="0" presId="urn:microsoft.com/office/officeart/2005/8/layout/cycle2"/>
    <dgm:cxn modelId="{87213567-F509-204D-B989-9F29BFEF8759}" type="presOf" srcId="{DFDF3E90-2D1F-C34A-87A4-D06D7D2CEDCF}" destId="{7C3F7977-3137-6644-A70C-D66A8B47591F}" srcOrd="0" destOrd="0" presId="urn:microsoft.com/office/officeart/2005/8/layout/cycle2"/>
    <dgm:cxn modelId="{36A5AF73-D390-9D4F-B25F-FD58677A3A40}" srcId="{2411FFCD-987A-1F48-A670-10D02FAB4130}" destId="{02655792-0024-2D4D-8DB6-10345FCB08FE}" srcOrd="3" destOrd="0" parTransId="{E23A8E98-1C44-E44E-AEC7-746238A17F3B}" sibTransId="{E4966791-D171-AA47-9665-093C0FEE5FB8}"/>
    <dgm:cxn modelId="{0AD5F853-E890-0340-B27B-AC190202E6C4}" type="presOf" srcId="{2411FFCD-987A-1F48-A670-10D02FAB4130}" destId="{29B5FB9B-81E9-0141-8374-45D4527B9639}" srcOrd="0" destOrd="0" presId="urn:microsoft.com/office/officeart/2005/8/layout/cycle2"/>
    <dgm:cxn modelId="{484AD577-0115-B049-8743-E4476D733FCE}" type="presOf" srcId="{07DE859E-8694-CE48-8988-025045639081}" destId="{41D642FE-0649-AF4E-A903-B6A7DE487E67}" srcOrd="0" destOrd="0" presId="urn:microsoft.com/office/officeart/2005/8/layout/cycle2"/>
    <dgm:cxn modelId="{33B6DF7A-F244-4D4F-8516-E6386332223A}" type="presOf" srcId="{E4966791-D171-AA47-9665-093C0FEE5FB8}" destId="{E61C2143-43FC-DD40-8139-7F7FEF2DA174}" srcOrd="0" destOrd="0" presId="urn:microsoft.com/office/officeart/2005/8/layout/cycle2"/>
    <dgm:cxn modelId="{67E727B2-FFB8-6048-A1E6-BEE276CC3663}" type="presOf" srcId="{8EE59149-ADE7-6A4E-937E-8C3739A22D03}" destId="{66E9CD31-4AEF-D54B-82AC-F1B17D57F29D}" srcOrd="1" destOrd="0" presId="urn:microsoft.com/office/officeart/2005/8/layout/cycle2"/>
    <dgm:cxn modelId="{8B99E3BC-9616-A749-98D0-7330E1754CC4}" type="presOf" srcId="{02655792-0024-2D4D-8DB6-10345FCB08FE}" destId="{0BFE5E2A-3870-3448-AF57-D6C82A555587}" srcOrd="0" destOrd="0" presId="urn:microsoft.com/office/officeart/2005/8/layout/cycle2"/>
    <dgm:cxn modelId="{44BC08BD-18C5-FD41-8D39-4573D8248111}" type="presOf" srcId="{9BECFCF7-B0AF-624C-AD55-2F220A1C2E6F}" destId="{C9F4245C-5335-1E45-A165-3C7D03B0E3A1}" srcOrd="0" destOrd="0" presId="urn:microsoft.com/office/officeart/2005/8/layout/cycle2"/>
    <dgm:cxn modelId="{ECD2D7BD-3461-0B40-BA58-142F6B046E3B}" srcId="{2411FFCD-987A-1F48-A670-10D02FAB4130}" destId="{005FBD42-56C4-5D48-9C2A-F77CC46FC1D9}" srcOrd="1" destOrd="0" parTransId="{60938429-D3B9-2041-910A-93AF0D162506}" sibTransId="{59CF6471-3DB6-3646-9934-E45E85E76492}"/>
    <dgm:cxn modelId="{F489DBC6-62AB-C64F-B63F-E48FA59D7F1D}" srcId="{2411FFCD-987A-1F48-A670-10D02FAB4130}" destId="{DFDF3E90-2D1F-C34A-87A4-D06D7D2CEDCF}" srcOrd="4" destOrd="0" parTransId="{D6C7DEA4-9117-2043-BA96-91953B15A66E}" sibTransId="{2B682932-7FB3-574E-BB1C-DF0D42B208F8}"/>
    <dgm:cxn modelId="{415171D4-D00B-A74A-8F0F-8DB0BD982B04}" type="presOf" srcId="{2B682932-7FB3-574E-BB1C-DF0D42B208F8}" destId="{3CA61E32-9E73-BD46-B768-4B1FABA83A0F}" srcOrd="1" destOrd="0" presId="urn:microsoft.com/office/officeart/2005/8/layout/cycle2"/>
    <dgm:cxn modelId="{B4505BDE-468F-B946-B540-EC7D20587430}" type="presOf" srcId="{E4966791-D171-AA47-9665-093C0FEE5FB8}" destId="{5FEDC548-3C59-B94F-BC75-9295B2EA006E}" srcOrd="1" destOrd="0" presId="urn:microsoft.com/office/officeart/2005/8/layout/cycle2"/>
    <dgm:cxn modelId="{80CBC1EF-7852-5048-9BC9-D7B8198FD84E}" type="presOf" srcId="{2B682932-7FB3-574E-BB1C-DF0D42B208F8}" destId="{9C46DF65-2703-E047-83EA-5810BE3C0120}" srcOrd="0" destOrd="0" presId="urn:microsoft.com/office/officeart/2005/8/layout/cycle2"/>
    <dgm:cxn modelId="{D62431F8-EE8C-A642-BD5F-C6498D0CF9CE}" type="presOf" srcId="{8CAF0C80-1805-E745-BB42-1823122BE073}" destId="{83C8FD20-C609-6048-A5A8-D76C9249260D}" srcOrd="0" destOrd="0" presId="urn:microsoft.com/office/officeart/2005/8/layout/cycle2"/>
    <dgm:cxn modelId="{593C7EF8-C50A-FD40-B844-2AB24D90409F}" type="presOf" srcId="{005FBD42-56C4-5D48-9C2A-F77CC46FC1D9}" destId="{60F62DDA-327D-D142-B616-70ED788A17E2}" srcOrd="0" destOrd="0" presId="urn:microsoft.com/office/officeart/2005/8/layout/cycle2"/>
    <dgm:cxn modelId="{AC9C2C41-6F04-9947-85A0-A33E1CA693C3}" type="presParOf" srcId="{29B5FB9B-81E9-0141-8374-45D4527B9639}" destId="{41D642FE-0649-AF4E-A903-B6A7DE487E67}" srcOrd="0" destOrd="0" presId="urn:microsoft.com/office/officeart/2005/8/layout/cycle2"/>
    <dgm:cxn modelId="{1A7E731D-D9EF-E042-8343-C785A4FF1F83}" type="presParOf" srcId="{29B5FB9B-81E9-0141-8374-45D4527B9639}" destId="{83C8FD20-C609-6048-A5A8-D76C9249260D}" srcOrd="1" destOrd="0" presId="urn:microsoft.com/office/officeart/2005/8/layout/cycle2"/>
    <dgm:cxn modelId="{2D2096DD-F455-7644-BCB3-F8617B814C25}" type="presParOf" srcId="{83C8FD20-C609-6048-A5A8-D76C9249260D}" destId="{D2CA84DD-1CA7-C74C-97BE-EE98AF993501}" srcOrd="0" destOrd="0" presId="urn:microsoft.com/office/officeart/2005/8/layout/cycle2"/>
    <dgm:cxn modelId="{62AF7DCC-1C64-8045-9E1E-C9232552AEF4}" type="presParOf" srcId="{29B5FB9B-81E9-0141-8374-45D4527B9639}" destId="{60F62DDA-327D-D142-B616-70ED788A17E2}" srcOrd="2" destOrd="0" presId="urn:microsoft.com/office/officeart/2005/8/layout/cycle2"/>
    <dgm:cxn modelId="{70E2CFD2-00BF-924E-8554-B289C2CEE782}" type="presParOf" srcId="{29B5FB9B-81E9-0141-8374-45D4527B9639}" destId="{018EE35C-5CD7-0D44-A9C5-1499B1A5DB7B}" srcOrd="3" destOrd="0" presId="urn:microsoft.com/office/officeart/2005/8/layout/cycle2"/>
    <dgm:cxn modelId="{709A4525-DF8F-C44B-B73E-A1A08DE60D12}" type="presParOf" srcId="{018EE35C-5CD7-0D44-A9C5-1499B1A5DB7B}" destId="{24EF092D-371F-F643-B16F-188DDB34E764}" srcOrd="0" destOrd="0" presId="urn:microsoft.com/office/officeart/2005/8/layout/cycle2"/>
    <dgm:cxn modelId="{8C9CBF34-5EE7-E949-8992-00749B57AE97}" type="presParOf" srcId="{29B5FB9B-81E9-0141-8374-45D4527B9639}" destId="{C9F4245C-5335-1E45-A165-3C7D03B0E3A1}" srcOrd="4" destOrd="0" presId="urn:microsoft.com/office/officeart/2005/8/layout/cycle2"/>
    <dgm:cxn modelId="{9F43728B-BC19-914D-ACEF-136306E3670C}" type="presParOf" srcId="{29B5FB9B-81E9-0141-8374-45D4527B9639}" destId="{C50C08BA-8CB4-4446-8A3F-228C46E38D00}" srcOrd="5" destOrd="0" presId="urn:microsoft.com/office/officeart/2005/8/layout/cycle2"/>
    <dgm:cxn modelId="{C2E9FF26-213B-BD48-B26D-057B27147CCD}" type="presParOf" srcId="{C50C08BA-8CB4-4446-8A3F-228C46E38D00}" destId="{66E9CD31-4AEF-D54B-82AC-F1B17D57F29D}" srcOrd="0" destOrd="0" presId="urn:microsoft.com/office/officeart/2005/8/layout/cycle2"/>
    <dgm:cxn modelId="{8B9FFD58-E082-764C-AD22-57078B5504EF}" type="presParOf" srcId="{29B5FB9B-81E9-0141-8374-45D4527B9639}" destId="{0BFE5E2A-3870-3448-AF57-D6C82A555587}" srcOrd="6" destOrd="0" presId="urn:microsoft.com/office/officeart/2005/8/layout/cycle2"/>
    <dgm:cxn modelId="{51801D42-9D77-A545-82A1-85681E528D39}" type="presParOf" srcId="{29B5FB9B-81E9-0141-8374-45D4527B9639}" destId="{E61C2143-43FC-DD40-8139-7F7FEF2DA174}" srcOrd="7" destOrd="0" presId="urn:microsoft.com/office/officeart/2005/8/layout/cycle2"/>
    <dgm:cxn modelId="{8DD0DA9F-B1F7-1E42-AEE2-56867F30BFF6}" type="presParOf" srcId="{E61C2143-43FC-DD40-8139-7F7FEF2DA174}" destId="{5FEDC548-3C59-B94F-BC75-9295B2EA006E}" srcOrd="0" destOrd="0" presId="urn:microsoft.com/office/officeart/2005/8/layout/cycle2"/>
    <dgm:cxn modelId="{E273AC2C-9F72-AE43-8BAD-84371BC29CD7}" type="presParOf" srcId="{29B5FB9B-81E9-0141-8374-45D4527B9639}" destId="{7C3F7977-3137-6644-A70C-D66A8B47591F}" srcOrd="8" destOrd="0" presId="urn:microsoft.com/office/officeart/2005/8/layout/cycle2"/>
    <dgm:cxn modelId="{98AB4E7E-6E0E-7A47-8861-6105EFDFDE02}" type="presParOf" srcId="{29B5FB9B-81E9-0141-8374-45D4527B9639}" destId="{9C46DF65-2703-E047-83EA-5810BE3C0120}" srcOrd="9" destOrd="0" presId="urn:microsoft.com/office/officeart/2005/8/layout/cycle2"/>
    <dgm:cxn modelId="{5CF5D5B1-CB88-8C41-A53B-2794F487295B}" type="presParOf" srcId="{9C46DF65-2703-E047-83EA-5810BE3C0120}" destId="{3CA61E32-9E73-BD46-B768-4B1FABA83A0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AE3CC9-0CF6-F54B-89D9-8F2BE8835F72}" type="doc">
      <dgm:prSet loTypeId="urn:microsoft.com/office/officeart/2005/8/layout/hLis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52A77E7-4B40-3A4F-B87F-C762F2EB26DD}">
      <dgm:prSet/>
      <dgm:spPr/>
      <dgm:t>
        <a:bodyPr/>
        <a:lstStyle/>
        <a:p>
          <a:r>
            <a:rPr lang="en-US"/>
            <a:t>Develop continuum for </a:t>
          </a:r>
          <a:r>
            <a:rPr lang="en-US" b="1"/>
            <a:t>strengthening</a:t>
          </a:r>
          <a:r>
            <a:rPr lang="en-US"/>
            <a:t> appropriate behavior</a:t>
          </a:r>
        </a:p>
      </dgm:t>
    </dgm:pt>
    <dgm:pt modelId="{E125C3BC-D7CA-4146-BA36-99E01AFA15A3}" type="parTrans" cxnId="{3BE8E21C-AF51-834C-800F-5655117ACE6E}">
      <dgm:prSet/>
      <dgm:spPr/>
      <dgm:t>
        <a:bodyPr/>
        <a:lstStyle/>
        <a:p>
          <a:endParaRPr lang="en-US"/>
        </a:p>
      </dgm:t>
    </dgm:pt>
    <dgm:pt modelId="{F03471C8-352A-CC40-BD67-BE8CA22FE0E0}" type="sibTrans" cxnId="{3BE8E21C-AF51-834C-800F-5655117ACE6E}">
      <dgm:prSet/>
      <dgm:spPr/>
      <dgm:t>
        <a:bodyPr/>
        <a:lstStyle/>
        <a:p>
          <a:endParaRPr lang="en-US"/>
        </a:p>
      </dgm:t>
    </dgm:pt>
    <dgm:pt modelId="{2B02335D-8050-FB43-9078-99DA567D5736}">
      <dgm:prSet/>
      <dgm:spPr/>
      <dgm:t>
        <a:bodyPr/>
        <a:lstStyle/>
        <a:p>
          <a:r>
            <a:rPr lang="en-US"/>
            <a:t>Develop continuum for </a:t>
          </a:r>
          <a:r>
            <a:rPr lang="en-US" b="1"/>
            <a:t>discouraging</a:t>
          </a:r>
          <a:r>
            <a:rPr lang="en-US"/>
            <a:t> violations of expectations</a:t>
          </a:r>
        </a:p>
      </dgm:t>
    </dgm:pt>
    <dgm:pt modelId="{5A79519E-EFAD-1C4C-9A69-BECE1A40ECEA}" type="parTrans" cxnId="{FFF9CCA6-03DA-B24B-86F5-11F3EA2E4D74}">
      <dgm:prSet/>
      <dgm:spPr/>
      <dgm:t>
        <a:bodyPr/>
        <a:lstStyle/>
        <a:p>
          <a:endParaRPr lang="en-US"/>
        </a:p>
      </dgm:t>
    </dgm:pt>
    <dgm:pt modelId="{7FBA8D09-F210-DE4B-BE96-65AC9322829B}" type="sibTrans" cxnId="{FFF9CCA6-03DA-B24B-86F5-11F3EA2E4D74}">
      <dgm:prSet/>
      <dgm:spPr/>
      <dgm:t>
        <a:bodyPr/>
        <a:lstStyle/>
        <a:p>
          <a:endParaRPr lang="en-US"/>
        </a:p>
      </dgm:t>
    </dgm:pt>
    <dgm:pt modelId="{E7CECDD4-7538-C544-B767-78233B23EAD0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Have you developed an efficient acknowledgement system that provides predictable, relevant feedback to students?</a:t>
          </a:r>
        </a:p>
      </dgm:t>
    </dgm:pt>
    <dgm:pt modelId="{AF55DC20-E43D-1545-8786-D47D929CCD7D}" type="parTrans" cxnId="{3A44B920-F3BE-DE41-A2B8-22F821E9E48D}">
      <dgm:prSet/>
      <dgm:spPr/>
      <dgm:t>
        <a:bodyPr/>
        <a:lstStyle/>
        <a:p>
          <a:endParaRPr lang="en-US"/>
        </a:p>
      </dgm:t>
    </dgm:pt>
    <dgm:pt modelId="{790D97D9-DD9F-C541-8F15-0A06A7128E4E}" type="sibTrans" cxnId="{3A44B920-F3BE-DE41-A2B8-22F821E9E48D}">
      <dgm:prSet/>
      <dgm:spPr/>
      <dgm:t>
        <a:bodyPr/>
        <a:lstStyle/>
        <a:p>
          <a:endParaRPr lang="en-US"/>
        </a:p>
      </dgm:t>
    </dgm:pt>
    <dgm:pt modelId="{F60DE7E5-B468-9248-948E-F010E2C39B15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Have you gathered input from staff, students and families? </a:t>
          </a:r>
        </a:p>
      </dgm:t>
    </dgm:pt>
    <dgm:pt modelId="{B5683A22-995F-FD4D-9F35-4642D3933B58}" type="parTrans" cxnId="{35A5A05D-56E8-1345-AAD8-4319A8CAA66F}">
      <dgm:prSet/>
      <dgm:spPr/>
      <dgm:t>
        <a:bodyPr/>
        <a:lstStyle/>
        <a:p>
          <a:endParaRPr lang="en-US"/>
        </a:p>
      </dgm:t>
    </dgm:pt>
    <dgm:pt modelId="{D1574E07-5070-4C48-8EF3-CA8CAA045402}" type="sibTrans" cxnId="{35A5A05D-56E8-1345-AAD8-4319A8CAA66F}">
      <dgm:prSet/>
      <dgm:spPr/>
      <dgm:t>
        <a:bodyPr/>
        <a:lstStyle/>
        <a:p>
          <a:endParaRPr lang="en-US"/>
        </a:p>
      </dgm:t>
    </dgm:pt>
    <dgm:pt modelId="{E2567116-A13B-2A47-88D4-E670A4CA538B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Are you acknowledging staff for their efforts?</a:t>
          </a:r>
        </a:p>
      </dgm:t>
    </dgm:pt>
    <dgm:pt modelId="{F6095837-0E48-AB4C-B837-F04B780066D7}" type="parTrans" cxnId="{CA2F6600-2BBE-0D4A-BA68-9F5DC8E3B024}">
      <dgm:prSet/>
      <dgm:spPr/>
      <dgm:t>
        <a:bodyPr/>
        <a:lstStyle/>
        <a:p>
          <a:endParaRPr lang="en-US"/>
        </a:p>
      </dgm:t>
    </dgm:pt>
    <dgm:pt modelId="{195DD60B-6977-4B4A-BDD6-222E74480D67}" type="sibTrans" cxnId="{CA2F6600-2BBE-0D4A-BA68-9F5DC8E3B024}">
      <dgm:prSet/>
      <dgm:spPr/>
      <dgm:t>
        <a:bodyPr/>
        <a:lstStyle/>
        <a:p>
          <a:endParaRPr lang="en-US"/>
        </a:p>
      </dgm:t>
    </dgm:pt>
    <dgm:pt modelId="{9607FAC9-5A84-5B45-A8A1-2C07C2F6B8C0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Have you defined and determined which behaviors are staff vs. office managed?</a:t>
          </a:r>
        </a:p>
      </dgm:t>
    </dgm:pt>
    <dgm:pt modelId="{EF6E84C2-4695-A646-9F94-4008C6AB82C9}" type="parTrans" cxnId="{3DD260FC-84FF-5546-8523-FBD3DF3B01D2}">
      <dgm:prSet/>
      <dgm:spPr/>
      <dgm:t>
        <a:bodyPr/>
        <a:lstStyle/>
        <a:p>
          <a:endParaRPr lang="en-US"/>
        </a:p>
      </dgm:t>
    </dgm:pt>
    <dgm:pt modelId="{B2C7CBB0-545B-474F-A2F9-468744CB2421}" type="sibTrans" cxnId="{3DD260FC-84FF-5546-8523-FBD3DF3B01D2}">
      <dgm:prSet/>
      <dgm:spPr/>
      <dgm:t>
        <a:bodyPr/>
        <a:lstStyle/>
        <a:p>
          <a:endParaRPr lang="en-US"/>
        </a:p>
      </dgm:t>
    </dgm:pt>
    <dgm:pt modelId="{6DDF74B1-5767-AC4A-AC83-E04912F795BC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Have you created a flowchart of ways to respond to undesired behavior and taught staff how to use it?</a:t>
          </a:r>
        </a:p>
      </dgm:t>
    </dgm:pt>
    <dgm:pt modelId="{D9A0F8D3-FE25-6242-83C2-7BC7F5DFC109}" type="parTrans" cxnId="{22C52C7C-E18A-C646-89E3-6403B546F833}">
      <dgm:prSet/>
      <dgm:spPr/>
      <dgm:t>
        <a:bodyPr/>
        <a:lstStyle/>
        <a:p>
          <a:endParaRPr lang="en-US"/>
        </a:p>
      </dgm:t>
    </dgm:pt>
    <dgm:pt modelId="{45DEC16A-0868-E141-99D3-6C5F9A40DB3B}" type="sibTrans" cxnId="{22C52C7C-E18A-C646-89E3-6403B546F833}">
      <dgm:prSet/>
      <dgm:spPr/>
      <dgm:t>
        <a:bodyPr/>
        <a:lstStyle/>
        <a:p>
          <a:endParaRPr lang="en-US"/>
        </a:p>
      </dgm:t>
    </dgm:pt>
    <dgm:pt modelId="{C362768D-D6C9-F145-BCA0-F4BD854180E7}">
      <dgm:prSet custT="1"/>
      <dgm:spPr/>
      <dgm:t>
        <a:bodyPr/>
        <a:lstStyle/>
        <a:p>
          <a:pPr>
            <a:spcAft>
              <a:spcPts val="960"/>
            </a:spcAft>
          </a:pPr>
          <a:r>
            <a:rPr lang="en-US" sz="2000"/>
            <a:t>How are you documenting behavior violations for decision-making and interventions?</a:t>
          </a:r>
        </a:p>
      </dgm:t>
    </dgm:pt>
    <dgm:pt modelId="{17C330C2-30DF-9042-8690-0B182F917E80}" type="parTrans" cxnId="{568EEB6B-ECAE-4448-837D-F4BFC9696B74}">
      <dgm:prSet/>
      <dgm:spPr/>
      <dgm:t>
        <a:bodyPr/>
        <a:lstStyle/>
        <a:p>
          <a:endParaRPr lang="en-US"/>
        </a:p>
      </dgm:t>
    </dgm:pt>
    <dgm:pt modelId="{592AC0B4-2235-9241-84B3-C78365F60DEE}" type="sibTrans" cxnId="{568EEB6B-ECAE-4448-837D-F4BFC9696B74}">
      <dgm:prSet/>
      <dgm:spPr/>
      <dgm:t>
        <a:bodyPr/>
        <a:lstStyle/>
        <a:p>
          <a:endParaRPr lang="en-US"/>
        </a:p>
      </dgm:t>
    </dgm:pt>
    <dgm:pt modelId="{B0BF717E-10F5-E844-B203-68F71B686B0B}" type="pres">
      <dgm:prSet presAssocID="{E3AE3CC9-0CF6-F54B-89D9-8F2BE8835F72}" presName="Name0" presStyleCnt="0">
        <dgm:presLayoutVars>
          <dgm:dir/>
          <dgm:animLvl val="lvl"/>
          <dgm:resizeHandles val="exact"/>
        </dgm:presLayoutVars>
      </dgm:prSet>
      <dgm:spPr/>
    </dgm:pt>
    <dgm:pt modelId="{62E02A0A-2B0F-4C4E-95DA-E95876A6FB2F}" type="pres">
      <dgm:prSet presAssocID="{D52A77E7-4B40-3A4F-B87F-C762F2EB26DD}" presName="composite" presStyleCnt="0"/>
      <dgm:spPr/>
    </dgm:pt>
    <dgm:pt modelId="{278ED6B3-2EB0-FC4B-B29D-4B24B4D758A0}" type="pres">
      <dgm:prSet presAssocID="{D52A77E7-4B40-3A4F-B87F-C762F2EB26D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89D0D38-7A61-0141-BFDD-D85B9FF0BFA6}" type="pres">
      <dgm:prSet presAssocID="{D52A77E7-4B40-3A4F-B87F-C762F2EB26DD}" presName="desTx" presStyleLbl="alignAccFollowNode1" presStyleIdx="0" presStyleCnt="2">
        <dgm:presLayoutVars>
          <dgm:bulletEnabled val="1"/>
        </dgm:presLayoutVars>
      </dgm:prSet>
      <dgm:spPr/>
    </dgm:pt>
    <dgm:pt modelId="{4B9A7F78-334A-C749-974E-F86D356052F7}" type="pres">
      <dgm:prSet presAssocID="{F03471C8-352A-CC40-BD67-BE8CA22FE0E0}" presName="space" presStyleCnt="0"/>
      <dgm:spPr/>
    </dgm:pt>
    <dgm:pt modelId="{08FFDAE9-D1D8-7C41-9F76-8FD28CFD0DEC}" type="pres">
      <dgm:prSet presAssocID="{2B02335D-8050-FB43-9078-99DA567D5736}" presName="composite" presStyleCnt="0"/>
      <dgm:spPr/>
    </dgm:pt>
    <dgm:pt modelId="{66375026-B1EA-334B-B466-329B38CCE89F}" type="pres">
      <dgm:prSet presAssocID="{2B02335D-8050-FB43-9078-99DA567D573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B9D5792-1406-9245-BF50-590951FCAB8A}" type="pres">
      <dgm:prSet presAssocID="{2B02335D-8050-FB43-9078-99DA567D573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A2F6600-2BBE-0D4A-BA68-9F5DC8E3B024}" srcId="{D52A77E7-4B40-3A4F-B87F-C762F2EB26DD}" destId="{E2567116-A13B-2A47-88D4-E670A4CA538B}" srcOrd="2" destOrd="0" parTransId="{F6095837-0E48-AB4C-B837-F04B780066D7}" sibTransId="{195DD60B-6977-4B4A-BDD6-222E74480D67}"/>
    <dgm:cxn modelId="{0C486708-7F4F-1C44-8398-B4411C49D4AD}" type="presOf" srcId="{D52A77E7-4B40-3A4F-B87F-C762F2EB26DD}" destId="{278ED6B3-2EB0-FC4B-B29D-4B24B4D758A0}" srcOrd="0" destOrd="0" presId="urn:microsoft.com/office/officeart/2005/8/layout/hList1"/>
    <dgm:cxn modelId="{F5070C0E-3609-6A46-9284-394D9CBFC680}" type="presOf" srcId="{C362768D-D6C9-F145-BCA0-F4BD854180E7}" destId="{3B9D5792-1406-9245-BF50-590951FCAB8A}" srcOrd="0" destOrd="2" presId="urn:microsoft.com/office/officeart/2005/8/layout/hList1"/>
    <dgm:cxn modelId="{82D28916-82EB-CB43-87ED-A4B02D0985C7}" type="presOf" srcId="{E2567116-A13B-2A47-88D4-E670A4CA538B}" destId="{E89D0D38-7A61-0141-BFDD-D85B9FF0BFA6}" srcOrd="0" destOrd="2" presId="urn:microsoft.com/office/officeart/2005/8/layout/hList1"/>
    <dgm:cxn modelId="{3BE8E21C-AF51-834C-800F-5655117ACE6E}" srcId="{E3AE3CC9-0CF6-F54B-89D9-8F2BE8835F72}" destId="{D52A77E7-4B40-3A4F-B87F-C762F2EB26DD}" srcOrd="0" destOrd="0" parTransId="{E125C3BC-D7CA-4146-BA36-99E01AFA15A3}" sibTransId="{F03471C8-352A-CC40-BD67-BE8CA22FE0E0}"/>
    <dgm:cxn modelId="{3A44B920-F3BE-DE41-A2B8-22F821E9E48D}" srcId="{D52A77E7-4B40-3A4F-B87F-C762F2EB26DD}" destId="{E7CECDD4-7538-C544-B767-78233B23EAD0}" srcOrd="0" destOrd="0" parTransId="{AF55DC20-E43D-1545-8786-D47D929CCD7D}" sibTransId="{790D97D9-DD9F-C541-8F15-0A06A7128E4E}"/>
    <dgm:cxn modelId="{0A0D935B-D6C2-6D40-88C9-59FEC8B77D26}" type="presOf" srcId="{E3AE3CC9-0CF6-F54B-89D9-8F2BE8835F72}" destId="{B0BF717E-10F5-E844-B203-68F71B686B0B}" srcOrd="0" destOrd="0" presId="urn:microsoft.com/office/officeart/2005/8/layout/hList1"/>
    <dgm:cxn modelId="{35A5A05D-56E8-1345-AAD8-4319A8CAA66F}" srcId="{D52A77E7-4B40-3A4F-B87F-C762F2EB26DD}" destId="{F60DE7E5-B468-9248-948E-F010E2C39B15}" srcOrd="1" destOrd="0" parTransId="{B5683A22-995F-FD4D-9F35-4642D3933B58}" sibTransId="{D1574E07-5070-4C48-8EF3-CA8CAA045402}"/>
    <dgm:cxn modelId="{B8AD7E41-D7E1-BB46-8F8E-08887BC9CD89}" type="presOf" srcId="{9607FAC9-5A84-5B45-A8A1-2C07C2F6B8C0}" destId="{3B9D5792-1406-9245-BF50-590951FCAB8A}" srcOrd="0" destOrd="0" presId="urn:microsoft.com/office/officeart/2005/8/layout/hList1"/>
    <dgm:cxn modelId="{5D4B6E49-4838-9746-8323-6D102E361AAD}" type="presOf" srcId="{6DDF74B1-5767-AC4A-AC83-E04912F795BC}" destId="{3B9D5792-1406-9245-BF50-590951FCAB8A}" srcOrd="0" destOrd="1" presId="urn:microsoft.com/office/officeart/2005/8/layout/hList1"/>
    <dgm:cxn modelId="{568EEB6B-ECAE-4448-837D-F4BFC9696B74}" srcId="{2B02335D-8050-FB43-9078-99DA567D5736}" destId="{C362768D-D6C9-F145-BCA0-F4BD854180E7}" srcOrd="2" destOrd="0" parTransId="{17C330C2-30DF-9042-8690-0B182F917E80}" sibTransId="{592AC0B4-2235-9241-84B3-C78365F60DEE}"/>
    <dgm:cxn modelId="{22C52C7C-E18A-C646-89E3-6403B546F833}" srcId="{2B02335D-8050-FB43-9078-99DA567D5736}" destId="{6DDF74B1-5767-AC4A-AC83-E04912F795BC}" srcOrd="1" destOrd="0" parTransId="{D9A0F8D3-FE25-6242-83C2-7BC7F5DFC109}" sibTransId="{45DEC16A-0868-E141-99D3-6C5F9A40DB3B}"/>
    <dgm:cxn modelId="{783A0796-E8F7-714F-BA4E-32460DAE59D5}" type="presOf" srcId="{E7CECDD4-7538-C544-B767-78233B23EAD0}" destId="{E89D0D38-7A61-0141-BFDD-D85B9FF0BFA6}" srcOrd="0" destOrd="0" presId="urn:microsoft.com/office/officeart/2005/8/layout/hList1"/>
    <dgm:cxn modelId="{FFF9CCA6-03DA-B24B-86F5-11F3EA2E4D74}" srcId="{E3AE3CC9-0CF6-F54B-89D9-8F2BE8835F72}" destId="{2B02335D-8050-FB43-9078-99DA567D5736}" srcOrd="1" destOrd="0" parTransId="{5A79519E-EFAD-1C4C-9A69-BECE1A40ECEA}" sibTransId="{7FBA8D09-F210-DE4B-BE96-65AC9322829B}"/>
    <dgm:cxn modelId="{C17F48C9-F74F-7B4E-9CF0-0DB311B06472}" type="presOf" srcId="{F60DE7E5-B468-9248-948E-F010E2C39B15}" destId="{E89D0D38-7A61-0141-BFDD-D85B9FF0BFA6}" srcOrd="0" destOrd="1" presId="urn:microsoft.com/office/officeart/2005/8/layout/hList1"/>
    <dgm:cxn modelId="{609B2FFA-CDC1-3248-8CC6-2E8371538C61}" type="presOf" srcId="{2B02335D-8050-FB43-9078-99DA567D5736}" destId="{66375026-B1EA-334B-B466-329B38CCE89F}" srcOrd="0" destOrd="0" presId="urn:microsoft.com/office/officeart/2005/8/layout/hList1"/>
    <dgm:cxn modelId="{3DD260FC-84FF-5546-8523-FBD3DF3B01D2}" srcId="{2B02335D-8050-FB43-9078-99DA567D5736}" destId="{9607FAC9-5A84-5B45-A8A1-2C07C2F6B8C0}" srcOrd="0" destOrd="0" parTransId="{EF6E84C2-4695-A646-9F94-4008C6AB82C9}" sibTransId="{B2C7CBB0-545B-474F-A2F9-468744CB2421}"/>
    <dgm:cxn modelId="{31A779F7-90BF-0343-B746-2BF4B411E259}" type="presParOf" srcId="{B0BF717E-10F5-E844-B203-68F71B686B0B}" destId="{62E02A0A-2B0F-4C4E-95DA-E95876A6FB2F}" srcOrd="0" destOrd="0" presId="urn:microsoft.com/office/officeart/2005/8/layout/hList1"/>
    <dgm:cxn modelId="{96D974B9-B802-C745-B9A5-A5299EEE704B}" type="presParOf" srcId="{62E02A0A-2B0F-4C4E-95DA-E95876A6FB2F}" destId="{278ED6B3-2EB0-FC4B-B29D-4B24B4D758A0}" srcOrd="0" destOrd="0" presId="urn:microsoft.com/office/officeart/2005/8/layout/hList1"/>
    <dgm:cxn modelId="{A90B5441-0B99-BB42-8695-1019B739AAE5}" type="presParOf" srcId="{62E02A0A-2B0F-4C4E-95DA-E95876A6FB2F}" destId="{E89D0D38-7A61-0141-BFDD-D85B9FF0BFA6}" srcOrd="1" destOrd="0" presId="urn:microsoft.com/office/officeart/2005/8/layout/hList1"/>
    <dgm:cxn modelId="{2D0AA9A8-DC85-0843-B074-DA912FA7CFE9}" type="presParOf" srcId="{B0BF717E-10F5-E844-B203-68F71B686B0B}" destId="{4B9A7F78-334A-C749-974E-F86D356052F7}" srcOrd="1" destOrd="0" presId="urn:microsoft.com/office/officeart/2005/8/layout/hList1"/>
    <dgm:cxn modelId="{E40735F0-E5B5-D14A-9A2B-0FC377C42331}" type="presParOf" srcId="{B0BF717E-10F5-E844-B203-68F71B686B0B}" destId="{08FFDAE9-D1D8-7C41-9F76-8FD28CFD0DEC}" srcOrd="2" destOrd="0" presId="urn:microsoft.com/office/officeart/2005/8/layout/hList1"/>
    <dgm:cxn modelId="{0FF1832D-20D4-094C-91FE-C68DD07EBF62}" type="presParOf" srcId="{08FFDAE9-D1D8-7C41-9F76-8FD28CFD0DEC}" destId="{66375026-B1EA-334B-B466-329B38CCE89F}" srcOrd="0" destOrd="0" presId="urn:microsoft.com/office/officeart/2005/8/layout/hList1"/>
    <dgm:cxn modelId="{6D13170D-0149-2C47-8C14-FAE31E41EDA7}" type="presParOf" srcId="{08FFDAE9-D1D8-7C41-9F76-8FD28CFD0DEC}" destId="{3B9D5792-1406-9245-BF50-590951FCAB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268899"/>
          <a:ext cx="9539300" cy="2570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356" tIns="354076" rIns="740356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Goal Setting / Precision Problem Statement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Tier 1 Foundation Check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Function of Behavior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Sharing: Teaching Expectations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Classroom PBIS Practices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+mn-lt"/>
            </a:rPr>
            <a:t>Team time</a:t>
          </a:r>
          <a:endParaRPr lang="en-US" sz="2000" b="0" i="0" kern="1200" dirty="0">
            <a:latin typeface="+mn-lt"/>
          </a:endParaRPr>
        </a:p>
      </dsp:txBody>
      <dsp:txXfrm>
        <a:off x="125477" y="394376"/>
        <a:ext cx="9288346" cy="2319446"/>
      </dsp:txXfrm>
    </dsp:sp>
    <dsp:sp modelId="{24EE546A-203E-45A1-AB96-5A4CB77AC5EC}">
      <dsp:nvSpPr>
        <dsp:cNvPr id="0" name=""/>
        <dsp:cNvSpPr/>
      </dsp:nvSpPr>
      <dsp:spPr>
        <a:xfrm>
          <a:off x="476965" y="17979"/>
          <a:ext cx="6677510" cy="501840"/>
        </a:xfrm>
        <a:prstGeom prst="roundRect">
          <a:avLst/>
        </a:prstGeom>
        <a:solidFill>
          <a:srgbClr val="B7DE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2394" tIns="0" rIns="2523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kern="1200" cap="none" baseline="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501463" y="42477"/>
        <a:ext cx="6628514" cy="452844"/>
      </dsp:txXfrm>
    </dsp:sp>
    <dsp:sp modelId="{AD7E4922-BE98-4A00-8CC9-8C067984A0AA}">
      <dsp:nvSpPr>
        <dsp:cNvPr id="0" name=""/>
        <dsp:cNvSpPr/>
      </dsp:nvSpPr>
      <dsp:spPr>
        <a:xfrm>
          <a:off x="0" y="3182019"/>
          <a:ext cx="9539300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356" tIns="354076" rIns="7403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Identify a targeted data driven outcome measure to focus on this year.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Plan how to integrate function of behavior content in your PD this year.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Plan current use of Classroom PBIS practices in your building.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rial"/>
            </a:rPr>
            <a:t>Share w/Trainer: Updated Action Plan with Goal Statement.</a:t>
          </a:r>
          <a:endParaRPr lang="en-US" sz="2000" b="0" i="0" kern="1200" dirty="0"/>
        </a:p>
      </dsp:txBody>
      <dsp:txXfrm>
        <a:off x="0" y="3182019"/>
        <a:ext cx="9539300" cy="2249100"/>
      </dsp:txXfrm>
    </dsp:sp>
    <dsp:sp modelId="{A408444A-A753-4052-B5E7-27B1CF04BE0D}">
      <dsp:nvSpPr>
        <dsp:cNvPr id="0" name=""/>
        <dsp:cNvSpPr/>
      </dsp:nvSpPr>
      <dsp:spPr>
        <a:xfrm>
          <a:off x="476965" y="2931099"/>
          <a:ext cx="6677510" cy="5018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2394" tIns="0" rIns="25239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Team Tasks</a:t>
          </a:r>
        </a:p>
      </dsp:txBody>
      <dsp:txXfrm>
        <a:off x="501463" y="2955597"/>
        <a:ext cx="6628514" cy="452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03BBC-E368-D543-A3C6-89CC8FC0A8A5}">
      <dsp:nvSpPr>
        <dsp:cNvPr id="0" name=""/>
        <dsp:cNvSpPr/>
      </dsp:nvSpPr>
      <dsp:spPr>
        <a:xfrm>
          <a:off x="3550" y="28158"/>
          <a:ext cx="3461295" cy="1055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 data-based procedures for monitoring</a:t>
          </a:r>
        </a:p>
      </dsp:txBody>
      <dsp:txXfrm>
        <a:off x="3550" y="28158"/>
        <a:ext cx="3461295" cy="1055991"/>
      </dsp:txXfrm>
    </dsp:sp>
    <dsp:sp modelId="{7BDFD0D4-0D67-C049-B8AA-ABDB1FBDCB54}">
      <dsp:nvSpPr>
        <dsp:cNvPr id="0" name=""/>
        <dsp:cNvSpPr/>
      </dsp:nvSpPr>
      <dsp:spPr>
        <a:xfrm>
          <a:off x="3550" y="1084149"/>
          <a:ext cx="3461295" cy="34422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What is your efficient process for collecting student outcome data?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What structures and routines are in place to ensure regular review and sharing of data?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How are you monitoring the fidelity and effectiveness of PBIS implementation?</a:t>
          </a:r>
        </a:p>
      </dsp:txBody>
      <dsp:txXfrm>
        <a:off x="3550" y="1084149"/>
        <a:ext cx="3461295" cy="3442230"/>
      </dsp:txXfrm>
    </dsp:sp>
    <dsp:sp modelId="{3EAFAC0E-83B6-9746-8345-745536549957}">
      <dsp:nvSpPr>
        <dsp:cNvPr id="0" name=""/>
        <dsp:cNvSpPr/>
      </dsp:nvSpPr>
      <dsp:spPr>
        <a:xfrm>
          <a:off x="3949427" y="28158"/>
          <a:ext cx="3461295" cy="1055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 systems to support staff</a:t>
          </a:r>
        </a:p>
      </dsp:txBody>
      <dsp:txXfrm>
        <a:off x="3949427" y="28158"/>
        <a:ext cx="3461295" cy="1055991"/>
      </dsp:txXfrm>
    </dsp:sp>
    <dsp:sp modelId="{663F1A87-B1AD-6244-9AD2-378FFF004460}">
      <dsp:nvSpPr>
        <dsp:cNvPr id="0" name=""/>
        <dsp:cNvSpPr/>
      </dsp:nvSpPr>
      <dsp:spPr>
        <a:xfrm>
          <a:off x="3949427" y="1084149"/>
          <a:ext cx="3461295" cy="34422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How are you gathering your staff voice as your implementation continues?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When do staff get to view outcome and fidelity data?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How are staff being trained in and supported with PBIS?</a:t>
          </a:r>
        </a:p>
      </dsp:txBody>
      <dsp:txXfrm>
        <a:off x="3949427" y="1084149"/>
        <a:ext cx="3461295" cy="3442230"/>
      </dsp:txXfrm>
    </dsp:sp>
    <dsp:sp modelId="{87A33007-16DB-F143-82DF-63882F22DBBF}">
      <dsp:nvSpPr>
        <dsp:cNvPr id="0" name=""/>
        <dsp:cNvSpPr/>
      </dsp:nvSpPr>
      <dsp:spPr>
        <a:xfrm>
          <a:off x="7895304" y="28158"/>
          <a:ext cx="3461295" cy="1055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200" kern="1200"/>
            <a:t>Build routines to ensure on-going implementation</a:t>
          </a:r>
        </a:p>
      </dsp:txBody>
      <dsp:txXfrm>
        <a:off x="7895304" y="28158"/>
        <a:ext cx="3461295" cy="1055991"/>
      </dsp:txXfrm>
    </dsp:sp>
    <dsp:sp modelId="{CEB2FDED-A9DF-4144-BD95-40DCDE12FA0F}">
      <dsp:nvSpPr>
        <dsp:cNvPr id="0" name=""/>
        <dsp:cNvSpPr/>
      </dsp:nvSpPr>
      <dsp:spPr>
        <a:xfrm>
          <a:off x="7895304" y="1084149"/>
          <a:ext cx="3461295" cy="34422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How will you continue to increase staff capacity?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How can PBIS be integrated into your school routines and systems?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Are systems formally documented (in writing)?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What plans need to be made for next year?</a:t>
          </a:r>
        </a:p>
      </dsp:txBody>
      <dsp:txXfrm>
        <a:off x="7895304" y="1084149"/>
        <a:ext cx="3461295" cy="34422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6D315-ACFA-0041-A804-352B8169D516}">
      <dsp:nvSpPr>
        <dsp:cNvPr id="0" name=""/>
        <dsp:cNvSpPr/>
      </dsp:nvSpPr>
      <dsp:spPr>
        <a:xfrm>
          <a:off x="824" y="23387"/>
          <a:ext cx="3215112" cy="1929067"/>
        </a:xfrm>
        <a:prstGeom prst="rect">
          <a:avLst/>
        </a:prstGeom>
        <a:solidFill>
          <a:schemeClr val="accent2">
            <a:hueOff val="0"/>
            <a:satOff val="0"/>
            <a:lumOff val="0"/>
            <a:alpha val="4983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/>
              </a:solidFill>
            </a:rPr>
            <a:t>Behavior is communication.</a:t>
          </a:r>
        </a:p>
      </dsp:txBody>
      <dsp:txXfrm>
        <a:off x="824" y="23387"/>
        <a:ext cx="3215112" cy="1929067"/>
      </dsp:txXfrm>
    </dsp:sp>
    <dsp:sp modelId="{DA4FEA85-6722-CF44-BC65-549EF23DF04E}">
      <dsp:nvSpPr>
        <dsp:cNvPr id="0" name=""/>
        <dsp:cNvSpPr/>
      </dsp:nvSpPr>
      <dsp:spPr>
        <a:xfrm>
          <a:off x="3537448" y="23387"/>
          <a:ext cx="3215112" cy="1929067"/>
        </a:xfrm>
        <a:prstGeom prst="rect">
          <a:avLst/>
        </a:prstGeom>
        <a:solidFill>
          <a:schemeClr val="accent1">
            <a:alpha val="5044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Behavior occurs in the context of an antecedent and consequence. </a:t>
          </a:r>
        </a:p>
      </dsp:txBody>
      <dsp:txXfrm>
        <a:off x="3537448" y="23387"/>
        <a:ext cx="3215112" cy="1929067"/>
      </dsp:txXfrm>
    </dsp:sp>
    <dsp:sp modelId="{C359A428-A356-6941-BF0B-E936277F3D51}">
      <dsp:nvSpPr>
        <dsp:cNvPr id="0" name=""/>
        <dsp:cNvSpPr/>
      </dsp:nvSpPr>
      <dsp:spPr>
        <a:xfrm>
          <a:off x="824" y="2273966"/>
          <a:ext cx="3215112" cy="1929067"/>
        </a:xfrm>
        <a:prstGeom prst="rect">
          <a:avLst/>
        </a:prstGeom>
        <a:solidFill>
          <a:schemeClr val="accent4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/>
              </a:solidFill>
            </a:rPr>
            <a:t>Behavior is learned (function).</a:t>
          </a:r>
        </a:p>
      </dsp:txBody>
      <dsp:txXfrm>
        <a:off x="824" y="2273966"/>
        <a:ext cx="3215112" cy="1929067"/>
      </dsp:txXfrm>
    </dsp:sp>
    <dsp:sp modelId="{23272C58-DAE8-7848-850B-6255C7F693B2}">
      <dsp:nvSpPr>
        <dsp:cNvPr id="0" name=""/>
        <dsp:cNvSpPr/>
      </dsp:nvSpPr>
      <dsp:spPr>
        <a:xfrm>
          <a:off x="3537448" y="2273966"/>
          <a:ext cx="3215112" cy="1929067"/>
        </a:xfrm>
        <a:prstGeom prst="rect">
          <a:avLst/>
        </a:prstGeom>
        <a:solidFill>
          <a:schemeClr val="accent5">
            <a:hueOff val="0"/>
            <a:satOff val="0"/>
            <a:lumOff val="0"/>
            <a:alpha val="4983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Behavior is lawful (function).</a:t>
          </a:r>
        </a:p>
      </dsp:txBody>
      <dsp:txXfrm>
        <a:off x="3537448" y="2273966"/>
        <a:ext cx="3215112" cy="1929067"/>
      </dsp:txXfrm>
    </dsp:sp>
    <dsp:sp modelId="{CDD1949F-6312-C54E-8A66-9AD01A027021}">
      <dsp:nvSpPr>
        <dsp:cNvPr id="0" name=""/>
        <dsp:cNvSpPr/>
      </dsp:nvSpPr>
      <dsp:spPr>
        <a:xfrm>
          <a:off x="824" y="4524545"/>
          <a:ext cx="3215112" cy="1929067"/>
        </a:xfrm>
        <a:prstGeom prst="rect">
          <a:avLst/>
        </a:prstGeom>
        <a:solidFill>
          <a:schemeClr val="accent5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/>
              </a:solidFill>
            </a:rPr>
            <a:t>Behavior is escalated through successive interactions (practice).</a:t>
          </a:r>
        </a:p>
      </dsp:txBody>
      <dsp:txXfrm>
        <a:off x="824" y="4524545"/>
        <a:ext cx="3215112" cy="1929067"/>
      </dsp:txXfrm>
    </dsp:sp>
    <dsp:sp modelId="{B4E428A4-77C3-BE48-94A4-333F3639B5D5}">
      <dsp:nvSpPr>
        <dsp:cNvPr id="0" name=""/>
        <dsp:cNvSpPr/>
      </dsp:nvSpPr>
      <dsp:spPr>
        <a:xfrm>
          <a:off x="3537448" y="4524545"/>
          <a:ext cx="3215112" cy="1929067"/>
        </a:xfrm>
        <a:prstGeom prst="rect">
          <a:avLst/>
        </a:prstGeom>
        <a:solidFill>
          <a:schemeClr val="accent1">
            <a:alpha val="4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Behavior can be changed through an instructional approach.</a:t>
          </a:r>
        </a:p>
      </dsp:txBody>
      <dsp:txXfrm>
        <a:off x="3537448" y="4524545"/>
        <a:ext cx="3215112" cy="19290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6B8C7-BDCC-8745-9B2D-EAAD7FDD145C}">
      <dsp:nvSpPr>
        <dsp:cNvPr id="0" name=""/>
        <dsp:cNvSpPr/>
      </dsp:nvSpPr>
      <dsp:spPr>
        <a:xfrm>
          <a:off x="1234440" y="0"/>
          <a:ext cx="6995160" cy="4525963"/>
        </a:xfrm>
        <a:prstGeom prst="rightArrow">
          <a:avLst/>
        </a:prstGeom>
        <a:solidFill>
          <a:srgbClr val="CBE3E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043CF-2D09-FE4C-B6BA-8C7A8F4DD86F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What typically</a:t>
          </a:r>
          <a:r>
            <a:rPr lang="en-US" sz="3200" kern="1200" dirty="0"/>
            <a:t> precedes?</a:t>
          </a:r>
        </a:p>
      </dsp:txBody>
      <dsp:txXfrm>
        <a:off x="97216" y="1446164"/>
        <a:ext cx="2472150" cy="1633633"/>
      </dsp:txXfrm>
    </dsp:sp>
    <dsp:sp modelId="{06A65EF5-CB1C-0A4F-853C-D31241EEF64D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do the behaviors look like?</a:t>
          </a:r>
        </a:p>
      </dsp:txBody>
      <dsp:txXfrm>
        <a:off x="2878724" y="1446164"/>
        <a:ext cx="2472150" cy="1633633"/>
      </dsp:txXfrm>
    </dsp:sp>
    <dsp:sp modelId="{A0866A59-B2FB-4644-B18A-C6FBC1F9B5F8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typically follows?</a:t>
          </a:r>
        </a:p>
      </dsp:txBody>
      <dsp:txXfrm>
        <a:off x="5660233" y="1446164"/>
        <a:ext cx="2472150" cy="16336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E8E2E-B9A7-AB42-8ED5-58A7A9E3F9EC}">
      <dsp:nvSpPr>
        <dsp:cNvPr id="0" name=""/>
        <dsp:cNvSpPr/>
      </dsp:nvSpPr>
      <dsp:spPr>
        <a:xfrm>
          <a:off x="53" y="13355"/>
          <a:ext cx="5144781" cy="1584000"/>
        </a:xfrm>
        <a:prstGeom prst="rect">
          <a:avLst/>
        </a:prstGeom>
        <a:solidFill>
          <a:srgbClr val="587D33">
            <a:alpha val="25172"/>
          </a:srgbClr>
        </a:solidFill>
        <a:ln w="25400" cap="flat" cmpd="sng" algn="ctr">
          <a:solidFill>
            <a:srgbClr val="587D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accent6">
                  <a:lumMod val="50000"/>
                </a:schemeClr>
              </a:solidFill>
            </a:rPr>
            <a:t>Get/Obtain</a:t>
          </a:r>
        </a:p>
      </dsp:txBody>
      <dsp:txXfrm>
        <a:off x="53" y="13355"/>
        <a:ext cx="5144781" cy="1584000"/>
      </dsp:txXfrm>
    </dsp:sp>
    <dsp:sp modelId="{CE7759D0-9996-A24B-A98E-98FD82D5065B}">
      <dsp:nvSpPr>
        <dsp:cNvPr id="0" name=""/>
        <dsp:cNvSpPr/>
      </dsp:nvSpPr>
      <dsp:spPr>
        <a:xfrm>
          <a:off x="53" y="1597355"/>
          <a:ext cx="5144781" cy="2415599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587D33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desired activities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tangible items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attention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sensory stimulation</a:t>
          </a:r>
        </a:p>
      </dsp:txBody>
      <dsp:txXfrm>
        <a:off x="53" y="1597355"/>
        <a:ext cx="5144781" cy="2415599"/>
      </dsp:txXfrm>
    </dsp:sp>
    <dsp:sp modelId="{8DD7900E-B2BB-D545-8051-2396A8BFA852}">
      <dsp:nvSpPr>
        <dsp:cNvPr id="0" name=""/>
        <dsp:cNvSpPr/>
      </dsp:nvSpPr>
      <dsp:spPr>
        <a:xfrm>
          <a:off x="5865104" y="13355"/>
          <a:ext cx="5144781" cy="1584000"/>
        </a:xfrm>
        <a:prstGeom prst="rect">
          <a:avLst/>
        </a:prstGeom>
        <a:solidFill>
          <a:srgbClr val="881864">
            <a:alpha val="25300"/>
          </a:srgbClr>
        </a:solidFill>
        <a:ln w="25400" cap="flat" cmpd="sng" algn="ctr">
          <a:solidFill>
            <a:srgbClr val="8818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accent6">
                  <a:lumMod val="50000"/>
                </a:schemeClr>
              </a:solidFill>
            </a:rPr>
            <a:t>Avoid/Escape</a:t>
          </a:r>
        </a:p>
      </dsp:txBody>
      <dsp:txXfrm>
        <a:off x="5865104" y="13355"/>
        <a:ext cx="5144781" cy="1584000"/>
      </dsp:txXfrm>
    </dsp:sp>
    <dsp:sp modelId="{A1C154F3-DD66-8047-ACF5-9E98F49E155B}">
      <dsp:nvSpPr>
        <dsp:cNvPr id="0" name=""/>
        <dsp:cNvSpPr/>
      </dsp:nvSpPr>
      <dsp:spPr>
        <a:xfrm>
          <a:off x="5865104" y="1597355"/>
          <a:ext cx="5144781" cy="2415599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881864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aversive activities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tangible items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attention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sensory stimulation</a:t>
          </a:r>
        </a:p>
      </dsp:txBody>
      <dsp:txXfrm>
        <a:off x="5865104" y="1597355"/>
        <a:ext cx="5144781" cy="24155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6B8C7-BDCC-8745-9B2D-EAAD7FDD145C}">
      <dsp:nvSpPr>
        <dsp:cNvPr id="0" name=""/>
        <dsp:cNvSpPr/>
      </dsp:nvSpPr>
      <dsp:spPr>
        <a:xfrm>
          <a:off x="1234440" y="0"/>
          <a:ext cx="6995160" cy="35353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043CF-2D09-FE4C-B6BA-8C7A8F4DD86F}">
      <dsp:nvSpPr>
        <dsp:cNvPr id="0" name=""/>
        <dsp:cNvSpPr/>
      </dsp:nvSpPr>
      <dsp:spPr>
        <a:xfrm>
          <a:off x="8840" y="1060608"/>
          <a:ext cx="2648902" cy="1414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Teacher lecture (limited attention)</a:t>
          </a:r>
        </a:p>
      </dsp:txBody>
      <dsp:txXfrm>
        <a:off x="77873" y="1129641"/>
        <a:ext cx="2510836" cy="1276079"/>
      </dsp:txXfrm>
    </dsp:sp>
    <dsp:sp modelId="{06A65EF5-CB1C-0A4F-853C-D31241EEF64D}">
      <dsp:nvSpPr>
        <dsp:cNvPr id="0" name=""/>
        <dsp:cNvSpPr/>
      </dsp:nvSpPr>
      <dsp:spPr>
        <a:xfrm>
          <a:off x="2790348" y="1060608"/>
          <a:ext cx="2648902" cy="1414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Calling out repeatedly</a:t>
          </a:r>
        </a:p>
      </dsp:txBody>
      <dsp:txXfrm>
        <a:off x="2859381" y="1129641"/>
        <a:ext cx="2510836" cy="1276079"/>
      </dsp:txXfrm>
    </dsp:sp>
    <dsp:sp modelId="{A0866A59-B2FB-4644-B18A-C6FBC1F9B5F8}">
      <dsp:nvSpPr>
        <dsp:cNvPr id="0" name=""/>
        <dsp:cNvSpPr/>
      </dsp:nvSpPr>
      <dsp:spPr>
        <a:xfrm>
          <a:off x="5571857" y="1060608"/>
          <a:ext cx="2648902" cy="1414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Teacher attention</a:t>
          </a:r>
        </a:p>
      </dsp:txBody>
      <dsp:txXfrm>
        <a:off x="5640890" y="1129641"/>
        <a:ext cx="2510836" cy="127607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6B8C7-BDCC-8745-9B2D-EAAD7FDD145C}">
      <dsp:nvSpPr>
        <dsp:cNvPr id="0" name=""/>
        <dsp:cNvSpPr/>
      </dsp:nvSpPr>
      <dsp:spPr>
        <a:xfrm>
          <a:off x="1234440" y="0"/>
          <a:ext cx="6995160" cy="35353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043CF-2D09-FE4C-B6BA-8C7A8F4DD86F}">
      <dsp:nvSpPr>
        <dsp:cNvPr id="0" name=""/>
        <dsp:cNvSpPr/>
      </dsp:nvSpPr>
      <dsp:spPr>
        <a:xfrm>
          <a:off x="232486" y="1060608"/>
          <a:ext cx="2468880" cy="1414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Difficult writing assignment</a:t>
          </a:r>
        </a:p>
      </dsp:txBody>
      <dsp:txXfrm>
        <a:off x="301519" y="1129641"/>
        <a:ext cx="2330814" cy="1276079"/>
      </dsp:txXfrm>
    </dsp:sp>
    <dsp:sp modelId="{06A65EF5-CB1C-0A4F-853C-D31241EEF64D}">
      <dsp:nvSpPr>
        <dsp:cNvPr id="0" name=""/>
        <dsp:cNvSpPr/>
      </dsp:nvSpPr>
      <dsp:spPr>
        <a:xfrm>
          <a:off x="2832364" y="1060608"/>
          <a:ext cx="2468880" cy="1414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Throw pencil, rip paper, head down</a:t>
          </a:r>
        </a:p>
      </dsp:txBody>
      <dsp:txXfrm>
        <a:off x="2901397" y="1129641"/>
        <a:ext cx="2330814" cy="1276079"/>
      </dsp:txXfrm>
    </dsp:sp>
    <dsp:sp modelId="{A0866A59-B2FB-4644-B18A-C6FBC1F9B5F8}">
      <dsp:nvSpPr>
        <dsp:cNvPr id="0" name=""/>
        <dsp:cNvSpPr/>
      </dsp:nvSpPr>
      <dsp:spPr>
        <a:xfrm>
          <a:off x="5432243" y="1060608"/>
          <a:ext cx="2564870" cy="1414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Nothing (doesn’t do assignment)</a:t>
          </a:r>
        </a:p>
      </dsp:txBody>
      <dsp:txXfrm>
        <a:off x="5501276" y="1129641"/>
        <a:ext cx="2426804" cy="12760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6B8C7-BDCC-8745-9B2D-EAAD7FDD145C}">
      <dsp:nvSpPr>
        <dsp:cNvPr id="0" name=""/>
        <dsp:cNvSpPr/>
      </dsp:nvSpPr>
      <dsp:spPr>
        <a:xfrm>
          <a:off x="1339701" y="0"/>
          <a:ext cx="7591644" cy="420979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35C81-A8D4-254C-8E66-63291E2D9CF7}">
      <dsp:nvSpPr>
        <dsp:cNvPr id="0" name=""/>
        <dsp:cNvSpPr/>
      </dsp:nvSpPr>
      <dsp:spPr>
        <a:xfrm>
          <a:off x="4265" y="1262939"/>
          <a:ext cx="2770467" cy="16839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Too many students leaving the room at once &amp; confusion over where to turn in work</a:t>
          </a:r>
        </a:p>
      </dsp:txBody>
      <dsp:txXfrm>
        <a:off x="86467" y="1345141"/>
        <a:ext cx="2606063" cy="1519514"/>
      </dsp:txXfrm>
    </dsp:sp>
    <dsp:sp modelId="{06A65EF5-CB1C-0A4F-853C-D31241EEF64D}">
      <dsp:nvSpPr>
        <dsp:cNvPr id="0" name=""/>
        <dsp:cNvSpPr/>
      </dsp:nvSpPr>
      <dsp:spPr>
        <a:xfrm>
          <a:off x="3080439" y="1262939"/>
          <a:ext cx="2770467" cy="16839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Physical contact &amp; arguing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2641" y="1345141"/>
        <a:ext cx="2606063" cy="1519514"/>
      </dsp:txXfrm>
    </dsp:sp>
    <dsp:sp modelId="{A0866A59-B2FB-4644-B18A-C6FBC1F9B5F8}">
      <dsp:nvSpPr>
        <dsp:cNvPr id="0" name=""/>
        <dsp:cNvSpPr/>
      </dsp:nvSpPr>
      <dsp:spPr>
        <a:xfrm>
          <a:off x="6156613" y="1262939"/>
          <a:ext cx="2770467" cy="16839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Getting to the hallway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38815" y="1345141"/>
        <a:ext cx="2606063" cy="151951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6B8C7-BDCC-8745-9B2D-EAAD7FDD145C}">
      <dsp:nvSpPr>
        <dsp:cNvPr id="0" name=""/>
        <dsp:cNvSpPr/>
      </dsp:nvSpPr>
      <dsp:spPr>
        <a:xfrm>
          <a:off x="1234440" y="0"/>
          <a:ext cx="6995160" cy="4525963"/>
        </a:xfrm>
        <a:prstGeom prst="rightArrow">
          <a:avLst/>
        </a:prstGeom>
        <a:solidFill>
          <a:srgbClr val="CBCC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043CF-2D09-FE4C-B6BA-8C7A8F4DD86F}">
      <dsp:nvSpPr>
        <dsp:cNvPr id="0" name=""/>
        <dsp:cNvSpPr/>
      </dsp:nvSpPr>
      <dsp:spPr>
        <a:xfrm>
          <a:off x="278874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How can we </a:t>
          </a:r>
          <a:r>
            <a:rPr lang="en-US" sz="2200" b="1" i="1" kern="1200" dirty="0"/>
            <a:t>prevent</a:t>
          </a:r>
          <a:r>
            <a:rPr lang="en-US" sz="2200" kern="1200" dirty="0"/>
            <a:t>?</a:t>
          </a:r>
        </a:p>
      </dsp:txBody>
      <dsp:txXfrm>
        <a:off x="367250" y="1446164"/>
        <a:ext cx="2292128" cy="1633633"/>
      </dsp:txXfrm>
    </dsp:sp>
    <dsp:sp modelId="{06A65EF5-CB1C-0A4F-853C-D31241EEF64D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should we </a:t>
          </a:r>
          <a:r>
            <a:rPr lang="en-US" sz="2200" b="1" i="1" kern="1200" dirty="0"/>
            <a:t>teach </a:t>
          </a:r>
          <a:r>
            <a:rPr lang="en-US" sz="2200" kern="1200" dirty="0"/>
            <a:t>the student to do instead?</a:t>
          </a:r>
        </a:p>
      </dsp:txBody>
      <dsp:txXfrm>
        <a:off x="2968735" y="1446164"/>
        <a:ext cx="2292128" cy="1633633"/>
      </dsp:txXfrm>
    </dsp:sp>
    <dsp:sp modelId="{A0866A59-B2FB-4644-B18A-C6FBC1F9B5F8}">
      <dsp:nvSpPr>
        <dsp:cNvPr id="0" name=""/>
        <dsp:cNvSpPr/>
      </dsp:nvSpPr>
      <dsp:spPr>
        <a:xfrm>
          <a:off x="5481845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How do we </a:t>
          </a:r>
          <a:r>
            <a:rPr lang="en-US" sz="2200" b="1" i="1" kern="1200" dirty="0"/>
            <a:t>respond </a:t>
          </a:r>
          <a:r>
            <a:rPr lang="en-US" sz="2200" kern="1200" dirty="0"/>
            <a:t>to  make sure the new skill “works”?</a:t>
          </a:r>
        </a:p>
      </dsp:txBody>
      <dsp:txXfrm>
        <a:off x="5570221" y="1446164"/>
        <a:ext cx="2292128" cy="163363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6B8C7-BDCC-8745-9B2D-EAAD7FDD145C}">
      <dsp:nvSpPr>
        <dsp:cNvPr id="0" name=""/>
        <dsp:cNvSpPr/>
      </dsp:nvSpPr>
      <dsp:spPr>
        <a:xfrm>
          <a:off x="1234440" y="0"/>
          <a:ext cx="6995160" cy="4272741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043CF-2D09-FE4C-B6BA-8C7A8F4DD86F}">
      <dsp:nvSpPr>
        <dsp:cNvPr id="0" name=""/>
        <dsp:cNvSpPr/>
      </dsp:nvSpPr>
      <dsp:spPr>
        <a:xfrm>
          <a:off x="8840" y="1281822"/>
          <a:ext cx="2648902" cy="17090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Provide attention ahead of lecture and frequent eye contact during </a:t>
          </a:r>
        </a:p>
      </dsp:txBody>
      <dsp:txXfrm>
        <a:off x="92271" y="1365253"/>
        <a:ext cx="2482040" cy="1542234"/>
      </dsp:txXfrm>
    </dsp:sp>
    <dsp:sp modelId="{06A65EF5-CB1C-0A4F-853C-D31241EEF64D}">
      <dsp:nvSpPr>
        <dsp:cNvPr id="0" name=""/>
        <dsp:cNvSpPr/>
      </dsp:nvSpPr>
      <dsp:spPr>
        <a:xfrm>
          <a:off x="2790348" y="1281822"/>
          <a:ext cx="2648902" cy="17090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Teach and prompt hand raising</a:t>
          </a:r>
        </a:p>
      </dsp:txBody>
      <dsp:txXfrm>
        <a:off x="2873779" y="1365253"/>
        <a:ext cx="2482040" cy="1542234"/>
      </dsp:txXfrm>
    </dsp:sp>
    <dsp:sp modelId="{A0866A59-B2FB-4644-B18A-C6FBC1F9B5F8}">
      <dsp:nvSpPr>
        <dsp:cNvPr id="0" name=""/>
        <dsp:cNvSpPr/>
      </dsp:nvSpPr>
      <dsp:spPr>
        <a:xfrm>
          <a:off x="5571857" y="1281822"/>
          <a:ext cx="2648902" cy="17090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Call on her ONLY when she raises her hand (otherwise ignore)</a:t>
          </a:r>
        </a:p>
      </dsp:txBody>
      <dsp:txXfrm>
        <a:off x="5655288" y="1365253"/>
        <a:ext cx="2482040" cy="15422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6B8C7-BDCC-8745-9B2D-EAAD7FDD145C}">
      <dsp:nvSpPr>
        <dsp:cNvPr id="0" name=""/>
        <dsp:cNvSpPr/>
      </dsp:nvSpPr>
      <dsp:spPr>
        <a:xfrm>
          <a:off x="1376171" y="0"/>
          <a:ext cx="7798307" cy="3884816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043CF-2D09-FE4C-B6BA-8C7A8F4DD86F}">
      <dsp:nvSpPr>
        <dsp:cNvPr id="0" name=""/>
        <dsp:cNvSpPr/>
      </dsp:nvSpPr>
      <dsp:spPr>
        <a:xfrm>
          <a:off x="4381" y="1165444"/>
          <a:ext cx="2845885" cy="1553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Modify writing assignment</a:t>
          </a:r>
        </a:p>
      </dsp:txBody>
      <dsp:txXfrm>
        <a:off x="80237" y="1241300"/>
        <a:ext cx="2694173" cy="1402214"/>
      </dsp:txXfrm>
    </dsp:sp>
    <dsp:sp modelId="{06A65EF5-CB1C-0A4F-853C-D31241EEF64D}">
      <dsp:nvSpPr>
        <dsp:cNvPr id="0" name=""/>
        <dsp:cNvSpPr/>
      </dsp:nvSpPr>
      <dsp:spPr>
        <a:xfrm>
          <a:off x="3164296" y="1165444"/>
          <a:ext cx="2845885" cy="1553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Teach and prompt her to ask for help/break</a:t>
          </a:r>
        </a:p>
      </dsp:txBody>
      <dsp:txXfrm>
        <a:off x="3240152" y="1241300"/>
        <a:ext cx="2694173" cy="1402214"/>
      </dsp:txXfrm>
    </dsp:sp>
    <dsp:sp modelId="{A0866A59-B2FB-4644-B18A-C6FBC1F9B5F8}">
      <dsp:nvSpPr>
        <dsp:cNvPr id="0" name=""/>
        <dsp:cNvSpPr/>
      </dsp:nvSpPr>
      <dsp:spPr>
        <a:xfrm>
          <a:off x="6324211" y="1165444"/>
          <a:ext cx="2845885" cy="1553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Give immediate help/break when asked.  Otherwise, redirect to task.</a:t>
          </a:r>
        </a:p>
      </dsp:txBody>
      <dsp:txXfrm>
        <a:off x="6400067" y="1241300"/>
        <a:ext cx="2694173" cy="1402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Raise hand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Listen while others are speaking​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6B8C7-BDCC-8745-9B2D-EAAD7FDD145C}">
      <dsp:nvSpPr>
        <dsp:cNvPr id="0" name=""/>
        <dsp:cNvSpPr/>
      </dsp:nvSpPr>
      <dsp:spPr>
        <a:xfrm>
          <a:off x="1580249" y="0"/>
          <a:ext cx="8954745" cy="3535363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043CF-2D09-FE4C-B6BA-8C7A8F4DD86F}">
      <dsp:nvSpPr>
        <dsp:cNvPr id="0" name=""/>
        <dsp:cNvSpPr/>
      </dsp:nvSpPr>
      <dsp:spPr>
        <a:xfrm>
          <a:off x="219782" y="639766"/>
          <a:ext cx="3108284" cy="2255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+mn-lt"/>
              <a:cs typeface="Hind Vadodara" panose="020B0604020202020204" charset="0"/>
            </a:rPr>
            <a:t>Dismiss one table or row at a time.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+mn-lt"/>
              <a:cs typeface="Hind Vadodara" panose="020B0604020202020204" charset="0"/>
            </a:rPr>
            <a:t>Collect student work before dismissal.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+mn-lt"/>
          </a:endParaRPr>
        </a:p>
      </dsp:txBody>
      <dsp:txXfrm>
        <a:off x="329903" y="749887"/>
        <a:ext cx="2888042" cy="2035588"/>
      </dsp:txXfrm>
    </dsp:sp>
    <dsp:sp modelId="{06A65EF5-CB1C-0A4F-853C-D31241EEF64D}">
      <dsp:nvSpPr>
        <dsp:cNvPr id="0" name=""/>
        <dsp:cNvSpPr/>
      </dsp:nvSpPr>
      <dsp:spPr>
        <a:xfrm>
          <a:off x="3713355" y="639766"/>
          <a:ext cx="3108284" cy="2255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+mn-lt"/>
              <a:cs typeface="Hind Vadodara" panose="020B0604020202020204" charset="0"/>
            </a:rPr>
            <a:t>Teach and prompt waiting behavior (how to keep busy while waiting) and traffic flow routines.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+mn-lt"/>
          </a:endParaRPr>
        </a:p>
      </dsp:txBody>
      <dsp:txXfrm>
        <a:off x="3823476" y="749887"/>
        <a:ext cx="2888042" cy="2035588"/>
      </dsp:txXfrm>
    </dsp:sp>
    <dsp:sp modelId="{A0866A59-B2FB-4644-B18A-C6FBC1F9B5F8}">
      <dsp:nvSpPr>
        <dsp:cNvPr id="0" name=""/>
        <dsp:cNvSpPr/>
      </dsp:nvSpPr>
      <dsp:spPr>
        <a:xfrm>
          <a:off x="7206928" y="639766"/>
          <a:ext cx="3108284" cy="2255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+mn-lt"/>
              <a:cs typeface="Hind Vadodara" panose="020B0604020202020204" charset="0"/>
            </a:rPr>
            <a:t>Provide acknowledgement to students waiting, walking, and using accurate traffic flow patterns.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+mn-lt"/>
          </a:endParaRPr>
        </a:p>
      </dsp:txBody>
      <dsp:txXfrm>
        <a:off x="7317049" y="749887"/>
        <a:ext cx="2888042" cy="203558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1F8D3-A7FB-5B4A-82E7-E2B1AF9F7798}">
      <dsp:nvSpPr>
        <dsp:cNvPr id="0" name=""/>
        <dsp:cNvSpPr/>
      </dsp:nvSpPr>
      <dsp:spPr>
        <a:xfrm>
          <a:off x="52554" y="0"/>
          <a:ext cx="2635145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1. Create Positive Teaching and Learning Environments</a:t>
          </a:r>
        </a:p>
      </dsp:txBody>
      <dsp:txXfrm>
        <a:off x="52554" y="0"/>
        <a:ext cx="2635145" cy="1763261"/>
      </dsp:txXfrm>
    </dsp:sp>
    <dsp:sp modelId="{3505321D-9181-6A45-85C8-47806C0054AA}">
      <dsp:nvSpPr>
        <dsp:cNvPr id="0" name=""/>
        <dsp:cNvSpPr/>
      </dsp:nvSpPr>
      <dsp:spPr>
        <a:xfrm>
          <a:off x="895" y="1764373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61DB2"/>
              </a:solidFill>
            </a:rPr>
            <a:t>Design a Safe Environment</a:t>
          </a:r>
        </a:p>
      </dsp:txBody>
      <dsp:txXfrm>
        <a:off x="20810" y="1784288"/>
        <a:ext cx="2698633" cy="640119"/>
      </dsp:txXfrm>
    </dsp:sp>
    <dsp:sp modelId="{C2A57FE0-3E16-A647-8868-15E91561FFBE}">
      <dsp:nvSpPr>
        <dsp:cNvPr id="0" name=""/>
        <dsp:cNvSpPr/>
      </dsp:nvSpPr>
      <dsp:spPr>
        <a:xfrm>
          <a:off x="895" y="2548930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Establish Positive Connections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810" y="2568845"/>
        <a:ext cx="2698633" cy="640119"/>
      </dsp:txXfrm>
    </dsp:sp>
    <dsp:sp modelId="{3DF48DC9-C05C-CE40-9AF6-4CE224FE71BE}">
      <dsp:nvSpPr>
        <dsp:cNvPr id="0" name=""/>
        <dsp:cNvSpPr/>
      </dsp:nvSpPr>
      <dsp:spPr>
        <a:xfrm>
          <a:off x="895" y="3333487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Develop Predictable Routines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810" y="3353402"/>
        <a:ext cx="2698633" cy="640119"/>
      </dsp:txXfrm>
    </dsp:sp>
    <dsp:sp modelId="{7E8C0AF6-7BD4-0548-9F70-4C17E0B00960}">
      <dsp:nvSpPr>
        <dsp:cNvPr id="0" name=""/>
        <dsp:cNvSpPr/>
      </dsp:nvSpPr>
      <dsp:spPr>
        <a:xfrm>
          <a:off x="895" y="4118044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Define and Teach Positive Expectations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810" y="4137959"/>
        <a:ext cx="2698633" cy="640119"/>
      </dsp:txXfrm>
    </dsp:sp>
    <dsp:sp modelId="{95BBF3ED-7E54-994E-B5EC-2A38AEA58E88}">
      <dsp:nvSpPr>
        <dsp:cNvPr id="0" name=""/>
        <dsp:cNvSpPr/>
      </dsp:nvSpPr>
      <dsp:spPr>
        <a:xfrm>
          <a:off x="895" y="4902600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Plan Relevant Instruction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810" y="4922515"/>
        <a:ext cx="2698633" cy="640119"/>
      </dsp:txXfrm>
    </dsp:sp>
    <dsp:sp modelId="{BE3B39BA-6FE5-3A43-93F6-867267AC4BD5}">
      <dsp:nvSpPr>
        <dsp:cNvPr id="0" name=""/>
        <dsp:cNvSpPr/>
      </dsp:nvSpPr>
      <dsp:spPr>
        <a:xfrm>
          <a:off x="2988654" y="0"/>
          <a:ext cx="2635145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bg1"/>
              </a:solidFill>
            </a:rPr>
            <a:t>2. Actively Promote SEB Growth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2988654" y="0"/>
        <a:ext cx="2635145" cy="1763261"/>
      </dsp:txXfrm>
    </dsp:sp>
    <dsp:sp modelId="{1C2C093B-78FC-084C-A8C1-6FD47F37451D}">
      <dsp:nvSpPr>
        <dsp:cNvPr id="0" name=""/>
        <dsp:cNvSpPr/>
      </dsp:nvSpPr>
      <dsp:spPr>
        <a:xfrm>
          <a:off x="2936995" y="1764373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Engage Students in Relevant Learning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956910" y="1784288"/>
        <a:ext cx="2698633" cy="640119"/>
      </dsp:txXfrm>
    </dsp:sp>
    <dsp:sp modelId="{CE45D96D-9DFF-054A-ACCC-B5B187B5C535}">
      <dsp:nvSpPr>
        <dsp:cNvPr id="0" name=""/>
        <dsp:cNvSpPr/>
      </dsp:nvSpPr>
      <dsp:spPr>
        <a:xfrm>
          <a:off x="2936995" y="2548930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Foster Positive Relationships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956910" y="2568845"/>
        <a:ext cx="2698633" cy="640119"/>
      </dsp:txXfrm>
    </dsp:sp>
    <dsp:sp modelId="{DBC17416-6A24-D547-AFD4-C5DECEE1F864}">
      <dsp:nvSpPr>
        <dsp:cNvPr id="0" name=""/>
        <dsp:cNvSpPr/>
      </dsp:nvSpPr>
      <dsp:spPr>
        <a:xfrm>
          <a:off x="2936995" y="3333487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Prompt and Supervise SEB and Academic Skills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956910" y="3353402"/>
        <a:ext cx="2698633" cy="640119"/>
      </dsp:txXfrm>
    </dsp:sp>
    <dsp:sp modelId="{7EC581B7-BCAF-C349-A939-E942AC1410C9}">
      <dsp:nvSpPr>
        <dsp:cNvPr id="0" name=""/>
        <dsp:cNvSpPr/>
      </dsp:nvSpPr>
      <dsp:spPr>
        <a:xfrm>
          <a:off x="2936995" y="4118044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Provide Specific Feedback </a:t>
          </a:r>
          <a:r>
            <a:rPr lang="en-US" sz="2000" u="none" kern="1200">
              <a:solidFill>
                <a:srgbClr val="061DB2"/>
              </a:solidFill>
            </a:rPr>
            <a:t>(</a:t>
          </a:r>
          <a:r>
            <a:rPr lang="en-US" sz="2000" u="sng" kern="1200">
              <a:solidFill>
                <a:srgbClr val="061DB2"/>
              </a:solidFill>
            </a:rPr>
            <a:t>&gt;</a:t>
          </a:r>
          <a:r>
            <a:rPr lang="en-US" sz="2000" kern="1200">
              <a:solidFill>
                <a:srgbClr val="061DB2"/>
              </a:solidFill>
            </a:rPr>
            <a:t> 5 : 1 Ratio)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956910" y="4137959"/>
        <a:ext cx="2698633" cy="640119"/>
      </dsp:txXfrm>
    </dsp:sp>
    <dsp:sp modelId="{E5BD3126-DAF5-9D40-8E21-AC5C31132C0D}">
      <dsp:nvSpPr>
        <dsp:cNvPr id="0" name=""/>
        <dsp:cNvSpPr/>
      </dsp:nvSpPr>
      <dsp:spPr>
        <a:xfrm>
          <a:off x="2936995" y="4902600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Consider Other Response Strategies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956910" y="4922515"/>
        <a:ext cx="2698633" cy="640119"/>
      </dsp:txXfrm>
    </dsp:sp>
    <dsp:sp modelId="{E3CB0A34-4057-2A4F-90A2-45495549CD3F}">
      <dsp:nvSpPr>
        <dsp:cNvPr id="0" name=""/>
        <dsp:cNvSpPr/>
      </dsp:nvSpPr>
      <dsp:spPr>
        <a:xfrm>
          <a:off x="5983454" y="0"/>
          <a:ext cx="2635145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bg1"/>
              </a:solidFill>
            </a:rPr>
            <a:t>3. Monitor Fidelity and Use Data to Guide Implementation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5983454" y="0"/>
        <a:ext cx="2635145" cy="1763261"/>
      </dsp:txXfrm>
    </dsp:sp>
    <dsp:sp modelId="{A5FF6A49-50A0-754C-A863-A3B529AF3AF6}">
      <dsp:nvSpPr>
        <dsp:cNvPr id="0" name=""/>
        <dsp:cNvSpPr/>
      </dsp:nvSpPr>
      <dsp:spPr>
        <a:xfrm>
          <a:off x="6065987" y="1763405"/>
          <a:ext cx="2470079" cy="85623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Monitor Educator Implementation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6091065" y="1788483"/>
        <a:ext cx="2419923" cy="806076"/>
      </dsp:txXfrm>
    </dsp:sp>
    <dsp:sp modelId="{06BF9926-FC23-304F-BEA0-C79C5A83EB94}">
      <dsp:nvSpPr>
        <dsp:cNvPr id="0" name=""/>
        <dsp:cNvSpPr/>
      </dsp:nvSpPr>
      <dsp:spPr>
        <a:xfrm>
          <a:off x="5873094" y="2751365"/>
          <a:ext cx="2855864" cy="856232"/>
        </a:xfrm>
        <a:prstGeom prst="roundRect">
          <a:avLst>
            <a:gd name="adj" fmla="val 10000"/>
          </a:avLst>
        </a:prstGeom>
        <a:solidFill>
          <a:srgbClr val="3761A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data indicate implementation challenges...</a:t>
          </a:r>
        </a:p>
      </dsp:txBody>
      <dsp:txXfrm>
        <a:off x="5898172" y="2776443"/>
        <a:ext cx="2805708" cy="806076"/>
      </dsp:txXfrm>
    </dsp:sp>
    <dsp:sp modelId="{09C17F93-BE2D-434E-8A89-430CA8569F30}">
      <dsp:nvSpPr>
        <dsp:cNvPr id="0" name=""/>
        <dsp:cNvSpPr/>
      </dsp:nvSpPr>
      <dsp:spPr>
        <a:xfrm>
          <a:off x="6065987" y="3739325"/>
          <a:ext cx="2470079" cy="85623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Provide Training, Coaching, and Feedback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6091065" y="3764403"/>
        <a:ext cx="2419923" cy="806076"/>
      </dsp:txXfrm>
    </dsp:sp>
    <dsp:sp modelId="{2B008703-3016-ED44-B126-03E88B2A8836}">
      <dsp:nvSpPr>
        <dsp:cNvPr id="0" name=""/>
        <dsp:cNvSpPr/>
      </dsp:nvSpPr>
      <dsp:spPr>
        <a:xfrm>
          <a:off x="6246969" y="4727286"/>
          <a:ext cx="2108116" cy="856232"/>
        </a:xfrm>
        <a:prstGeom prst="roundRect">
          <a:avLst>
            <a:gd name="adj" fmla="val 10000"/>
          </a:avLst>
        </a:prstGeom>
        <a:solidFill>
          <a:srgbClr val="3761A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3B6CDB"/>
            </a:solidFill>
          </a:endParaRPr>
        </a:p>
      </dsp:txBody>
      <dsp:txXfrm>
        <a:off x="6272047" y="4752364"/>
        <a:ext cx="2057960" cy="806076"/>
      </dsp:txXfrm>
    </dsp:sp>
    <dsp:sp modelId="{25BB15AC-0649-8F42-993D-AD86C84B099F}">
      <dsp:nvSpPr>
        <dsp:cNvPr id="0" name=""/>
        <dsp:cNvSpPr/>
      </dsp:nvSpPr>
      <dsp:spPr>
        <a:xfrm>
          <a:off x="9036955" y="0"/>
          <a:ext cx="2635145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bg1"/>
              </a:solidFill>
            </a:rPr>
            <a:t>4. Monitor Student Outcomes and Use Data to Guide Response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9036955" y="0"/>
        <a:ext cx="2635145" cy="1763261"/>
      </dsp:txXfrm>
    </dsp:sp>
    <dsp:sp modelId="{A416ECD5-4D6A-D14A-A48D-C0DF47B47661}">
      <dsp:nvSpPr>
        <dsp:cNvPr id="0" name=""/>
        <dsp:cNvSpPr/>
      </dsp:nvSpPr>
      <dsp:spPr>
        <a:xfrm>
          <a:off x="9119488" y="1764373"/>
          <a:ext cx="2470079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Monitor Student Outcomes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9139403" y="1784288"/>
        <a:ext cx="2430249" cy="640119"/>
      </dsp:txXfrm>
    </dsp:sp>
    <dsp:sp modelId="{3A809A99-D087-9240-A436-B6AC326A85CB}">
      <dsp:nvSpPr>
        <dsp:cNvPr id="0" name=""/>
        <dsp:cNvSpPr/>
      </dsp:nvSpPr>
      <dsp:spPr>
        <a:xfrm>
          <a:off x="8926595" y="2548930"/>
          <a:ext cx="2855864" cy="679949"/>
        </a:xfrm>
        <a:prstGeom prst="roundRect">
          <a:avLst>
            <a:gd name="adj" fmla="val 10000"/>
          </a:avLst>
        </a:prstGeom>
        <a:solidFill>
          <a:srgbClr val="3761A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many students make ongoing SEB errors...</a:t>
          </a:r>
          <a:endParaRPr lang="en-US" sz="2000" kern="1200" dirty="0"/>
        </a:p>
      </dsp:txBody>
      <dsp:txXfrm>
        <a:off x="8946510" y="2568845"/>
        <a:ext cx="2816034" cy="640119"/>
      </dsp:txXfrm>
    </dsp:sp>
    <dsp:sp modelId="{7022037A-CB22-7846-A472-F3B23AC2D787}">
      <dsp:nvSpPr>
        <dsp:cNvPr id="0" name=""/>
        <dsp:cNvSpPr/>
      </dsp:nvSpPr>
      <dsp:spPr>
        <a:xfrm>
          <a:off x="9119488" y="3333487"/>
          <a:ext cx="2470079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Enhance Tier 1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9139403" y="3353402"/>
        <a:ext cx="2430249" cy="640119"/>
      </dsp:txXfrm>
    </dsp:sp>
    <dsp:sp modelId="{8D408B81-9463-C646-88B2-4D8F2D120416}">
      <dsp:nvSpPr>
        <dsp:cNvPr id="0" name=""/>
        <dsp:cNvSpPr/>
      </dsp:nvSpPr>
      <dsp:spPr>
        <a:xfrm>
          <a:off x="8926595" y="4118044"/>
          <a:ext cx="2855864" cy="679949"/>
        </a:xfrm>
        <a:prstGeom prst="roundRect">
          <a:avLst>
            <a:gd name="adj" fmla="val 10000"/>
          </a:avLst>
        </a:prstGeom>
        <a:solidFill>
          <a:srgbClr val="3761A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few students make ongoing SEB errors...</a:t>
          </a:r>
          <a:endParaRPr lang="en-US" sz="2000" kern="1200" dirty="0"/>
        </a:p>
      </dsp:txBody>
      <dsp:txXfrm>
        <a:off x="8946510" y="4137959"/>
        <a:ext cx="2816034" cy="640119"/>
      </dsp:txXfrm>
    </dsp:sp>
    <dsp:sp modelId="{755AB2F4-92C2-0D4C-933A-AC22C06816A4}">
      <dsp:nvSpPr>
        <dsp:cNvPr id="0" name=""/>
        <dsp:cNvSpPr/>
      </dsp:nvSpPr>
      <dsp:spPr>
        <a:xfrm>
          <a:off x="9119488" y="4902600"/>
          <a:ext cx="2470079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Enhance Tier 1 and Consider Tiers 2 and 3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9139403" y="4922515"/>
        <a:ext cx="2430249" cy="64011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1F8D3-A7FB-5B4A-82E7-E2B1AF9F7798}">
      <dsp:nvSpPr>
        <dsp:cNvPr id="0" name=""/>
        <dsp:cNvSpPr/>
      </dsp:nvSpPr>
      <dsp:spPr>
        <a:xfrm>
          <a:off x="54113" y="0"/>
          <a:ext cx="2752866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1. Create Positive Teaching and Learning Environments</a:t>
          </a:r>
        </a:p>
      </dsp:txBody>
      <dsp:txXfrm>
        <a:off x="54113" y="0"/>
        <a:ext cx="2752866" cy="1763261"/>
      </dsp:txXfrm>
    </dsp:sp>
    <dsp:sp modelId="{3505321D-9181-6A45-85C8-47806C0054AA}">
      <dsp:nvSpPr>
        <dsp:cNvPr id="0" name=""/>
        <dsp:cNvSpPr/>
      </dsp:nvSpPr>
      <dsp:spPr>
        <a:xfrm>
          <a:off x="146" y="1764373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Design a Safe Environment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061" y="1784288"/>
        <a:ext cx="2820971" cy="640119"/>
      </dsp:txXfrm>
    </dsp:sp>
    <dsp:sp modelId="{C2A57FE0-3E16-A647-8868-15E91561FFBE}">
      <dsp:nvSpPr>
        <dsp:cNvPr id="0" name=""/>
        <dsp:cNvSpPr/>
      </dsp:nvSpPr>
      <dsp:spPr>
        <a:xfrm>
          <a:off x="146" y="2548930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Establish Positive Connections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061" y="2568845"/>
        <a:ext cx="2820971" cy="640119"/>
      </dsp:txXfrm>
    </dsp:sp>
    <dsp:sp modelId="{3DF48DC9-C05C-CE40-9AF6-4CE224FE71BE}">
      <dsp:nvSpPr>
        <dsp:cNvPr id="0" name=""/>
        <dsp:cNvSpPr/>
      </dsp:nvSpPr>
      <dsp:spPr>
        <a:xfrm>
          <a:off x="146" y="3333487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Develop Predictable Routines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061" y="3353402"/>
        <a:ext cx="2820971" cy="640119"/>
      </dsp:txXfrm>
    </dsp:sp>
    <dsp:sp modelId="{7E8C0AF6-7BD4-0548-9F70-4C17E0B00960}">
      <dsp:nvSpPr>
        <dsp:cNvPr id="0" name=""/>
        <dsp:cNvSpPr/>
      </dsp:nvSpPr>
      <dsp:spPr>
        <a:xfrm>
          <a:off x="146" y="4118044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Define and Teach Positive Expectations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061" y="4137959"/>
        <a:ext cx="2820971" cy="640119"/>
      </dsp:txXfrm>
    </dsp:sp>
    <dsp:sp modelId="{95BBF3ED-7E54-994E-B5EC-2A38AEA58E88}">
      <dsp:nvSpPr>
        <dsp:cNvPr id="0" name=""/>
        <dsp:cNvSpPr/>
      </dsp:nvSpPr>
      <dsp:spPr>
        <a:xfrm>
          <a:off x="146" y="4902600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Plan Relevant Instruction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061" y="4922515"/>
        <a:ext cx="2820971" cy="640119"/>
      </dsp:txXfrm>
    </dsp:sp>
    <dsp:sp modelId="{BE3B39BA-6FE5-3A43-93F6-867267AC4BD5}">
      <dsp:nvSpPr>
        <dsp:cNvPr id="0" name=""/>
        <dsp:cNvSpPr/>
      </dsp:nvSpPr>
      <dsp:spPr>
        <a:xfrm>
          <a:off x="3121380" y="0"/>
          <a:ext cx="2752866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solidFill>
            <a:srgbClr val="061DB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bg1"/>
              </a:solidFill>
            </a:rPr>
            <a:t>2. Actively Promote SEB Growth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3121380" y="0"/>
        <a:ext cx="2752866" cy="1763261"/>
      </dsp:txXfrm>
    </dsp:sp>
    <dsp:sp modelId="{1C2C093B-78FC-084C-A8C1-6FD47F37451D}">
      <dsp:nvSpPr>
        <dsp:cNvPr id="0" name=""/>
        <dsp:cNvSpPr/>
      </dsp:nvSpPr>
      <dsp:spPr>
        <a:xfrm>
          <a:off x="3067413" y="1764373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Engage Students in Relevant Learning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3087328" y="1784288"/>
        <a:ext cx="2820971" cy="640119"/>
      </dsp:txXfrm>
    </dsp:sp>
    <dsp:sp modelId="{CE45D96D-9DFF-054A-ACCC-B5B187B5C535}">
      <dsp:nvSpPr>
        <dsp:cNvPr id="0" name=""/>
        <dsp:cNvSpPr/>
      </dsp:nvSpPr>
      <dsp:spPr>
        <a:xfrm>
          <a:off x="3067413" y="2548930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Foster Positive Relationships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3087328" y="2568845"/>
        <a:ext cx="2820971" cy="640119"/>
      </dsp:txXfrm>
    </dsp:sp>
    <dsp:sp modelId="{DBC17416-6A24-D547-AFD4-C5DECEE1F864}">
      <dsp:nvSpPr>
        <dsp:cNvPr id="0" name=""/>
        <dsp:cNvSpPr/>
      </dsp:nvSpPr>
      <dsp:spPr>
        <a:xfrm>
          <a:off x="3067413" y="3333487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61DB2"/>
              </a:solidFill>
            </a:rPr>
            <a:t>Prompt and Supervise SEB and Academic Skills</a:t>
          </a:r>
        </a:p>
      </dsp:txBody>
      <dsp:txXfrm>
        <a:off x="3087328" y="3353402"/>
        <a:ext cx="2820971" cy="640119"/>
      </dsp:txXfrm>
    </dsp:sp>
    <dsp:sp modelId="{7EC581B7-BCAF-C349-A939-E942AC1410C9}">
      <dsp:nvSpPr>
        <dsp:cNvPr id="0" name=""/>
        <dsp:cNvSpPr/>
      </dsp:nvSpPr>
      <dsp:spPr>
        <a:xfrm>
          <a:off x="3067413" y="4118044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Provide Specific Feedback </a:t>
          </a:r>
          <a:r>
            <a:rPr lang="en-US" sz="2000" u="none" kern="1200">
              <a:solidFill>
                <a:srgbClr val="061DB2"/>
              </a:solidFill>
            </a:rPr>
            <a:t>(</a:t>
          </a:r>
          <a:r>
            <a:rPr lang="en-US" sz="2000" u="sng" kern="1200">
              <a:solidFill>
                <a:srgbClr val="061DB2"/>
              </a:solidFill>
            </a:rPr>
            <a:t>&gt;</a:t>
          </a:r>
          <a:r>
            <a:rPr lang="en-US" sz="2000" kern="1200">
              <a:solidFill>
                <a:srgbClr val="061DB2"/>
              </a:solidFill>
            </a:rPr>
            <a:t> 5 : 1 Ratio)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3087328" y="4137959"/>
        <a:ext cx="2820971" cy="640119"/>
      </dsp:txXfrm>
    </dsp:sp>
    <dsp:sp modelId="{E5BD3126-DAF5-9D40-8E21-AC5C31132C0D}">
      <dsp:nvSpPr>
        <dsp:cNvPr id="0" name=""/>
        <dsp:cNvSpPr/>
      </dsp:nvSpPr>
      <dsp:spPr>
        <a:xfrm>
          <a:off x="3067413" y="4902600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61DB2"/>
              </a:solidFill>
            </a:rPr>
            <a:t>Consider Other Response Strategies</a:t>
          </a:r>
        </a:p>
      </dsp:txBody>
      <dsp:txXfrm>
        <a:off x="3087328" y="4922515"/>
        <a:ext cx="2820971" cy="64011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1F8D3-A7FB-5B4A-82E7-E2B1AF9F7798}">
      <dsp:nvSpPr>
        <dsp:cNvPr id="0" name=""/>
        <dsp:cNvSpPr/>
      </dsp:nvSpPr>
      <dsp:spPr>
        <a:xfrm>
          <a:off x="54113" y="0"/>
          <a:ext cx="2752866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1. Create Positive Teaching and Learning Environments</a:t>
          </a:r>
        </a:p>
      </dsp:txBody>
      <dsp:txXfrm>
        <a:off x="54113" y="0"/>
        <a:ext cx="2752866" cy="1763261"/>
      </dsp:txXfrm>
    </dsp:sp>
    <dsp:sp modelId="{3505321D-9181-6A45-85C8-47806C0054AA}">
      <dsp:nvSpPr>
        <dsp:cNvPr id="0" name=""/>
        <dsp:cNvSpPr/>
      </dsp:nvSpPr>
      <dsp:spPr>
        <a:xfrm>
          <a:off x="146" y="1764373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Design a Safe Environment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061" y="1784288"/>
        <a:ext cx="2820971" cy="640119"/>
      </dsp:txXfrm>
    </dsp:sp>
    <dsp:sp modelId="{C2A57FE0-3E16-A647-8868-15E91561FFBE}">
      <dsp:nvSpPr>
        <dsp:cNvPr id="0" name=""/>
        <dsp:cNvSpPr/>
      </dsp:nvSpPr>
      <dsp:spPr>
        <a:xfrm>
          <a:off x="146" y="2548930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Establish Positive Connections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061" y="2568845"/>
        <a:ext cx="2820971" cy="640119"/>
      </dsp:txXfrm>
    </dsp:sp>
    <dsp:sp modelId="{3DF48DC9-C05C-CE40-9AF6-4CE224FE71BE}">
      <dsp:nvSpPr>
        <dsp:cNvPr id="0" name=""/>
        <dsp:cNvSpPr/>
      </dsp:nvSpPr>
      <dsp:spPr>
        <a:xfrm>
          <a:off x="146" y="3333487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Develop Predictable Routines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061" y="3353402"/>
        <a:ext cx="2820971" cy="640119"/>
      </dsp:txXfrm>
    </dsp:sp>
    <dsp:sp modelId="{7E8C0AF6-7BD4-0548-9F70-4C17E0B00960}">
      <dsp:nvSpPr>
        <dsp:cNvPr id="0" name=""/>
        <dsp:cNvSpPr/>
      </dsp:nvSpPr>
      <dsp:spPr>
        <a:xfrm>
          <a:off x="146" y="4118044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Define and Teach Positive Expectations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061" y="4137959"/>
        <a:ext cx="2820971" cy="640119"/>
      </dsp:txXfrm>
    </dsp:sp>
    <dsp:sp modelId="{95BBF3ED-7E54-994E-B5EC-2A38AEA58E88}">
      <dsp:nvSpPr>
        <dsp:cNvPr id="0" name=""/>
        <dsp:cNvSpPr/>
      </dsp:nvSpPr>
      <dsp:spPr>
        <a:xfrm>
          <a:off x="146" y="4902600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61DB2"/>
              </a:solidFill>
            </a:rPr>
            <a:t>Plan Relevant Instruction</a:t>
          </a:r>
        </a:p>
      </dsp:txBody>
      <dsp:txXfrm>
        <a:off x="20061" y="4922515"/>
        <a:ext cx="2820971" cy="640119"/>
      </dsp:txXfrm>
    </dsp:sp>
    <dsp:sp modelId="{BE3B39BA-6FE5-3A43-93F6-867267AC4BD5}">
      <dsp:nvSpPr>
        <dsp:cNvPr id="0" name=""/>
        <dsp:cNvSpPr/>
      </dsp:nvSpPr>
      <dsp:spPr>
        <a:xfrm>
          <a:off x="3175494" y="0"/>
          <a:ext cx="2752866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solidFill>
            <a:srgbClr val="061DB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2. Actively Promote SEB Growth</a:t>
          </a:r>
        </a:p>
      </dsp:txBody>
      <dsp:txXfrm>
        <a:off x="3175494" y="0"/>
        <a:ext cx="2752866" cy="1763261"/>
      </dsp:txXfrm>
    </dsp:sp>
    <dsp:sp modelId="{1C2C093B-78FC-084C-A8C1-6FD47F37451D}">
      <dsp:nvSpPr>
        <dsp:cNvPr id="0" name=""/>
        <dsp:cNvSpPr/>
      </dsp:nvSpPr>
      <dsp:spPr>
        <a:xfrm>
          <a:off x="3067413" y="1764373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Engage Students in Relevant Learning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3087328" y="1784288"/>
        <a:ext cx="2820971" cy="640119"/>
      </dsp:txXfrm>
    </dsp:sp>
    <dsp:sp modelId="{CE45D96D-9DFF-054A-ACCC-B5B187B5C535}">
      <dsp:nvSpPr>
        <dsp:cNvPr id="0" name=""/>
        <dsp:cNvSpPr/>
      </dsp:nvSpPr>
      <dsp:spPr>
        <a:xfrm>
          <a:off x="3067413" y="2548930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Foster Positive Relationships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3087328" y="2568845"/>
        <a:ext cx="2820971" cy="640119"/>
      </dsp:txXfrm>
    </dsp:sp>
    <dsp:sp modelId="{DBC17416-6A24-D547-AFD4-C5DECEE1F864}">
      <dsp:nvSpPr>
        <dsp:cNvPr id="0" name=""/>
        <dsp:cNvSpPr/>
      </dsp:nvSpPr>
      <dsp:spPr>
        <a:xfrm>
          <a:off x="3067413" y="3333487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61DB2"/>
              </a:solidFill>
            </a:rPr>
            <a:t>Prompt and Supervise SEB and Academic Skills</a:t>
          </a:r>
        </a:p>
      </dsp:txBody>
      <dsp:txXfrm>
        <a:off x="3087328" y="3353402"/>
        <a:ext cx="2820971" cy="640119"/>
      </dsp:txXfrm>
    </dsp:sp>
    <dsp:sp modelId="{7EC581B7-BCAF-C349-A939-E942AC1410C9}">
      <dsp:nvSpPr>
        <dsp:cNvPr id="0" name=""/>
        <dsp:cNvSpPr/>
      </dsp:nvSpPr>
      <dsp:spPr>
        <a:xfrm>
          <a:off x="3067413" y="4118044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061DB2"/>
              </a:solidFill>
            </a:rPr>
            <a:t>Provide Specific Feedback </a:t>
          </a:r>
          <a:r>
            <a:rPr lang="en-US" sz="1800" u="none" kern="1200">
              <a:solidFill>
                <a:srgbClr val="061DB2"/>
              </a:solidFill>
            </a:rPr>
            <a:t>(</a:t>
          </a:r>
          <a:r>
            <a:rPr lang="en-US" sz="1800" u="sng" kern="1200">
              <a:solidFill>
                <a:srgbClr val="061DB2"/>
              </a:solidFill>
            </a:rPr>
            <a:t>&gt;</a:t>
          </a:r>
          <a:r>
            <a:rPr lang="en-US" sz="1800" kern="1200">
              <a:solidFill>
                <a:srgbClr val="061DB2"/>
              </a:solidFill>
            </a:rPr>
            <a:t> 5 : 1 Ratio)</a:t>
          </a:r>
          <a:endParaRPr lang="en-US" sz="1800" kern="1200" dirty="0">
            <a:solidFill>
              <a:srgbClr val="061DB2"/>
            </a:solidFill>
          </a:endParaRPr>
        </a:p>
      </dsp:txBody>
      <dsp:txXfrm>
        <a:off x="3087328" y="4137959"/>
        <a:ext cx="2820971" cy="640119"/>
      </dsp:txXfrm>
    </dsp:sp>
    <dsp:sp modelId="{E5BD3126-DAF5-9D40-8E21-AC5C31132C0D}">
      <dsp:nvSpPr>
        <dsp:cNvPr id="0" name=""/>
        <dsp:cNvSpPr/>
      </dsp:nvSpPr>
      <dsp:spPr>
        <a:xfrm>
          <a:off x="3067413" y="4902600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61DB2"/>
              </a:solidFill>
            </a:rPr>
            <a:t>Consider Other Response Strategies</a:t>
          </a:r>
        </a:p>
      </dsp:txBody>
      <dsp:txXfrm>
        <a:off x="3087328" y="4922515"/>
        <a:ext cx="2820971" cy="6401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39099"/>
          <a:ext cx="8653979" cy="2513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645" tIns="395732" rIns="671645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</a:rPr>
            <a:t>Goal Setting / Precision Problem Statement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</a:rPr>
            <a:t>Tier 1 Foundation Check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</a:rPr>
            <a:t>Function of Behavior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</a:rPr>
            <a:t>Sharing: Teaching Expectations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</a:rPr>
            <a:t>Classroom PBIS Practices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>
              <a:latin typeface="+mn-lt"/>
            </a:rPr>
            <a:t>Team time</a:t>
          </a:r>
          <a:endParaRPr lang="en-US" sz="1900" b="0" i="0" kern="1200" dirty="0">
            <a:latin typeface="+mn-lt"/>
          </a:endParaRPr>
        </a:p>
      </dsp:txBody>
      <dsp:txXfrm>
        <a:off x="122709" y="461808"/>
        <a:ext cx="8408561" cy="2268282"/>
      </dsp:txXfrm>
    </dsp:sp>
    <dsp:sp modelId="{24EE546A-203E-45A1-AB96-5A4CB77AC5EC}">
      <dsp:nvSpPr>
        <dsp:cNvPr id="0" name=""/>
        <dsp:cNvSpPr/>
      </dsp:nvSpPr>
      <dsp:spPr>
        <a:xfrm>
          <a:off x="432698" y="58659"/>
          <a:ext cx="6057785" cy="560880"/>
        </a:xfrm>
        <a:prstGeom prst="roundRect">
          <a:avLst/>
        </a:prstGeom>
        <a:solidFill>
          <a:srgbClr val="B7DE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970" tIns="0" rIns="22897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1900" b="1" i="0" u="none" strike="noStrike" kern="1200" cap="none" baseline="0" noProof="0" dirty="0">
            <a:solidFill>
              <a:schemeClr val="bg2">
                <a:lumMod val="50000"/>
              </a:schemeClr>
            </a:solidFill>
          </a:endParaRPr>
        </a:p>
      </dsp:txBody>
      <dsp:txXfrm>
        <a:off x="460078" y="86039"/>
        <a:ext cx="6003025" cy="506120"/>
      </dsp:txXfrm>
    </dsp:sp>
    <dsp:sp modelId="{AC517502-62EE-40FD-8122-A8C25EE35C10}">
      <dsp:nvSpPr>
        <dsp:cNvPr id="0" name=""/>
        <dsp:cNvSpPr/>
      </dsp:nvSpPr>
      <dsp:spPr>
        <a:xfrm>
          <a:off x="0" y="3235839"/>
          <a:ext cx="8653979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645" tIns="395732" rIns="67164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Identify a targeted data driven outcome measure to focus on this year.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Plan how to integrate function of behavior content in your PD this year.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Plan current use of Classroom PBIS practices in your building.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>
              <a:latin typeface="Arial"/>
            </a:rPr>
            <a:t>Share w/Trainer: Updated Action Plan with Goal Statement.</a:t>
          </a:r>
          <a:endParaRPr lang="en-US" sz="1900" b="0" i="0" kern="1200" dirty="0"/>
        </a:p>
      </dsp:txBody>
      <dsp:txXfrm>
        <a:off x="0" y="3235839"/>
        <a:ext cx="8653979" cy="2154600"/>
      </dsp:txXfrm>
    </dsp:sp>
    <dsp:sp modelId="{ACA97277-CF28-4FC0-AA52-A5C1A2AD3D67}">
      <dsp:nvSpPr>
        <dsp:cNvPr id="0" name=""/>
        <dsp:cNvSpPr/>
      </dsp:nvSpPr>
      <dsp:spPr>
        <a:xfrm>
          <a:off x="432698" y="2955399"/>
          <a:ext cx="6057785" cy="56088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970" tIns="0" rIns="22897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Team Tasks</a:t>
          </a:r>
        </a:p>
      </dsp:txBody>
      <dsp:txXfrm>
        <a:off x="460078" y="2982779"/>
        <a:ext cx="6003025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1C60E-D694-084E-A695-EABAA6263F13}">
      <dsp:nvSpPr>
        <dsp:cNvPr id="0" name=""/>
        <dsp:cNvSpPr/>
      </dsp:nvSpPr>
      <dsp:spPr>
        <a:xfrm>
          <a:off x="3149227" y="2355782"/>
          <a:ext cx="1976863" cy="19768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6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Purpose Statement</a:t>
          </a:r>
        </a:p>
      </dsp:txBody>
      <dsp:txXfrm>
        <a:off x="3438732" y="2645287"/>
        <a:ext cx="1397853" cy="1397853"/>
      </dsp:txXfrm>
    </dsp:sp>
    <dsp:sp modelId="{10E0F60B-8581-034B-A8C2-FDB95BB8D436}">
      <dsp:nvSpPr>
        <dsp:cNvPr id="0" name=""/>
        <dsp:cNvSpPr/>
      </dsp:nvSpPr>
      <dsp:spPr>
        <a:xfrm rot="12900000">
          <a:off x="1877114" y="2010299"/>
          <a:ext cx="1515661" cy="56340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F4CC55-A5C3-A34C-B2A1-2102C121BF0A}">
      <dsp:nvSpPr>
        <dsp:cNvPr id="0" name=""/>
        <dsp:cNvSpPr/>
      </dsp:nvSpPr>
      <dsp:spPr>
        <a:xfrm>
          <a:off x="1075156" y="1106120"/>
          <a:ext cx="1878020" cy="150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6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Action Plan Outcome Goals</a:t>
          </a:r>
        </a:p>
      </dsp:txBody>
      <dsp:txXfrm>
        <a:off x="1119160" y="1150124"/>
        <a:ext cx="1790012" cy="1414408"/>
      </dsp:txXfrm>
    </dsp:sp>
    <dsp:sp modelId="{0BF5ED51-E8E2-5447-A230-031EC8AA3D81}">
      <dsp:nvSpPr>
        <dsp:cNvPr id="0" name=""/>
        <dsp:cNvSpPr/>
      </dsp:nvSpPr>
      <dsp:spPr>
        <a:xfrm rot="16200000">
          <a:off x="3379828" y="1228035"/>
          <a:ext cx="1515661" cy="56340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2F135C-88F5-264E-B80C-FAE3D8F57097}">
      <dsp:nvSpPr>
        <dsp:cNvPr id="0" name=""/>
        <dsp:cNvSpPr/>
      </dsp:nvSpPr>
      <dsp:spPr>
        <a:xfrm>
          <a:off x="3057403" y="699"/>
          <a:ext cx="2160512" cy="150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6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School/District Improvement Plans</a:t>
          </a:r>
        </a:p>
      </dsp:txBody>
      <dsp:txXfrm>
        <a:off x="3101407" y="44703"/>
        <a:ext cx="2072504" cy="1414408"/>
      </dsp:txXfrm>
    </dsp:sp>
    <dsp:sp modelId="{925BA9E5-A464-2E4F-A93A-58F346662380}">
      <dsp:nvSpPr>
        <dsp:cNvPr id="0" name=""/>
        <dsp:cNvSpPr/>
      </dsp:nvSpPr>
      <dsp:spPr>
        <a:xfrm rot="19500000">
          <a:off x="4882543" y="2010299"/>
          <a:ext cx="1515661" cy="56340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297BB2-47F6-A940-AEFC-5EC48AB69D37}">
      <dsp:nvSpPr>
        <dsp:cNvPr id="0" name=""/>
        <dsp:cNvSpPr/>
      </dsp:nvSpPr>
      <dsp:spPr>
        <a:xfrm>
          <a:off x="5322142" y="1106120"/>
          <a:ext cx="1878020" cy="1502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6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Working Smarter Matrix (e.g. resource allocation)</a:t>
          </a:r>
        </a:p>
      </dsp:txBody>
      <dsp:txXfrm>
        <a:off x="5366146" y="1150124"/>
        <a:ext cx="1790012" cy="1414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71EFD-4F90-47BA-BDF0-C1936501F318}">
      <dsp:nvSpPr>
        <dsp:cNvPr id="0" name=""/>
        <dsp:cNvSpPr/>
      </dsp:nvSpPr>
      <dsp:spPr>
        <a:xfrm>
          <a:off x="2091890" y="61762"/>
          <a:ext cx="2964580" cy="2964580"/>
        </a:xfrm>
        <a:prstGeom prst="ellipse">
          <a:avLst/>
        </a:prstGeom>
        <a:solidFill>
          <a:srgbClr val="FF99CC">
            <a:alpha val="49804"/>
          </a:srgbClr>
        </a:solidFill>
        <a:ln w="25400" cap="flat" cmpd="sng" algn="ctr">
          <a:solidFill>
            <a:srgbClr val="EE6E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Systems</a:t>
          </a:r>
        </a:p>
      </dsp:txBody>
      <dsp:txXfrm>
        <a:off x="2487167" y="580563"/>
        <a:ext cx="2174025" cy="1334061"/>
      </dsp:txXfrm>
    </dsp:sp>
    <dsp:sp modelId="{A7ADD6DF-9E47-4436-8F51-EE2A03365BEC}">
      <dsp:nvSpPr>
        <dsp:cNvPr id="0" name=""/>
        <dsp:cNvSpPr/>
      </dsp:nvSpPr>
      <dsp:spPr>
        <a:xfrm>
          <a:off x="3161609" y="1914625"/>
          <a:ext cx="2964580" cy="2964580"/>
        </a:xfrm>
        <a:prstGeom prst="ellipse">
          <a:avLst/>
        </a:prstGeom>
        <a:solidFill>
          <a:srgbClr val="0070C0">
            <a:alpha val="49804"/>
          </a:srgb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Practices</a:t>
          </a:r>
        </a:p>
      </dsp:txBody>
      <dsp:txXfrm>
        <a:off x="4068277" y="2680475"/>
        <a:ext cx="1778748" cy="1630519"/>
      </dsp:txXfrm>
    </dsp:sp>
    <dsp:sp modelId="{2504F536-64A6-44EF-BAC7-150B15DF6968}">
      <dsp:nvSpPr>
        <dsp:cNvPr id="0" name=""/>
        <dsp:cNvSpPr/>
      </dsp:nvSpPr>
      <dsp:spPr>
        <a:xfrm>
          <a:off x="1022170" y="1914625"/>
          <a:ext cx="2964580" cy="2964580"/>
        </a:xfrm>
        <a:prstGeom prst="ellipse">
          <a:avLst/>
        </a:prstGeom>
        <a:solidFill>
          <a:srgbClr val="92D050">
            <a:alpha val="49804"/>
          </a:srgbClr>
        </a:solidFill>
        <a:ln w="25400" cap="flat" cmpd="sng" algn="ctr">
          <a:solidFill>
            <a:srgbClr val="4678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Data</a:t>
          </a:r>
        </a:p>
      </dsp:txBody>
      <dsp:txXfrm>
        <a:off x="1301335" y="2680475"/>
        <a:ext cx="1778748" cy="1630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4DDB9-3762-9647-B196-BBBE602253FC}">
      <dsp:nvSpPr>
        <dsp:cNvPr id="0" name=""/>
        <dsp:cNvSpPr/>
      </dsp:nvSpPr>
      <dsp:spPr>
        <a:xfrm>
          <a:off x="0" y="310923"/>
          <a:ext cx="10742362" cy="9591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727" tIns="437388" rIns="8337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/>
            <a:buNone/>
          </a:pPr>
          <a:r>
            <a:rPr kumimoji="0" lang="en-US" sz="2400" b="0" i="0" u="none" strike="noStrike" kern="1200" cap="none" spc="0" normalizeH="0" baseline="0" noProof="0">
              <a:ln/>
              <a:effectLst/>
              <a:uLnTx/>
              <a:uFillTx/>
              <a:latin typeface="Calibri" panose="020F0502020204030204" pitchFamily="34" charset="0"/>
              <a:ea typeface="Britannic Bold" pitchFamily="-108" charset="0"/>
              <a:cs typeface="Calibri" panose="020F0502020204030204" pitchFamily="34" charset="0"/>
              <a:sym typeface="Arial"/>
            </a:rPr>
            <a:t>What do you want to know?</a:t>
          </a:r>
          <a:endParaRPr lang="en-US" sz="24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10923"/>
        <a:ext cx="10742362" cy="959175"/>
      </dsp:txXfrm>
    </dsp:sp>
    <dsp:sp modelId="{8A4F8C30-7EBE-6E41-AE1E-94090520E542}">
      <dsp:nvSpPr>
        <dsp:cNvPr id="0" name=""/>
        <dsp:cNvSpPr/>
      </dsp:nvSpPr>
      <dsp:spPr>
        <a:xfrm>
          <a:off x="537118" y="963"/>
          <a:ext cx="10092879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25" tIns="0" rIns="284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j-lt"/>
              <a:ea typeface="Britannic Bold" pitchFamily="-108" charset="0"/>
              <a:cs typeface="Britannic Bold" pitchFamily="-108" charset="0"/>
            </a:rPr>
            <a:t>Step 1: Develop evaluation questions.</a:t>
          </a:r>
          <a:endParaRPr lang="en-US" sz="2400" b="1" kern="1200"/>
        </a:p>
      </dsp:txBody>
      <dsp:txXfrm>
        <a:off x="567380" y="31225"/>
        <a:ext cx="10032355" cy="559396"/>
      </dsp:txXfrm>
    </dsp:sp>
    <dsp:sp modelId="{F4BE3D05-C1DD-7040-8DAB-B84519021991}">
      <dsp:nvSpPr>
        <dsp:cNvPr id="0" name=""/>
        <dsp:cNvSpPr/>
      </dsp:nvSpPr>
      <dsp:spPr>
        <a:xfrm>
          <a:off x="0" y="1693458"/>
          <a:ext cx="10742362" cy="9591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727" tIns="437388" rIns="8337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/>
            <a:buNone/>
          </a:pPr>
          <a:r>
            <a:rPr kumimoji="0" lang="en-US" sz="2400" b="0" i="0" u="none" strike="noStrike" kern="1200" cap="none" spc="0" normalizeH="0" baseline="0" noProof="0">
              <a:ln/>
              <a:effectLst/>
              <a:uLnTx/>
              <a:uFillTx/>
              <a:latin typeface="Calibri" panose="020F0502020204030204" pitchFamily="34" charset="0"/>
              <a:ea typeface="Britannic Bold" pitchFamily="-108" charset="0"/>
              <a:cs typeface="Calibri" panose="020F0502020204030204" pitchFamily="34" charset="0"/>
              <a:sym typeface="Arial"/>
            </a:rPr>
            <a:t>What information can be collected?</a:t>
          </a:r>
          <a:endParaRPr lang="en-US" sz="24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693458"/>
        <a:ext cx="10742362" cy="959175"/>
      </dsp:txXfrm>
    </dsp:sp>
    <dsp:sp modelId="{C1FD982B-03C2-A347-A694-A5461B722A44}">
      <dsp:nvSpPr>
        <dsp:cNvPr id="0" name=""/>
        <dsp:cNvSpPr/>
      </dsp:nvSpPr>
      <dsp:spPr>
        <a:xfrm>
          <a:off x="537118" y="1383498"/>
          <a:ext cx="10121379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25" tIns="0" rIns="284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j-lt"/>
              <a:ea typeface="Britannic Bold" pitchFamily="-108" charset="0"/>
              <a:cs typeface="Britannic Bold" pitchFamily="-108" charset="0"/>
            </a:rPr>
            <a:t>Step 2: Identify indicators or measures.</a:t>
          </a:r>
          <a:endParaRPr lang="en-US" sz="2400" b="1" kern="1200"/>
        </a:p>
      </dsp:txBody>
      <dsp:txXfrm>
        <a:off x="567380" y="1413760"/>
        <a:ext cx="10060855" cy="559396"/>
      </dsp:txXfrm>
    </dsp:sp>
    <dsp:sp modelId="{B2DD9DC9-6E4D-3040-A9EC-B81E6FF2C26A}">
      <dsp:nvSpPr>
        <dsp:cNvPr id="0" name=""/>
        <dsp:cNvSpPr/>
      </dsp:nvSpPr>
      <dsp:spPr>
        <a:xfrm>
          <a:off x="0" y="3075993"/>
          <a:ext cx="10742362" cy="9591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727" tIns="437388" rIns="8337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/>
            <a:buNone/>
          </a:pPr>
          <a:r>
            <a:rPr kumimoji="0" lang="en-US" sz="2400" b="0" i="0" u="none" strike="noStrike" kern="1200" cap="none" spc="0" normalizeH="0" baseline="0" noProof="0">
              <a:ln/>
              <a:effectLst/>
              <a:uLnTx/>
              <a:uFillTx/>
              <a:latin typeface="Calibri" panose="020F0502020204030204" pitchFamily="34" charset="0"/>
              <a:ea typeface="Britannic Bold" pitchFamily="-108" charset="0"/>
              <a:cs typeface="Calibri" panose="020F0502020204030204" pitchFamily="34" charset="0"/>
              <a:sym typeface="Arial"/>
            </a:rPr>
            <a:t>How/when should information be gathered?</a:t>
          </a:r>
          <a:endParaRPr lang="en-US" sz="24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075993"/>
        <a:ext cx="10742362" cy="959175"/>
      </dsp:txXfrm>
    </dsp:sp>
    <dsp:sp modelId="{DEF402DB-AC55-4F4E-861B-05D744ECE75A}">
      <dsp:nvSpPr>
        <dsp:cNvPr id="0" name=""/>
        <dsp:cNvSpPr/>
      </dsp:nvSpPr>
      <dsp:spPr>
        <a:xfrm>
          <a:off x="537118" y="2766033"/>
          <a:ext cx="10088142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25" tIns="0" rIns="284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j-lt"/>
              <a:ea typeface="Britannic Bold" pitchFamily="-108" charset="0"/>
              <a:cs typeface="Britannic Bold" pitchFamily="-108" charset="0"/>
            </a:rPr>
            <a:t>Step 3: Develop methods for collecting &amp; analyzing indicators.</a:t>
          </a:r>
          <a:endParaRPr lang="en-US" sz="2400" b="1" kern="1200"/>
        </a:p>
      </dsp:txBody>
      <dsp:txXfrm>
        <a:off x="567380" y="2796295"/>
        <a:ext cx="10027618" cy="559396"/>
      </dsp:txXfrm>
    </dsp:sp>
    <dsp:sp modelId="{7A139621-7F7D-3840-9996-016E6C26E736}">
      <dsp:nvSpPr>
        <dsp:cNvPr id="0" name=""/>
        <dsp:cNvSpPr/>
      </dsp:nvSpPr>
      <dsp:spPr>
        <a:xfrm>
          <a:off x="0" y="4458528"/>
          <a:ext cx="10742362" cy="9591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727" tIns="437388" rIns="8337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/>
            <a:buNone/>
          </a:pPr>
          <a:r>
            <a:rPr kumimoji="0" lang="en-US" sz="2400" b="0" i="0" u="none" strike="noStrike" kern="1200" cap="none" spc="0" normalizeH="0" baseline="0" noProof="0">
              <a:ln/>
              <a:effectLst/>
              <a:uLnTx/>
              <a:uFillTx/>
              <a:latin typeface="Calibri" panose="020F0502020204030204" pitchFamily="34" charset="0"/>
              <a:ea typeface="Britannic Bold" pitchFamily="-108" charset="0"/>
              <a:cs typeface="Calibri" panose="020F0502020204030204" pitchFamily="34" charset="0"/>
              <a:sym typeface="Arial"/>
            </a:rPr>
            <a:t>How will the question be answered &amp; what should be done next?</a:t>
          </a:r>
          <a:endParaRPr lang="en-US" sz="24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458528"/>
        <a:ext cx="10742362" cy="959175"/>
      </dsp:txXfrm>
    </dsp:sp>
    <dsp:sp modelId="{FC4240E7-DE94-DF45-946B-2BBC72C2A8EB}">
      <dsp:nvSpPr>
        <dsp:cNvPr id="0" name=""/>
        <dsp:cNvSpPr/>
      </dsp:nvSpPr>
      <dsp:spPr>
        <a:xfrm>
          <a:off x="537118" y="4148568"/>
          <a:ext cx="10097842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25" tIns="0" rIns="284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j-lt"/>
              <a:ea typeface="Britannic Bold" pitchFamily="-108" charset="0"/>
              <a:cs typeface="Britannic Bold" pitchFamily="-108" charset="0"/>
            </a:rPr>
            <a:t>Step 4: Make decisions and action plan from analysis of indicators.</a:t>
          </a:r>
          <a:endParaRPr lang="en-US" sz="2400" b="1" kern="1200"/>
        </a:p>
      </dsp:txBody>
      <dsp:txXfrm>
        <a:off x="567380" y="4178830"/>
        <a:ext cx="10037318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2E667-5378-8446-A832-565244078760}">
      <dsp:nvSpPr>
        <dsp:cNvPr id="0" name=""/>
        <dsp:cNvSpPr/>
      </dsp:nvSpPr>
      <dsp:spPr>
        <a:xfrm>
          <a:off x="55" y="22172"/>
          <a:ext cx="5308429" cy="1622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Establish an </a:t>
          </a:r>
          <a:r>
            <a:rPr lang="en-US" sz="3400" b="1" kern="1200"/>
            <a:t>effective and representative</a:t>
          </a:r>
          <a:r>
            <a:rPr lang="en-US" sz="3400" kern="1200"/>
            <a:t> leadership team</a:t>
          </a:r>
        </a:p>
      </dsp:txBody>
      <dsp:txXfrm>
        <a:off x="55" y="22172"/>
        <a:ext cx="5308429" cy="1622796"/>
      </dsp:txXfrm>
    </dsp:sp>
    <dsp:sp modelId="{E5D7AD5F-77FE-9941-B42F-8A103FBE8B9E}">
      <dsp:nvSpPr>
        <dsp:cNvPr id="0" name=""/>
        <dsp:cNvSpPr/>
      </dsp:nvSpPr>
      <dsp:spPr>
        <a:xfrm>
          <a:off x="55" y="1644968"/>
          <a:ext cx="5308429" cy="288739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Membership representative of school community including administration?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Meeting at least monthly with agenda, minutes, action plan?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PBIS identified as a top priority with allocated time for team to share with staff?</a:t>
          </a:r>
        </a:p>
      </dsp:txBody>
      <dsp:txXfrm>
        <a:off x="55" y="1644968"/>
        <a:ext cx="5308429" cy="2887396"/>
      </dsp:txXfrm>
    </dsp:sp>
    <dsp:sp modelId="{83233832-57C1-E947-BC2C-E8E219B5192E}">
      <dsp:nvSpPr>
        <dsp:cNvPr id="0" name=""/>
        <dsp:cNvSpPr/>
      </dsp:nvSpPr>
      <dsp:spPr>
        <a:xfrm>
          <a:off x="6051665" y="22172"/>
          <a:ext cx="5308429" cy="1622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Develop brief statement of behavioral purpose</a:t>
          </a:r>
        </a:p>
      </dsp:txBody>
      <dsp:txXfrm>
        <a:off x="6051665" y="22172"/>
        <a:ext cx="5308429" cy="1622796"/>
      </dsp:txXfrm>
    </dsp:sp>
    <dsp:sp modelId="{96A7606E-0FFD-2E45-A4DE-1A529D48F443}">
      <dsp:nvSpPr>
        <dsp:cNvPr id="0" name=""/>
        <dsp:cNvSpPr/>
      </dsp:nvSpPr>
      <dsp:spPr>
        <a:xfrm>
          <a:off x="6051665" y="1644968"/>
          <a:ext cx="5308429" cy="288739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Does the statement match</a:t>
          </a:r>
          <a:r>
            <a:rPr lang="en-US" sz="2000" kern="1200">
              <a:latin typeface="Arial"/>
            </a:rPr>
            <a:t> the primary outcome(s)</a:t>
          </a:r>
          <a:r>
            <a:rPr lang="en-US" sz="2000" kern="1200"/>
            <a:t> of PBIS implementation in your school?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 Is it positively stated, short, and comprehensive?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Do staff know it exists and why it was created?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/>
        </a:p>
      </dsp:txBody>
      <dsp:txXfrm>
        <a:off x="6051665" y="1644968"/>
        <a:ext cx="5308429" cy="2887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2E667-5378-8446-A832-565244078760}">
      <dsp:nvSpPr>
        <dsp:cNvPr id="0" name=""/>
        <dsp:cNvSpPr/>
      </dsp:nvSpPr>
      <dsp:spPr>
        <a:xfrm>
          <a:off x="55" y="17094"/>
          <a:ext cx="5308429" cy="1910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65000"/>
            <a:buFontTx/>
            <a:buNone/>
          </a:pPr>
          <a:r>
            <a:rPr lang="en-US" sz="4000" kern="1200"/>
            <a:t>Identify positive SW behavioral expectations</a:t>
          </a:r>
        </a:p>
      </dsp:txBody>
      <dsp:txXfrm>
        <a:off x="55" y="17094"/>
        <a:ext cx="5308429" cy="1910884"/>
      </dsp:txXfrm>
    </dsp:sp>
    <dsp:sp modelId="{E5D7AD5F-77FE-9941-B42F-8A103FBE8B9E}">
      <dsp:nvSpPr>
        <dsp:cNvPr id="0" name=""/>
        <dsp:cNvSpPr/>
      </dsp:nvSpPr>
      <dsp:spPr>
        <a:xfrm>
          <a:off x="55" y="1927978"/>
          <a:ext cx="5308429" cy="260946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Do you have 3-5 positively stated expectations?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Do they match your school context?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Have your stakeholders helped to create them</a:t>
          </a:r>
          <a:r>
            <a:rPr lang="en-US" sz="2000" kern="1200">
              <a:latin typeface="Arial"/>
            </a:rPr>
            <a:t> or provided feedback</a:t>
          </a:r>
          <a:r>
            <a:rPr lang="en-US" sz="2000" kern="1200"/>
            <a:t> and know what they are?</a:t>
          </a:r>
        </a:p>
      </dsp:txBody>
      <dsp:txXfrm>
        <a:off x="55" y="1927978"/>
        <a:ext cx="5308429" cy="2609465"/>
      </dsp:txXfrm>
    </dsp:sp>
    <dsp:sp modelId="{3819B723-BE55-614E-90A6-17823D31B80F}">
      <dsp:nvSpPr>
        <dsp:cNvPr id="0" name=""/>
        <dsp:cNvSpPr/>
      </dsp:nvSpPr>
      <dsp:spPr>
        <a:xfrm>
          <a:off x="6051665" y="17094"/>
          <a:ext cx="5308429" cy="1910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65000"/>
            <a:buFontTx/>
            <a:buNone/>
          </a:pPr>
          <a:r>
            <a:rPr lang="en-US" sz="4000" kern="1200"/>
            <a:t>Develop procedures for teaching SW expectations</a:t>
          </a:r>
        </a:p>
      </dsp:txBody>
      <dsp:txXfrm>
        <a:off x="6051665" y="17094"/>
        <a:ext cx="5308429" cy="1910884"/>
      </dsp:txXfrm>
    </dsp:sp>
    <dsp:sp modelId="{471FA157-A24F-4D4C-BD05-A41ECA9C4690}">
      <dsp:nvSpPr>
        <dsp:cNvPr id="0" name=""/>
        <dsp:cNvSpPr/>
      </dsp:nvSpPr>
      <dsp:spPr>
        <a:xfrm>
          <a:off x="6051665" y="1927978"/>
          <a:ext cx="5308429" cy="260946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Have you developed a teaching matrix with participation from all stakeholders?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Is there a teaching calendar with lesson plans created?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Have booster sessions been planned for reteaching?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/>
        </a:p>
      </dsp:txBody>
      <dsp:txXfrm>
        <a:off x="6051665" y="1927978"/>
        <a:ext cx="5308429" cy="26094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642FE-0649-AF4E-A903-B6A7DE487E67}">
      <dsp:nvSpPr>
        <dsp:cNvPr id="0" name=""/>
        <dsp:cNvSpPr/>
      </dsp:nvSpPr>
      <dsp:spPr>
        <a:xfrm>
          <a:off x="1542599" y="360"/>
          <a:ext cx="1011165" cy="795660"/>
        </a:xfrm>
        <a:prstGeom prst="ellipse">
          <a:avLst/>
        </a:prstGeom>
        <a:solidFill>
          <a:srgbClr val="FFFFFF"/>
        </a:solidFill>
        <a:ln w="38100" cmpd="sng">
          <a:solidFill>
            <a:schemeClr val="accent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  <a:latin typeface="Arial"/>
              <a:ea typeface="+mn-ea"/>
              <a:cs typeface="+mn-cs"/>
            </a:rPr>
            <a:t>Define</a:t>
          </a:r>
        </a:p>
      </dsp:txBody>
      <dsp:txXfrm>
        <a:off x="1690681" y="116882"/>
        <a:ext cx="715001" cy="562616"/>
      </dsp:txXfrm>
    </dsp:sp>
    <dsp:sp modelId="{83C8FD20-C609-6048-A5A8-D76C9249260D}">
      <dsp:nvSpPr>
        <dsp:cNvPr id="0" name=""/>
        <dsp:cNvSpPr/>
      </dsp:nvSpPr>
      <dsp:spPr>
        <a:xfrm rot="1933320">
          <a:off x="2498912" y="612518"/>
          <a:ext cx="204717" cy="26853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503641" y="649852"/>
        <a:ext cx="143302" cy="161121"/>
      </dsp:txXfrm>
    </dsp:sp>
    <dsp:sp modelId="{60F62DDA-327D-D142-B616-70ED788A17E2}">
      <dsp:nvSpPr>
        <dsp:cNvPr id="0" name=""/>
        <dsp:cNvSpPr/>
      </dsp:nvSpPr>
      <dsp:spPr>
        <a:xfrm>
          <a:off x="2658581" y="703730"/>
          <a:ext cx="1011165" cy="795660"/>
        </a:xfrm>
        <a:prstGeom prst="ellipse">
          <a:avLst/>
        </a:prstGeom>
        <a:solidFill>
          <a:srgbClr val="FFFFFF"/>
        </a:solidFill>
        <a:ln w="38100" cmpd="sng">
          <a:solidFill>
            <a:srgbClr val="00AC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160E44"/>
              </a:solidFill>
              <a:latin typeface="Arial"/>
              <a:ea typeface="+mn-ea"/>
              <a:cs typeface="+mn-cs"/>
            </a:rPr>
            <a:t>Teach</a:t>
          </a:r>
        </a:p>
      </dsp:txBody>
      <dsp:txXfrm>
        <a:off x="2806663" y="820252"/>
        <a:ext cx="715001" cy="562616"/>
      </dsp:txXfrm>
    </dsp:sp>
    <dsp:sp modelId="{018EE35C-5CD7-0D44-A9C5-1499B1A5DB7B}">
      <dsp:nvSpPr>
        <dsp:cNvPr id="0" name=""/>
        <dsp:cNvSpPr/>
      </dsp:nvSpPr>
      <dsp:spPr>
        <a:xfrm rot="6479980">
          <a:off x="2856893" y="1574282"/>
          <a:ext cx="204208" cy="26853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2896989" y="1598857"/>
        <a:ext cx="142946" cy="161121"/>
      </dsp:txXfrm>
    </dsp:sp>
    <dsp:sp modelId="{C9F4245C-5335-1E45-A165-3C7D03B0E3A1}">
      <dsp:nvSpPr>
        <dsp:cNvPr id="0" name=""/>
        <dsp:cNvSpPr/>
      </dsp:nvSpPr>
      <dsp:spPr>
        <a:xfrm>
          <a:off x="2289055" y="1841037"/>
          <a:ext cx="1011165" cy="795660"/>
        </a:xfrm>
        <a:prstGeom prst="ellipse">
          <a:avLst/>
        </a:prstGeom>
        <a:solidFill>
          <a:srgbClr val="FFFFFF"/>
        </a:solidFill>
        <a:ln w="38100" cmpd="sng">
          <a:solidFill>
            <a:srgbClr val="00AC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160E44"/>
              </a:solidFill>
              <a:latin typeface="Arial"/>
              <a:ea typeface="+mn-ea"/>
              <a:cs typeface="+mn-cs"/>
            </a:rPr>
            <a:t>Prompt</a:t>
          </a:r>
        </a:p>
      </dsp:txBody>
      <dsp:txXfrm>
        <a:off x="2437137" y="1957559"/>
        <a:ext cx="715001" cy="562616"/>
      </dsp:txXfrm>
    </dsp:sp>
    <dsp:sp modelId="{C50C08BA-8CB4-4446-8A3F-228C46E38D00}">
      <dsp:nvSpPr>
        <dsp:cNvPr id="0" name=""/>
        <dsp:cNvSpPr/>
      </dsp:nvSpPr>
      <dsp:spPr>
        <a:xfrm rot="10800001">
          <a:off x="2024385" y="2104599"/>
          <a:ext cx="187033" cy="26853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2080495" y="2158306"/>
        <a:ext cx="130923" cy="161121"/>
      </dsp:txXfrm>
    </dsp:sp>
    <dsp:sp modelId="{0BFE5E2A-3870-3448-AF57-D6C82A555587}">
      <dsp:nvSpPr>
        <dsp:cNvPr id="0" name=""/>
        <dsp:cNvSpPr/>
      </dsp:nvSpPr>
      <dsp:spPr>
        <a:xfrm>
          <a:off x="822555" y="1841036"/>
          <a:ext cx="1113606" cy="795660"/>
        </a:xfrm>
        <a:prstGeom prst="ellipse">
          <a:avLst/>
        </a:prstGeom>
        <a:solidFill>
          <a:srgbClr val="FFFFFF"/>
        </a:solidFill>
        <a:ln w="38100" cmpd="sng">
          <a:solidFill>
            <a:srgbClr val="00AC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160E44"/>
              </a:solidFill>
              <a:latin typeface="Arial"/>
              <a:ea typeface="+mn-ea"/>
              <a:cs typeface="+mn-cs"/>
            </a:rPr>
            <a:t>Monitor</a:t>
          </a:r>
        </a:p>
      </dsp:txBody>
      <dsp:txXfrm>
        <a:off x="985639" y="1957558"/>
        <a:ext cx="787438" cy="562616"/>
      </dsp:txXfrm>
    </dsp:sp>
    <dsp:sp modelId="{E61C2143-43FC-DD40-8139-7F7FEF2DA174}">
      <dsp:nvSpPr>
        <dsp:cNvPr id="0" name=""/>
        <dsp:cNvSpPr/>
      </dsp:nvSpPr>
      <dsp:spPr>
        <a:xfrm rot="15120000">
          <a:off x="1095765" y="1541765"/>
          <a:ext cx="201434" cy="26853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1135317" y="1624208"/>
        <a:ext cx="141004" cy="161121"/>
      </dsp:txXfrm>
    </dsp:sp>
    <dsp:sp modelId="{7C3F7977-3137-6644-A70C-D66A8B47591F}">
      <dsp:nvSpPr>
        <dsp:cNvPr id="0" name=""/>
        <dsp:cNvSpPr/>
      </dsp:nvSpPr>
      <dsp:spPr>
        <a:xfrm>
          <a:off x="429488" y="703734"/>
          <a:ext cx="1160677" cy="795660"/>
        </a:xfrm>
        <a:prstGeom prst="ellipse">
          <a:avLst/>
        </a:prstGeom>
        <a:solidFill>
          <a:srgbClr val="FFFFFF"/>
        </a:solidFill>
        <a:ln w="38100" cmpd="sng">
          <a:solidFill>
            <a:srgbClr val="00ACC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160E44"/>
              </a:solidFill>
              <a:latin typeface="Arial"/>
              <a:ea typeface="+mn-ea"/>
              <a:cs typeface="+mn-cs"/>
            </a:rPr>
            <a:t>Evaluate</a:t>
          </a:r>
        </a:p>
      </dsp:txBody>
      <dsp:txXfrm>
        <a:off x="599465" y="820256"/>
        <a:ext cx="820723" cy="562616"/>
      </dsp:txXfrm>
    </dsp:sp>
    <dsp:sp modelId="{9C46DF65-2703-E047-83EA-5810BE3C0120}">
      <dsp:nvSpPr>
        <dsp:cNvPr id="0" name=""/>
        <dsp:cNvSpPr/>
      </dsp:nvSpPr>
      <dsp:spPr>
        <a:xfrm rot="19553194">
          <a:off x="1462603" y="608035"/>
          <a:ext cx="155169" cy="26853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466608" y="674796"/>
        <a:ext cx="108618" cy="1611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ED6B3-2EB0-FC4B-B29D-4B24B4D758A0}">
      <dsp:nvSpPr>
        <dsp:cNvPr id="0" name=""/>
        <dsp:cNvSpPr/>
      </dsp:nvSpPr>
      <dsp:spPr>
        <a:xfrm>
          <a:off x="55" y="121111"/>
          <a:ext cx="5308429" cy="1670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Develop continuum for </a:t>
          </a:r>
          <a:r>
            <a:rPr lang="en-US" sz="3500" b="1" kern="1200"/>
            <a:t>strengthening</a:t>
          </a:r>
          <a:r>
            <a:rPr lang="en-US" sz="3500" kern="1200"/>
            <a:t> appropriate behavior</a:t>
          </a:r>
        </a:p>
      </dsp:txBody>
      <dsp:txXfrm>
        <a:off x="55" y="121111"/>
        <a:ext cx="5308429" cy="1670251"/>
      </dsp:txXfrm>
    </dsp:sp>
    <dsp:sp modelId="{E89D0D38-7A61-0141-BFDD-D85B9FF0BFA6}">
      <dsp:nvSpPr>
        <dsp:cNvPr id="0" name=""/>
        <dsp:cNvSpPr/>
      </dsp:nvSpPr>
      <dsp:spPr>
        <a:xfrm>
          <a:off x="55" y="1791363"/>
          <a:ext cx="5308429" cy="264206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Have you developed an efficient acknowledgement system that provides predictable, relevant feedback to students?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Have you gathered input from staff, students and families?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Are you acknowledging staff for their efforts?</a:t>
          </a:r>
        </a:p>
      </dsp:txBody>
      <dsp:txXfrm>
        <a:off x="55" y="1791363"/>
        <a:ext cx="5308429" cy="2642062"/>
      </dsp:txXfrm>
    </dsp:sp>
    <dsp:sp modelId="{66375026-B1EA-334B-B466-329B38CCE89F}">
      <dsp:nvSpPr>
        <dsp:cNvPr id="0" name=""/>
        <dsp:cNvSpPr/>
      </dsp:nvSpPr>
      <dsp:spPr>
        <a:xfrm>
          <a:off x="6051665" y="121111"/>
          <a:ext cx="5308429" cy="1670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Develop continuum for </a:t>
          </a:r>
          <a:r>
            <a:rPr lang="en-US" sz="3500" b="1" kern="1200"/>
            <a:t>discouraging</a:t>
          </a:r>
          <a:r>
            <a:rPr lang="en-US" sz="3500" kern="1200"/>
            <a:t> violations of expectations</a:t>
          </a:r>
        </a:p>
      </dsp:txBody>
      <dsp:txXfrm>
        <a:off x="6051665" y="121111"/>
        <a:ext cx="5308429" cy="1670251"/>
      </dsp:txXfrm>
    </dsp:sp>
    <dsp:sp modelId="{3B9D5792-1406-9245-BF50-590951FCAB8A}">
      <dsp:nvSpPr>
        <dsp:cNvPr id="0" name=""/>
        <dsp:cNvSpPr/>
      </dsp:nvSpPr>
      <dsp:spPr>
        <a:xfrm>
          <a:off x="6051665" y="1791363"/>
          <a:ext cx="5308429" cy="264206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Have you defined and determined which behaviors are staff vs. office managed?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Have you created a flowchart of ways to respond to undesired behavior and taught staff how to use it?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960"/>
            </a:spcAft>
            <a:buChar char="•"/>
          </a:pPr>
          <a:r>
            <a:rPr lang="en-US" sz="2000" kern="1200"/>
            <a:t>How are you documenting behavior violations for decision-making and interventions?</a:t>
          </a:r>
        </a:p>
      </dsp:txBody>
      <dsp:txXfrm>
        <a:off x="6051665" y="1791363"/>
        <a:ext cx="5308429" cy="2642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B323A-9CA0-7441-9A81-A44702CB6F4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1A42C-C6D2-B44B-A9F2-5BD3C88B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pbis.org/wp-content/uploads/2020/09/Working-Smarter-Activity.docx" TargetMode="External"/><Relationship Id="rId7" Type="http://schemas.openxmlformats.org/officeDocument/2006/relationships/hyperlink" Target="https://www.pbisapps.org/articles/supportive-environments-create-classroom-communit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bisapps.org/articles/motive-motivate-motivation-why-are-my-students-doing-that" TargetMode="External"/><Relationship Id="rId5" Type="http://schemas.openxmlformats.org/officeDocument/2006/relationships/hyperlink" Target="https://www.pbis.org/resource/supporting-and-responding-to-behavior-evidence-based-classroom-strategies-for-teachers" TargetMode="External"/><Relationship Id="rId4" Type="http://schemas.openxmlformats.org/officeDocument/2006/relationships/hyperlink" Target="https://www.pbis.org/resource/pbis-technical-brief-on-systems-to-support-teachers-implementation-of-positive-classroom-behavior-support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5BiXqi4bxzOCMS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conn.co1.qualtrics.com/jfe/form/SV_cGVCgkHJ7l6SApE&#160;" TargetMode="Externa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nepbis.org/wp-content/uploads/2020/09/Working-Smarter-Activity.docx" TargetMode="External"/><Relationship Id="rId7" Type="http://schemas.openxmlformats.org/officeDocument/2006/relationships/hyperlink" Target="https://www.pbisapps.org/articles/supportive-environments-create-classroom-community" TargetMode="External"/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bisapps.org/articles/motive-motivate-motivation-why-are-my-students-doing-that" TargetMode="External"/><Relationship Id="rId5" Type="http://schemas.openxmlformats.org/officeDocument/2006/relationships/hyperlink" Target="https://www.pbis.org/resource/supporting-and-responding-to-behavior-evidence-based-classroom-strategies-for-teachers" TargetMode="External"/><Relationship Id="rId4" Type="http://schemas.openxmlformats.org/officeDocument/2006/relationships/hyperlink" Target="https://www.pbis.org/resource/pbis-technical-brief-on-systems-to-support-teachers-implementation-of-positive-classroom-behavior-support" TargetMode="Externa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Add</a:t>
            </a:r>
            <a:r>
              <a:rPr lang="en-US" baseline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 trainer names for your event</a:t>
            </a:r>
            <a:endParaRPr lang="en-US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acfdbdddf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6acfdbdddf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7236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15DC9-AE46-024B-9D9C-C031869FF5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79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15DC9-AE46-024B-9D9C-C031869FF5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22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15DC9-AE46-024B-9D9C-C031869FF5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66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92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Remember last year folks prepared a hope / goal statement. Shifting this goal / purpose statement to be more data driven this year. </a:t>
            </a:r>
          </a:p>
        </p:txBody>
      </p:sp>
    </p:spTree>
    <p:extLst>
      <p:ext uri="{BB962C8B-B14F-4D97-AF65-F5344CB8AC3E}">
        <p14:creationId xmlns:p14="http://schemas.microsoft.com/office/powerpoint/2010/main" val="3181048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TRAINER NOTE: This is review content please be brief</a:t>
            </a:r>
          </a:p>
        </p:txBody>
      </p:sp>
    </p:spTree>
    <p:extLst>
      <p:ext uri="{BB962C8B-B14F-4D97-AF65-F5344CB8AC3E}">
        <p14:creationId xmlns:p14="http://schemas.microsoft.com/office/powerpoint/2010/main" val="3095781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TRAINERS: At the end of each refresher slide, prompt participants to jot down their responses to the questions.</a:t>
            </a:r>
          </a:p>
          <a:p>
            <a:endParaRPr lang="en-US" dirty="0"/>
          </a:p>
          <a:p>
            <a:r>
              <a:rPr lang="en-US" dirty="0"/>
              <a:t>Video on Team Meeting Foundations    https://youtu.be/zs2z6dVtX1I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/>
              <a:t>Team Profile https://sebacademy.edc.org/tier-1-team-profile-and-pbis-meeting-schedule-activity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17B99-17B6-2D4A-9DF3-0C8124AFE3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5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Your first step is to create a representative team to lead your school’s PBIS efforts.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www.youtube.com</a:t>
            </a:r>
            <a:r>
              <a:rPr lang="en-US"/>
              <a:t>/</a:t>
            </a:r>
            <a:r>
              <a:rPr lang="en-US" err="1"/>
              <a:t>watch?v</a:t>
            </a:r>
            <a:r>
              <a:rPr lang="en-US"/>
              <a:t>=QQCaKy6U50s&amp;feature=</a:t>
            </a:r>
            <a:r>
              <a:rPr lang="en-US" err="1"/>
              <a:t>youtu.be</a:t>
            </a:r>
            <a:endParaRPr lang="en-US"/>
          </a:p>
          <a:p>
            <a:r>
              <a:rPr lang="en-US"/>
              <a:t>https://</a:t>
            </a:r>
            <a:r>
              <a:rPr lang="en-US" err="1"/>
              <a:t>youtu.be</a:t>
            </a:r>
            <a:r>
              <a:rPr lang="en-US"/>
              <a:t>/K1DCgiJiIGk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17B99-17B6-2D4A-9DF3-0C8124AFE3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-1" charset="0"/>
              </a:rPr>
              <a:t>Your team will work with your school community to uncover what you value and use those values to identify your schoolwide expectations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8582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https://youtu.be/7M1OfJYMPcg</a:t>
            </a:r>
          </a:p>
          <a:p>
            <a:r>
              <a:rPr lang="en-US" dirty="0"/>
              <a:t>https://youtu.be/6-w19VJu1RU</a:t>
            </a:r>
          </a:p>
          <a:p>
            <a:r>
              <a:rPr lang="en-US" dirty="0"/>
              <a:t>https://youtu.be/ZJCU28XSLqQ</a:t>
            </a:r>
          </a:p>
          <a:p>
            <a:r>
              <a:rPr lang="en-US" dirty="0"/>
              <a:t>https://youtu.be/hq8kfsJLADQ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17B99-17B6-2D4A-9DF3-0C8124AFE3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78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To encourage contextually appropriate  behaviors to occur, you'll support educators to provide frequent specific feedback and praise. To promote this critical practice, you’ll develop recognition/acknowledgement systems for both students and staff.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6630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https://youtu.be/IvpbUWvl44g</a:t>
            </a:r>
          </a:p>
          <a:p>
            <a:r>
              <a:rPr lang="en-US" dirty="0"/>
              <a:t>https://www.youtube.com/watch?v=VE94EWTJo4Y&amp;feature=youtu.be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17B99-17B6-2D4A-9DF3-0C8124AFE3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82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2200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372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A42C-C6D2-B44B-A9F2-5BD3C88B34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6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72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/>
            <a:r>
              <a:rPr lang="en-US" sz="1800" dirty="0">
                <a:solidFill>
                  <a:schemeClr val="bg1"/>
                </a:solidFill>
                <a:cs typeface="Calibri"/>
              </a:rPr>
              <a:t>TRAINER NOTE: Please make sure that your zoom settings are set to allow screen sharing for all participants.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47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8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200" dirty="0"/>
              <a:t>Working Smarter Matrix: </a:t>
            </a:r>
            <a:r>
              <a:rPr lang="en-US" dirty="0">
                <a:hlinkClick r:id="rId3"/>
              </a:rPr>
              <a:t>https://nepbis.org/wp-content/uploads/2020/09/Working-Smarter-Activity.docx</a:t>
            </a:r>
            <a:endParaRPr lang="en-US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200" dirty="0">
                <a:hlinkClick r:id="rId4"/>
              </a:rPr>
              <a:t>Classroom Support Systems Brief</a:t>
            </a:r>
            <a:r>
              <a:rPr lang="en-US" sz="1200" dirty="0"/>
              <a:t>: https://www.pbis.org/resource/pbis-technical-brief-on-systems-to-support-teachers-implementation-of-positive-classroom-behavior-support</a:t>
            </a:r>
            <a:endParaRPr lang="en-US" sz="1200" dirty="0">
              <a:solidFill>
                <a:srgbClr val="FFFFFF"/>
              </a:solidFill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dirty="0"/>
              <a:t>Putting the Purpose back in your work</a:t>
            </a:r>
            <a:r>
              <a:rPr lang="en-US" sz="1200" dirty="0"/>
              <a:t>:</a:t>
            </a:r>
            <a:r>
              <a:rPr lang="en-US" dirty="0"/>
              <a:t> https://www.pbisapps.org/articles/start-with-why-how-to-put-purpose-back-in-your-work</a:t>
            </a:r>
            <a:endParaRPr lang="en-US" sz="1200" dirty="0">
              <a:cs typeface="Calibri"/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200" dirty="0">
                <a:hlinkClick r:id="rId5"/>
              </a:rPr>
              <a:t>Supporting &amp; Responding to Student Behavior</a:t>
            </a:r>
            <a:r>
              <a:rPr lang="en-US" sz="1200" dirty="0"/>
              <a:t>: https://www.pbis.org/resource/supporting-and-responding-to-behavior-evidence-based-classroom-strategies-for-teachers</a:t>
            </a:r>
            <a:endParaRPr lang="en-US" sz="1200" dirty="0">
              <a:cs typeface="Calibri"/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200" dirty="0">
                <a:hlinkClick r:id="rId6"/>
              </a:rPr>
              <a:t>Motive, Motivate, Motivation: Why are my students doing that?</a:t>
            </a:r>
            <a:r>
              <a:rPr lang="en-US" sz="1200" dirty="0"/>
              <a:t> </a:t>
            </a:r>
            <a:r>
              <a:rPr lang="en-US" dirty="0">
                <a:hlinkClick r:id="rId6"/>
              </a:rPr>
              <a:t>https://www.pbisapps.org/articles/motive-motivate-motivation-why-are-my-students-doing-that</a:t>
            </a:r>
            <a:endParaRPr lang="en-US" dirty="0"/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lang="en-US" sz="1200" dirty="0">
                <a:hlinkClick r:id="rId7"/>
              </a:rPr>
              <a:t>Supportive Environments Create Classroom Community</a:t>
            </a:r>
            <a:r>
              <a:rPr lang="en-US" sz="1200" dirty="0"/>
              <a:t>: </a:t>
            </a:r>
            <a:r>
              <a:rPr lang="en-US" dirty="0">
                <a:hlinkClick r:id="rId7"/>
              </a:rPr>
              <a:t>https://www.pbisapps.org/articles/supportive-environments-create-classroom-community</a:t>
            </a:r>
            <a:endParaRPr lang="en-US" sz="1200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5831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69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A42C-C6D2-B44B-A9F2-5BD3C88B3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33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48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function = Get Parental Attention</a:t>
            </a:r>
          </a:p>
          <a:p>
            <a:endParaRPr lang="en-US" dirty="0"/>
          </a:p>
          <a:p>
            <a:r>
              <a:rPr lang="en-US" dirty="0"/>
              <a:t>Adult Function  = Escape </a:t>
            </a:r>
            <a:r>
              <a:rPr lang="en-US" dirty="0" err="1"/>
              <a:t>tantruming</a:t>
            </a:r>
            <a:r>
              <a:rPr lang="en-US" dirty="0"/>
              <a:t> child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9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576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TRAINER NOTE: It is recommended that you practice a couple of the practice items. The additional practice items are available if additional practice is necessary or requested.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36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13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52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538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5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10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6283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316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608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100" dirty="0">
                <a:solidFill>
                  <a:schemeClr val="accent3"/>
                </a:solidFill>
                <a:latin typeface="+mn-lt"/>
                <a:ea typeface="ＭＳ Ｐゴシック"/>
                <a:cs typeface="Calibri"/>
              </a:rPr>
              <a:t>https://www.pbis.org/resource/supporting-and-responding-to-behavior-evidence-based-classroom-strategies-for-teachers</a:t>
            </a:r>
          </a:p>
          <a:p>
            <a:pPr eaLnBrk="1" hangingPunct="1">
              <a:lnSpc>
                <a:spcPct val="90000"/>
              </a:lnSpc>
            </a:pPr>
            <a:endParaRPr lang="en-US" sz="1100" dirty="0">
              <a:solidFill>
                <a:schemeClr val="accent3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4719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100" dirty="0">
              <a:solidFill>
                <a:schemeClr val="accent3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5689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0DB1-D182-B942-B0E6-506EFAEBBAE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528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26 in the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A42C-C6D2-B44B-A9F2-5BD3C88B34C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70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100" dirty="0">
              <a:solidFill>
                <a:schemeClr val="accent3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249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acfdbddd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6acfdbddd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8258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Link to attendance form is here: https://edc.co1.qualtrics.com/jfe/form/SV_5BiXqi4bxzOCMS2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Add your cohort number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Post a link to the attendance survey (below) in the chat for those who do not use the QR code on the slide:</a:t>
            </a:r>
          </a:p>
          <a:p>
            <a:pPr marL="158750" indent="0">
              <a:buNone/>
            </a:pPr>
            <a:endParaRPr lang="en-US" dirty="0"/>
          </a:p>
          <a:p>
            <a:pPr marL="158750"/>
            <a:r>
              <a:rPr lang="en-US" dirty="0"/>
              <a:t>ATTENDANCE: 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https://edc.co1.qualtrics.com/jfe/form/SV_5BiXqi4bxzOCMS2</a:t>
            </a:r>
            <a:r>
              <a:rPr lang="en-US" sz="1800" b="0" i="0" dirty="0">
                <a:solidFill>
                  <a:srgbClr val="32363A"/>
                </a:solidFill>
                <a:effectLst/>
                <a:latin typeface="Calibri" panose="020F0502020204030204" pitchFamily="34" charset="0"/>
              </a:rPr>
              <a:t>  </a:t>
            </a:r>
            <a:endParaRPr lang="en-US" dirty="0"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100" dirty="0">
              <a:solidFill>
                <a:schemeClr val="accent3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7345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116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937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473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255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465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239FB-7A1F-164F-9479-C3A68D9D754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70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 If your school(s) are not ready for this step, support them to work on Creating Positive Teaching Learning Environments.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540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81198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254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TRAINER NOTE: This is review content please be brief</a:t>
            </a:r>
          </a:p>
        </p:txBody>
      </p:sp>
    </p:spTree>
    <p:extLst>
      <p:ext uri="{BB962C8B-B14F-4D97-AF65-F5344CB8AC3E}">
        <p14:creationId xmlns:p14="http://schemas.microsoft.com/office/powerpoint/2010/main" val="9865817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3729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9830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200" dirty="0"/>
              <a:t>Working Smarter Matrix: </a:t>
            </a:r>
            <a:r>
              <a:rPr lang="en-US" dirty="0">
                <a:hlinkClick r:id="rId3"/>
              </a:rPr>
              <a:t>https://nepbis.org/wp-content/uploads/2020/09/Working-Smarter-Activity.docx</a:t>
            </a:r>
            <a:endParaRPr lang="en-US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200" dirty="0">
                <a:hlinkClick r:id="rId4"/>
              </a:rPr>
              <a:t>Classroom Support Systems Brief</a:t>
            </a:r>
            <a:r>
              <a:rPr lang="en-US" sz="1200" dirty="0"/>
              <a:t>: https://www.pbis.org/resource/pbis-technical-brief-on-systems-to-support-teachers-implementation-of-positive-classroom-behavior-support</a:t>
            </a:r>
            <a:endParaRPr lang="en-US" sz="1200" dirty="0">
              <a:solidFill>
                <a:srgbClr val="FFFFFF"/>
              </a:solidFill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dirty="0"/>
              <a:t>Putting the Purpose back in your work</a:t>
            </a:r>
            <a:r>
              <a:rPr lang="en-US" sz="1200" dirty="0"/>
              <a:t>:</a:t>
            </a:r>
            <a:r>
              <a:rPr lang="en-US" dirty="0"/>
              <a:t> https://www.pbisapps.org/articles/start-with-why-how-to-put-purpose-back-in-your-work</a:t>
            </a:r>
            <a:endParaRPr lang="en-US" sz="1200" dirty="0">
              <a:cs typeface="Calibri"/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200" dirty="0">
                <a:hlinkClick r:id="rId5"/>
              </a:rPr>
              <a:t>Supporting &amp; Responding to Student Behavior</a:t>
            </a:r>
            <a:r>
              <a:rPr lang="en-US" sz="1200" dirty="0"/>
              <a:t>: https://www.pbis.org/resource/supporting-and-responding-to-behavior-evidence-based-classroom-strategies-for-teachers</a:t>
            </a:r>
            <a:endParaRPr lang="en-US" sz="1200" dirty="0">
              <a:cs typeface="Calibri"/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200" dirty="0">
                <a:hlinkClick r:id="rId6"/>
              </a:rPr>
              <a:t>Motive, Motivate, Motivation: Why are my students doing that?</a:t>
            </a:r>
            <a:r>
              <a:rPr lang="en-US" sz="1200" dirty="0"/>
              <a:t> </a:t>
            </a:r>
            <a:r>
              <a:rPr lang="en-US" dirty="0">
                <a:hlinkClick r:id="rId6"/>
              </a:rPr>
              <a:t>https://www.pbisapps.org/articles/motive-motivate-motivation-why-are-my-students-doing-that</a:t>
            </a:r>
            <a:endParaRPr lang="en-US" dirty="0"/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lang="en-US" sz="1200" dirty="0">
                <a:hlinkClick r:id="rId7"/>
              </a:rPr>
              <a:t>Supportive Environments Create Classroom Community</a:t>
            </a:r>
            <a:r>
              <a:rPr lang="en-US" sz="1200" dirty="0"/>
              <a:t>: </a:t>
            </a:r>
            <a:r>
              <a:rPr lang="en-US" dirty="0">
                <a:hlinkClick r:id="rId7"/>
              </a:rPr>
              <a:t>https://www.pbisapps.org/articles/supportive-environments-create-classroom-community</a:t>
            </a:r>
            <a:endParaRPr lang="en-US" sz="1200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15016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https://edc.co1.qualtrics.com/jfe/form/SV_cBF9GI7gVEBsfSC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15DC9-AE46-024B-9D9C-C031869FF5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1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SIP = School Improvement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8CE4BC2-AD7B-AF42-A046-869D8A722188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94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15DC9-AE46-024B-9D9C-C031869FF5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0648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0340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295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6099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4328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14092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6451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6425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2847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3285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23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7544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8452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26055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3732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2254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2192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6885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0299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72812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150632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4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1969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24738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95642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81231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45513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0650446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2561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773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73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8147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331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86731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04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020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00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884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42064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512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852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07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67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67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67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67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5D514A2-C9D6-0848-900D-9A371420AFE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04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2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667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1130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>
                <a:solidFill>
                  <a:schemeClr val="accent6">
                    <a:lumMod val="50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346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215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5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2192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2274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4952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792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1058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701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41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8390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002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3535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6076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07339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4629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783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90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850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09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934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01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7640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52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0867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31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8733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02909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355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544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265162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195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3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3340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778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2534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661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889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307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307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924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11647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35090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75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4547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456525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0564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65617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93505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4977202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9205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9557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55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026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0139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4564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5754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9468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70008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33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602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3460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44708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0373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6836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5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7043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0775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0053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19503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30759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5946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02176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55315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5040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85198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00656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4209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66" r:id="rId3"/>
    <p:sldLayoutId id="2147483656" r:id="rId4"/>
    <p:sldLayoutId id="2147483652" r:id="rId5"/>
    <p:sldLayoutId id="2147483888" r:id="rId6"/>
    <p:sldLayoutId id="2147483794" r:id="rId7"/>
    <p:sldLayoutId id="2147483795" r:id="rId8"/>
    <p:sldLayoutId id="2147483800" r:id="rId9"/>
    <p:sldLayoutId id="2147483801" r:id="rId10"/>
    <p:sldLayoutId id="2147483803" r:id="rId11"/>
    <p:sldLayoutId id="2147483805" r:id="rId12"/>
    <p:sldLayoutId id="2147483806" r:id="rId13"/>
    <p:sldLayoutId id="2147483807" r:id="rId14"/>
    <p:sldLayoutId id="2147483808" r:id="rId15"/>
    <p:sldLayoutId id="2147483810" r:id="rId16"/>
    <p:sldLayoutId id="2147483811" r:id="rId17"/>
    <p:sldLayoutId id="2147483812" r:id="rId18"/>
    <p:sldLayoutId id="2147483814" r:id="rId19"/>
    <p:sldLayoutId id="2147483815" r:id="rId20"/>
    <p:sldLayoutId id="2147483816" r:id="rId21"/>
    <p:sldLayoutId id="2147483817" r:id="rId22"/>
    <p:sldLayoutId id="2147483819" r:id="rId23"/>
    <p:sldLayoutId id="2147483923" r:id="rId24"/>
    <p:sldLayoutId id="2147483924" r:id="rId25"/>
    <p:sldLayoutId id="2147483925" r:id="rId26"/>
    <p:sldLayoutId id="2147483926" r:id="rId27"/>
    <p:sldLayoutId id="2147483927" r:id="rId28"/>
    <p:sldLayoutId id="2147483928" r:id="rId29"/>
    <p:sldLayoutId id="2147483929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298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8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865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920" r:id="rId26"/>
    <p:sldLayoutId id="214748386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615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919" r:id="rId21"/>
    <p:sldLayoutId id="2147483889" r:id="rId22"/>
    <p:sldLayoutId id="2147483890" r:id="rId23"/>
    <p:sldLayoutId id="2147483891" r:id="rId24"/>
    <p:sldLayoutId id="214748389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3804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QCaKy6U50s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7.xml"/><Relationship Id="rId9" Type="http://schemas.openxmlformats.org/officeDocument/2006/relationships/hyperlink" Target="https://youtu.be/K1DCgiJiIGk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11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microsoft.com/office/2007/relationships/diagramDrawing" Target="../diagrams/drawing8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https:/youtu.be/7M1OfJYMPcg7M1OfJYMPcg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9.xml"/><Relationship Id="rId11" Type="http://schemas.openxmlformats.org/officeDocument/2006/relationships/hyperlink" Target="https://youtu.be/hq8kfsJLADQ" TargetMode="External"/><Relationship Id="rId5" Type="http://schemas.openxmlformats.org/officeDocument/2006/relationships/diagramQuickStyle" Target="../diagrams/quickStyle9.xml"/><Relationship Id="rId10" Type="http://schemas.openxmlformats.org/officeDocument/2006/relationships/hyperlink" Target="https://youtu.be/ZJCU28XSLqQ" TargetMode="External"/><Relationship Id="rId4" Type="http://schemas.openxmlformats.org/officeDocument/2006/relationships/diagramLayout" Target="../diagrams/layout9.xml"/><Relationship Id="rId9" Type="http://schemas.openxmlformats.org/officeDocument/2006/relationships/hyperlink" Target="https://youtu.be/6-w19VJu1R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IvpbUWvl44g" TargetMode="Externa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0.xml"/><Relationship Id="rId9" Type="http://schemas.openxmlformats.org/officeDocument/2006/relationships/hyperlink" Target="https://youtu.be/VE94EWTJo4Y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is.org/resource/pbis-technical-brief-on-systems-to-support-teachers-implementation-of-positive-classroom-behavior-support" TargetMode="External"/><Relationship Id="rId3" Type="http://schemas.openxmlformats.org/officeDocument/2006/relationships/hyperlink" Target="https://nepbis.org/wp-content/uploads/2020/09/Working-Smarter-Activity.docx" TargetMode="External"/><Relationship Id="rId7" Type="http://schemas.openxmlformats.org/officeDocument/2006/relationships/hyperlink" Target="https://www.pbisapps.org/articles/supportive-environments-create-classroom-communi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pbisapps.org/articles/motive-motivate-motivation-why-are-my-students-doing-that" TargetMode="External"/><Relationship Id="rId5" Type="http://schemas.openxmlformats.org/officeDocument/2006/relationships/hyperlink" Target="https://www.pbis.org/resource/supporting-and-responding-to-behavior-evidence-based-classroom-strategies-for-teachers" TargetMode="External"/><Relationship Id="rId4" Type="http://schemas.openxmlformats.org/officeDocument/2006/relationships/hyperlink" Target="https://www.pbisapps.org/articles/start-with-why-how-to-put-purpose-back-in-your-work" TargetMode="Externa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4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10" Type="http://schemas.openxmlformats.org/officeDocument/2006/relationships/image" Target="../media/image51.png"/><Relationship Id="rId4" Type="http://schemas.openxmlformats.org/officeDocument/2006/relationships/diagramLayout" Target="../diagrams/layout22.xml"/><Relationship Id="rId9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sv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tiff"/><Relationship Id="rId3" Type="http://schemas.openxmlformats.org/officeDocument/2006/relationships/image" Target="../media/image63.tiff"/><Relationship Id="rId7" Type="http://schemas.openxmlformats.org/officeDocument/2006/relationships/image" Target="../media/image67.tif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6.tiff"/><Relationship Id="rId11" Type="http://schemas.openxmlformats.org/officeDocument/2006/relationships/image" Target="../media/image60.png"/><Relationship Id="rId5" Type="http://schemas.openxmlformats.org/officeDocument/2006/relationships/image" Target="../media/image65.tiff"/><Relationship Id="rId10" Type="http://schemas.openxmlformats.org/officeDocument/2006/relationships/image" Target="../media/image70.jpeg"/><Relationship Id="rId4" Type="http://schemas.openxmlformats.org/officeDocument/2006/relationships/image" Target="../media/image64.tiff"/><Relationship Id="rId9" Type="http://schemas.openxmlformats.org/officeDocument/2006/relationships/image" Target="../media/image69.tif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72.jpeg"/><Relationship Id="rId2" Type="http://schemas.openxmlformats.org/officeDocument/2006/relationships/video" Target="https://www.youtube.com/embed/g9kyl_WPFhU?start=5&amp;feature=oembed" TargetMode="External"/><Relationship Id="rId1" Type="http://schemas.openxmlformats.org/officeDocument/2006/relationships/video" Target="https://www.youtube.com/embed/37CTCDTesWA?feature=oembed" TargetMode="External"/><Relationship Id="rId6" Type="http://schemas.openxmlformats.org/officeDocument/2006/relationships/hyperlink" Target="https://youtu.be/37CTCDTesWA" TargetMode="External"/><Relationship Id="rId5" Type="http://schemas.openxmlformats.org/officeDocument/2006/relationships/image" Target="../media/image71.jpeg"/><Relationship Id="rId4" Type="http://schemas.openxmlformats.org/officeDocument/2006/relationships/hyperlink" Target="https://youtu.be/g9kyl_WPFhU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institute.org/services-for-schools/pbis/forum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is.org/resource/pbis-technical-brief-on-systems-to-support-teachers-implementation-of-positive-classroom-behavior-support" TargetMode="External"/><Relationship Id="rId3" Type="http://schemas.openxmlformats.org/officeDocument/2006/relationships/hyperlink" Target="https://nepbis.org/wp-content/uploads/2020/09/Working-Smarter-Activity.docx" TargetMode="External"/><Relationship Id="rId7" Type="http://schemas.openxmlformats.org/officeDocument/2006/relationships/hyperlink" Target="https://www.pbisapps.org/articles/supportive-environments-create-classroom-community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pbisapps.org/articles/motive-motivate-motivation-why-are-my-students-doing-that" TargetMode="External"/><Relationship Id="rId5" Type="http://schemas.openxmlformats.org/officeDocument/2006/relationships/hyperlink" Target="https://www.pbis.org/resource/supporting-and-responding-to-behavior-evidence-based-classroom-strategies-for-teachers" TargetMode="External"/><Relationship Id="rId4" Type="http://schemas.openxmlformats.org/officeDocument/2006/relationships/hyperlink" Target="https://www.pbisapps.org/articles/start-with-why-how-to-put-purpose-back-in-your-work" TargetMode="External"/><Relationship Id="rId9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6" y="2430266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School-Wide Team Training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rgbClr val="5CE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2:  October 2022</a:t>
            </a:r>
            <a:endParaRPr lang="en-US" sz="4267" dirty="0">
              <a:solidFill>
                <a:srgbClr val="5CEF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439027" y="4141586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Christine Downs &amp; Marcie Handler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EA5AA2-4687-116C-B7E0-AD3AA57868D5}"/>
              </a:ext>
            </a:extLst>
          </p:cNvPr>
          <p:cNvSpPr txBox="1"/>
          <p:nvPr/>
        </p:nvSpPr>
        <p:spPr>
          <a:xfrm>
            <a:off x="4386978" y="5294380"/>
            <a:ext cx="5050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 &amp; Broad Reach Consulting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34020-82F3-A7F1-8F64-964AB91CEBF7}"/>
              </a:ext>
            </a:extLst>
          </p:cNvPr>
          <p:cNvSpPr txBox="1"/>
          <p:nvPr/>
        </p:nvSpPr>
        <p:spPr>
          <a:xfrm>
            <a:off x="5374408" y="1681349"/>
            <a:ext cx="3076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A791">
                    <a:lumMod val="60000"/>
                    <a:lumOff val="4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PBIS Track</a:t>
            </a:r>
          </a:p>
        </p:txBody>
      </p:sp>
    </p:spTree>
    <p:extLst>
      <p:ext uri="{BB962C8B-B14F-4D97-AF65-F5344CB8AC3E}">
        <p14:creationId xmlns:p14="http://schemas.microsoft.com/office/powerpoint/2010/main" val="591665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AE7DAF-F9A0-684D-93E2-19392D33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36" y="171671"/>
            <a:ext cx="10386564" cy="845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Purpose statement identifies WHY you are implementing PBIS at your school 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9221A93-085A-2346-9B6D-AE429DFAABA7}"/>
              </a:ext>
            </a:extLst>
          </p:cNvPr>
          <p:cNvSpPr/>
          <p:nvPr/>
        </p:nvSpPr>
        <p:spPr>
          <a:xfrm>
            <a:off x="158535" y="1692953"/>
            <a:ext cx="5576545" cy="3364739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86262" lvl="0" defTabSz="1219170" fontAlgn="auto">
              <a:spcBef>
                <a:spcPts val="0"/>
              </a:spcBef>
              <a:spcAft>
                <a:spcPts val="0"/>
              </a:spcAft>
              <a:buClr>
                <a:srgbClr val="DCD8DC">
                  <a:lumMod val="25000"/>
                </a:srgbClr>
              </a:buClr>
              <a:buSzPts val="1200"/>
              <a:defRPr/>
            </a:pPr>
            <a:r>
              <a:rPr lang="en-US" sz="2800" kern="0" dirty="0">
                <a:solidFill>
                  <a:schemeClr val="accent6">
                    <a:lumMod val="50000"/>
                  </a:schemeClr>
                </a:solidFill>
                <a:latin typeface="Hind Vadodara"/>
                <a:cs typeface="Hind Vadodara"/>
                <a:sym typeface="Hind Vadodara"/>
              </a:rPr>
              <a:t>To develop and implement universal systems and interventions supporting the academic and social success of each student.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2CC2EC-1DA2-E847-9762-1FBA4269C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385" y="3968304"/>
            <a:ext cx="1109563" cy="108938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EE7CD8EA-07CC-DD44-90D3-0933FFB26655}"/>
              </a:ext>
            </a:extLst>
          </p:cNvPr>
          <p:cNvSpPr/>
          <p:nvPr/>
        </p:nvSpPr>
        <p:spPr>
          <a:xfrm>
            <a:off x="129960" y="1659333"/>
            <a:ext cx="5576545" cy="3431977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SzPct val="100000"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SzPct val="100000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We will have a positive climate.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DC5AF6-9274-A04D-936A-8F06365758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6687" y="4004558"/>
            <a:ext cx="1135955" cy="108938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69DF2471-B333-F84A-AA81-320B25FABF83}"/>
              </a:ext>
            </a:extLst>
          </p:cNvPr>
          <p:cNvSpPr/>
          <p:nvPr/>
        </p:nvSpPr>
        <p:spPr>
          <a:xfrm>
            <a:off x="129960" y="1649925"/>
            <a:ext cx="5630469" cy="3485554"/>
          </a:xfrm>
          <a:prstGeom prst="wedgeRoundRectCallout">
            <a:avLst>
              <a:gd name="adj1" fmla="val 30411"/>
              <a:gd name="adj2" fmla="val 689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Clr>
                <a:schemeClr val="tx2">
                  <a:lumMod val="25000"/>
                </a:schemeClr>
              </a:buClr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Ensure all students develop the  social-emotional-behavioral (SEB) skills needed to be effective learners through the implementation of evidence-based interventions and use of data to inform decisions.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84A89C-D865-6B4D-89C9-0EFEDA474A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335" y="4207166"/>
            <a:ext cx="905891" cy="88941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1F7402D-3E92-E94E-BAE0-C1F7C1C25643}"/>
              </a:ext>
            </a:extLst>
          </p:cNvPr>
          <p:cNvSpPr txBox="1">
            <a:spLocks/>
          </p:cNvSpPr>
          <p:nvPr/>
        </p:nvSpPr>
        <p:spPr>
          <a:xfrm>
            <a:off x="6629400" y="1606318"/>
            <a:ext cx="4679895" cy="47239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2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482600" indent="-342900" fontAlgn="auto">
              <a:spcAft>
                <a:spcPts val="1200"/>
              </a:spcAft>
              <a:buClr>
                <a:schemeClr val="accent4"/>
              </a:buClr>
              <a:buSzPct val="75000"/>
              <a:buFont typeface="Wingdings" pitchFamily="2" charset="2"/>
              <a:buChar char="§"/>
            </a:pPr>
            <a:r>
              <a:rPr lang="en-US" kern="0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Positively stated</a:t>
            </a:r>
          </a:p>
          <a:p>
            <a:pPr marL="482600" indent="-342900" fontAlgn="auto">
              <a:spcAft>
                <a:spcPts val="1200"/>
              </a:spcAft>
              <a:buClr>
                <a:schemeClr val="accent4"/>
              </a:buClr>
              <a:buSzPct val="75000"/>
              <a:buFont typeface="Wingdings" pitchFamily="2" charset="2"/>
              <a:buChar char="§"/>
            </a:pPr>
            <a:r>
              <a:rPr lang="en-US" kern="0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 to 3 sentences in length</a:t>
            </a:r>
          </a:p>
          <a:p>
            <a:pPr marL="482600" indent="-342900" fontAlgn="auto">
              <a:spcAft>
                <a:spcPts val="1200"/>
              </a:spcAft>
              <a:buClr>
                <a:schemeClr val="accent4"/>
              </a:buClr>
              <a:buSzPct val="75000"/>
              <a:buFont typeface="Wingdings" pitchFamily="2" charset="2"/>
              <a:buChar char="§"/>
            </a:pPr>
            <a:r>
              <a:rPr lang="en-US" kern="0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Supportive of academic achievement and social-emotional-behavioral (SEB) health</a:t>
            </a:r>
          </a:p>
          <a:p>
            <a:pPr marL="482600" indent="-342900" fontAlgn="auto">
              <a:spcAft>
                <a:spcPts val="1200"/>
              </a:spcAft>
              <a:buClr>
                <a:schemeClr val="accent4"/>
              </a:buClr>
              <a:buSzPct val="75000"/>
              <a:buFont typeface="Wingdings" pitchFamily="2" charset="2"/>
              <a:buChar char="§"/>
            </a:pPr>
            <a:r>
              <a:rPr lang="en-US" kern="0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Comprehensive in scope (relevant to all students, staff &amp; settings)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20A344-EECB-DF47-B59A-DB37329D92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3953" y="5925444"/>
            <a:ext cx="922448" cy="85507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736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79AF-8645-FA47-92CA-D178A017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7694"/>
            <a:ext cx="11360800" cy="7636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Purpose Statement Considerations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50C9BD-A37B-FE4F-86AC-B2DC276257C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1229610"/>
              </p:ext>
            </p:extLst>
          </p:nvPr>
        </p:nvGraphicFramePr>
        <p:xfrm>
          <a:off x="2377440" y="1583360"/>
          <a:ext cx="8275319" cy="433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ounded Rectangular Callout 11">
            <a:extLst>
              <a:ext uri="{FF2B5EF4-FFF2-40B4-BE49-F238E27FC236}">
                <a16:creationId xmlns:a16="http://schemas.microsoft.com/office/drawing/2014/main" id="{A9E43910-3BCA-51BC-1BAA-0F0E5896FA22}"/>
              </a:ext>
            </a:extLst>
          </p:cNvPr>
          <p:cNvSpPr/>
          <p:nvPr/>
        </p:nvSpPr>
        <p:spPr>
          <a:xfrm>
            <a:off x="357223" y="4243399"/>
            <a:ext cx="2114575" cy="2015028"/>
          </a:xfrm>
          <a:prstGeom prst="wedgeRoundRectCallout">
            <a:avLst>
              <a:gd name="adj1" fmla="val 30411"/>
              <a:gd name="adj2" fmla="val 689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Feel free to revisit your working smarter matrix!</a:t>
            </a:r>
            <a:endParaRPr lang="en-US" sz="2400">
              <a:solidFill>
                <a:schemeClr val="tx2">
                  <a:lumMod val="2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23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89EA0B1-67F6-804D-873E-CE9B74C79510}"/>
              </a:ext>
            </a:extLst>
          </p:cNvPr>
          <p:cNvSpPr txBox="1"/>
          <p:nvPr/>
        </p:nvSpPr>
        <p:spPr>
          <a:xfrm>
            <a:off x="228599" y="191124"/>
            <a:ext cx="4744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PBIS PURPOSE STATEMENT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28CB7ED2-9DAF-E146-A193-32A3A5F910C8}"/>
              </a:ext>
            </a:extLst>
          </p:cNvPr>
          <p:cNvSpPr/>
          <p:nvPr/>
        </p:nvSpPr>
        <p:spPr>
          <a:xfrm>
            <a:off x="5488221" y="483512"/>
            <a:ext cx="6475180" cy="3505707"/>
          </a:xfrm>
          <a:prstGeom prst="cloudCallout">
            <a:avLst>
              <a:gd name="adj1" fmla="val -41233"/>
              <a:gd name="adj2" fmla="val 5157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What would it look like if all students developed the SEB skills needed to be effective learners?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2D06D-AA5B-3D40-9959-668F540ED367}"/>
              </a:ext>
            </a:extLst>
          </p:cNvPr>
          <p:cNvSpPr txBox="1"/>
          <p:nvPr/>
        </p:nvSpPr>
        <p:spPr>
          <a:xfrm>
            <a:off x="5227058" y="4226510"/>
            <a:ext cx="696494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behavior referrals and exclusionary discipline would decrease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disproportionate discipline would decrease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students would be in class consistently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all students would meet academic standards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1B16BF6-25B7-2D48-ABAD-10ECDD8E86AA}"/>
              </a:ext>
            </a:extLst>
          </p:cNvPr>
          <p:cNvSpPr/>
          <p:nvPr/>
        </p:nvSpPr>
        <p:spPr>
          <a:xfrm>
            <a:off x="114299" y="916094"/>
            <a:ext cx="4972783" cy="50258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tx2">
                  <a:lumMod val="25000"/>
                </a:schemeClr>
              </a:buClr>
            </a:pPr>
            <a:r>
              <a:rPr lang="en-US" sz="280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>
              <a:buClr>
                <a:schemeClr val="tx2">
                  <a:lumMod val="25000"/>
                </a:schemeClr>
              </a:buClr>
            </a:pPr>
            <a:endParaRPr lang="en-US" sz="280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25000"/>
                </a:schemeClr>
              </a:buClr>
            </a:pPr>
            <a:r>
              <a:rPr lang="en-US" sz="280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all students develop the  social-emotional-behavioral (SEB) skills needed to be effective learners through the implementation of evidence-based interventions and use of data to inform decisions.</a:t>
            </a:r>
          </a:p>
        </p:txBody>
      </p:sp>
    </p:spTree>
    <p:extLst>
      <p:ext uri="{BB962C8B-B14F-4D97-AF65-F5344CB8AC3E}">
        <p14:creationId xmlns:p14="http://schemas.microsoft.com/office/powerpoint/2010/main" val="283445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6E03A0-AEDE-2A4E-9BD1-EF6E3BFD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51">
            <a:off x="88" y="1600336"/>
            <a:ext cx="6172200" cy="3974957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How will we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get there?</a:t>
            </a:r>
          </a:p>
        </p:txBody>
      </p:sp>
    </p:spTree>
    <p:extLst>
      <p:ext uri="{BB962C8B-B14F-4D97-AF65-F5344CB8AC3E}">
        <p14:creationId xmlns:p14="http://schemas.microsoft.com/office/powerpoint/2010/main" val="701072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89DD153-6A36-4D4C-97E2-A94F9D05AF1D}"/>
              </a:ext>
            </a:extLst>
          </p:cNvPr>
          <p:cNvSpPr/>
          <p:nvPr/>
        </p:nvSpPr>
        <p:spPr>
          <a:xfrm>
            <a:off x="11499" y="701689"/>
            <a:ext cx="5864727" cy="5862588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305F4B-123A-41B6-94BE-4A5A5214046F}"/>
              </a:ext>
            </a:extLst>
          </p:cNvPr>
          <p:cNvGraphicFramePr/>
          <p:nvPr/>
        </p:nvGraphicFramePr>
        <p:xfrm>
          <a:off x="-630319" y="760151"/>
          <a:ext cx="7148361" cy="49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736F38-39B6-410D-9073-B0FE67DC14C2}"/>
              </a:ext>
            </a:extLst>
          </p:cNvPr>
          <p:cNvSpPr txBox="1"/>
          <p:nvPr/>
        </p:nvSpPr>
        <p:spPr>
          <a:xfrm>
            <a:off x="1348304" y="5759581"/>
            <a:ext cx="283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Poppins Medium" panose="020B0604020202020204" charset="0"/>
                <a:ea typeface="ＭＳ Ｐゴシック" pitchFamily="-108" charset="-128"/>
                <a:cs typeface="Poppins Medium" panose="020B0604020202020204" charset="0"/>
                <a:sym typeface="Arial"/>
              </a:rPr>
              <a:t>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5A420-4544-46D5-AE59-28FEA5AF6C3A}"/>
              </a:ext>
            </a:extLst>
          </p:cNvPr>
          <p:cNvSpPr txBox="1"/>
          <p:nvPr/>
        </p:nvSpPr>
        <p:spPr>
          <a:xfrm>
            <a:off x="2022605" y="3054834"/>
            <a:ext cx="1767845" cy="843945"/>
          </a:xfrm>
          <a:prstGeom prst="ellipse">
            <a:avLst/>
          </a:prstGeom>
          <a:noFill/>
          <a:ln w="25400">
            <a:noFill/>
          </a:ln>
        </p:spPr>
        <p:txBody>
          <a:bodyPr wrap="square" lIns="0" tIns="0" r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  <a:sym typeface="Arial"/>
              </a:rPr>
              <a:t>Equity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D1EC678-A510-E142-9000-ABE28DF9EC31}"/>
              </a:ext>
            </a:extLst>
          </p:cNvPr>
          <p:cNvSpPr txBox="1">
            <a:spLocks/>
          </p:cNvSpPr>
          <p:nvPr/>
        </p:nvSpPr>
        <p:spPr>
          <a:xfrm rot="-151">
            <a:off x="762016" y="65174"/>
            <a:ext cx="10667964" cy="81509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1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/>
            <a:r>
              <a:rPr lang="en-US" sz="4800" kern="0" dirty="0">
                <a:solidFill>
                  <a:schemeClr val="bg1"/>
                </a:solidFill>
              </a:rPr>
              <a:t>Critical Features of PBIS</a:t>
            </a:r>
          </a:p>
        </p:txBody>
      </p:sp>
      <p:sp>
        <p:nvSpPr>
          <p:cNvPr id="9" name="Arrow: Pentagon 6">
            <a:extLst>
              <a:ext uri="{FF2B5EF4-FFF2-40B4-BE49-F238E27FC236}">
                <a16:creationId xmlns:a16="http://schemas.microsoft.com/office/drawing/2014/main" id="{2F970F0F-9731-3F47-BC40-7858CC8DB0CF}"/>
              </a:ext>
            </a:extLst>
          </p:cNvPr>
          <p:cNvSpPr/>
          <p:nvPr/>
        </p:nvSpPr>
        <p:spPr>
          <a:xfrm flipH="1">
            <a:off x="3967842" y="5173341"/>
            <a:ext cx="8224157" cy="1684659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Make student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growth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and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benefit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central to all decisions. Student outcomes that reflect equitable learning opportunities must be the ultimate criteria for all decisions.</a:t>
            </a:r>
          </a:p>
        </p:txBody>
      </p:sp>
    </p:spTree>
    <p:extLst>
      <p:ext uri="{BB962C8B-B14F-4D97-AF65-F5344CB8AC3E}">
        <p14:creationId xmlns:p14="http://schemas.microsoft.com/office/powerpoint/2010/main" val="8559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DCC003-D7B0-294F-A79D-22D87B44C620}"/>
              </a:ext>
            </a:extLst>
          </p:cNvPr>
          <p:cNvSpPr txBox="1"/>
          <p:nvPr/>
        </p:nvSpPr>
        <p:spPr>
          <a:xfrm>
            <a:off x="6386857" y="1774386"/>
            <a:ext cx="5576543" cy="46012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Based on data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Locally important and meaningful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Applicable to </a:t>
            </a:r>
            <a:r>
              <a:rPr lang="en-US" sz="2400" i="1" dirty="0"/>
              <a:t>all</a:t>
            </a:r>
            <a:r>
              <a:rPr lang="en-US" sz="2400" dirty="0"/>
              <a:t> (culturally equitable)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Students’ social competence and academic achievement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Staff implementation of critical skills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Observable and measurable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Written as a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A48DB80F-30A5-EB4A-9545-4E1B13258AD4}"/>
              </a:ext>
            </a:extLst>
          </p:cNvPr>
          <p:cNvSpPr/>
          <p:nvPr/>
        </p:nvSpPr>
        <p:spPr>
          <a:xfrm>
            <a:off x="228600" y="1194323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/>
              <a:t>As a result of implementing PBIS during the 20XX-20XY school year, </a:t>
            </a:r>
            <a:r>
              <a:rPr lang="en-US" sz="2800" b="1" u="sng" dirty="0"/>
              <a:t>student reports of school climate will </a:t>
            </a:r>
            <a:r>
              <a:rPr lang="en-US" sz="2800" dirty="0"/>
              <a:t>improve by 20%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27E66F-6057-8B41-A473-86FD1C5D1C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405" y="4191000"/>
            <a:ext cx="1109563" cy="108938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7914B4-4FFC-8D42-9443-BEE1EC3402AC}"/>
              </a:ext>
            </a:extLst>
          </p:cNvPr>
          <p:cNvSpPr txBox="1"/>
          <p:nvPr/>
        </p:nvSpPr>
        <p:spPr>
          <a:xfrm>
            <a:off x="0" y="164678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Outcomes tell us if we achieve our purpose and guide framework implementation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946F2-54BA-F74B-9C72-5F76942A01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8563" y="3426197"/>
            <a:ext cx="5092748" cy="33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4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AE7DAF-F9A0-684D-93E2-19392D33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35" y="171671"/>
            <a:ext cx="11891165" cy="845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Outcomes are our GOALS for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CC003-D7B0-294F-A79D-22D87B44C620}"/>
              </a:ext>
            </a:extLst>
          </p:cNvPr>
          <p:cNvSpPr txBox="1"/>
          <p:nvPr/>
        </p:nvSpPr>
        <p:spPr>
          <a:xfrm>
            <a:off x="6525752" y="923031"/>
            <a:ext cx="5314348" cy="55707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Based on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Locally important and meaningful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Applicable to </a:t>
            </a:r>
            <a:r>
              <a:rPr lang="en-US" sz="2800" i="1" dirty="0"/>
              <a:t>all</a:t>
            </a:r>
            <a:r>
              <a:rPr lang="en-US" sz="2800" dirty="0"/>
              <a:t> (culturally equitable)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Students’ social competence and academic achievement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Staff implementation of critical skills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Observable and measurable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Written as a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9221A93-085A-2346-9B6D-AE429DFAABA7}"/>
              </a:ext>
            </a:extLst>
          </p:cNvPr>
          <p:cNvSpPr/>
          <p:nvPr/>
        </p:nvSpPr>
        <p:spPr>
          <a:xfrm>
            <a:off x="256964" y="1159562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/>
              <a:t>As a result of implementing PBIS during the </a:t>
            </a:r>
          </a:p>
          <a:p>
            <a:r>
              <a:rPr lang="en-US" sz="2800" dirty="0"/>
              <a:t>20XX-20XY school year, </a:t>
            </a:r>
            <a:r>
              <a:rPr lang="en-US" sz="2800" b="1" u="sng" dirty="0"/>
              <a:t>behavior incident data </a:t>
            </a:r>
            <a:r>
              <a:rPr lang="en-US" sz="2800" dirty="0"/>
              <a:t>will decrease by __% relative to that same period the prior year.</a:t>
            </a:r>
          </a:p>
        </p:txBody>
      </p:sp>
      <p:sp>
        <p:nvSpPr>
          <p:cNvPr id="6" name="Rounded Rectangular Callout 13">
            <a:extLst>
              <a:ext uri="{FF2B5EF4-FFF2-40B4-BE49-F238E27FC236}">
                <a16:creationId xmlns:a16="http://schemas.microsoft.com/office/drawing/2014/main" id="{04471088-A15C-F536-AD42-B9EDD880CC6C}"/>
              </a:ext>
            </a:extLst>
          </p:cNvPr>
          <p:cNvSpPr/>
          <p:nvPr/>
        </p:nvSpPr>
        <p:spPr>
          <a:xfrm>
            <a:off x="256963" y="1159562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/>
              <a:t>As a result of implementing PBIS during the 20XX-20XY school year, </a:t>
            </a:r>
            <a:r>
              <a:rPr lang="en-US" sz="2800" b="1" u="sng" dirty="0"/>
              <a:t>student reports of school climate will </a:t>
            </a:r>
            <a:r>
              <a:rPr lang="en-US" sz="2800" dirty="0"/>
              <a:t>improve by 20%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2CC2EC-1DA2-E847-9762-1FBA4269C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343" y="3971729"/>
            <a:ext cx="1109563" cy="108938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Rounded Rectangular Callout 14">
            <a:extLst>
              <a:ext uri="{FF2B5EF4-FFF2-40B4-BE49-F238E27FC236}">
                <a16:creationId xmlns:a16="http://schemas.microsoft.com/office/drawing/2014/main" id="{20D40EA3-1FE7-C45B-B990-C8EA5CC0FFAF}"/>
              </a:ext>
            </a:extLst>
          </p:cNvPr>
          <p:cNvSpPr/>
          <p:nvPr/>
        </p:nvSpPr>
        <p:spPr>
          <a:xfrm>
            <a:off x="250307" y="1159562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 As a result of </a:t>
            </a:r>
          </a:p>
          <a:p>
            <a:r>
              <a:rPr lang="en-US" sz="2800" dirty="0"/>
              <a:t>implementing PBIS, </a:t>
            </a:r>
          </a:p>
          <a:p>
            <a:r>
              <a:rPr lang="en-US" sz="2800" dirty="0"/>
              <a:t>student behavior will improve, and the school will feel better.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DC5AF6-9274-A04D-936A-8F06365758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3424" y="4135500"/>
            <a:ext cx="1135955" cy="108938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98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Callout 17">
            <a:extLst>
              <a:ext uri="{FF2B5EF4-FFF2-40B4-BE49-F238E27FC236}">
                <a16:creationId xmlns:a16="http://schemas.microsoft.com/office/drawing/2014/main" id="{28CB7ED2-9DAF-E146-A193-32A3A5F910C8}"/>
              </a:ext>
            </a:extLst>
          </p:cNvPr>
          <p:cNvSpPr/>
          <p:nvPr/>
        </p:nvSpPr>
        <p:spPr>
          <a:xfrm>
            <a:off x="0" y="30779"/>
            <a:ext cx="3124200" cy="1977406"/>
          </a:xfrm>
          <a:prstGeom prst="cloudCallout">
            <a:avLst>
              <a:gd name="adj1" fmla="val -41729"/>
              <a:gd name="adj2" fmla="val 5833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What would it look like if all students developed the SEB skills needed to be effective learners?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2D06D-AA5B-3D40-9959-668F540ED367}"/>
              </a:ext>
            </a:extLst>
          </p:cNvPr>
          <p:cNvSpPr txBox="1"/>
          <p:nvPr/>
        </p:nvSpPr>
        <p:spPr>
          <a:xfrm>
            <a:off x="119526" y="2272128"/>
            <a:ext cx="30046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Behavior referrals and exclusionary discipline would decrease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disproportionate discipline would decrease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students would be in class consistently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all students would meet academic standards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4A0DE-FCAD-DF4C-9F36-0F894E7E6143}"/>
              </a:ext>
            </a:extLst>
          </p:cNvPr>
          <p:cNvSpPr txBox="1"/>
          <p:nvPr/>
        </p:nvSpPr>
        <p:spPr>
          <a:xfrm>
            <a:off x="3200400" y="1660853"/>
            <a:ext cx="891540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/>
              <a:t>behavior incidents </a:t>
            </a:r>
            <a:r>
              <a:rPr lang="en-US" sz="2400"/>
              <a:t>will decrease by __% relative to the same period as the prior year.</a:t>
            </a:r>
          </a:p>
          <a:p>
            <a:endParaRPr lang="en-US" sz="2400"/>
          </a:p>
          <a:p>
            <a:r>
              <a:rPr lang="en-US" sz="2400"/>
              <a:t>incidents of </a:t>
            </a:r>
            <a:r>
              <a:rPr lang="en-US" sz="2400" b="1" u="sng"/>
              <a:t>exclusionary discipline </a:t>
            </a:r>
            <a:r>
              <a:rPr lang="en-US" sz="2400"/>
              <a:t>(suspension/expulsion) will decrease by __ % relative to the  same period as the prior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6CE62-765A-5047-BE54-CD32D11E1B88}"/>
              </a:ext>
            </a:extLst>
          </p:cNvPr>
          <p:cNvSpPr txBox="1"/>
          <p:nvPr/>
        </p:nvSpPr>
        <p:spPr>
          <a:xfrm>
            <a:off x="3200400" y="5024429"/>
            <a:ext cx="89154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% of students who are </a:t>
            </a:r>
            <a:r>
              <a:rPr lang="en-US" sz="2400" b="1" u="sng"/>
              <a:t>chronically absent </a:t>
            </a:r>
            <a:r>
              <a:rPr lang="en-US" sz="2400"/>
              <a:t>will decrease by __%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EFFE0-3BC6-C743-99F7-7AC8BEEBEC7B}"/>
              </a:ext>
            </a:extLst>
          </p:cNvPr>
          <p:cNvSpPr txBox="1"/>
          <p:nvPr/>
        </p:nvSpPr>
        <p:spPr>
          <a:xfrm>
            <a:off x="3315423" y="1042160"/>
            <a:ext cx="868535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As a result of implementing PBIS during the 20XX-20XY school year: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A3D23-194B-8B4B-AB0E-085FC0BE25B3}"/>
              </a:ext>
            </a:extLst>
          </p:cNvPr>
          <p:cNvSpPr txBox="1"/>
          <p:nvPr/>
        </p:nvSpPr>
        <p:spPr>
          <a:xfrm>
            <a:off x="3200400" y="5791200"/>
            <a:ext cx="89192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% of students </a:t>
            </a:r>
            <a:r>
              <a:rPr lang="en-US" sz="2400" b="1" u="sng"/>
              <a:t>meeting grade level academic standards </a:t>
            </a:r>
            <a:r>
              <a:rPr lang="en-US" sz="2400"/>
              <a:t>will increase by __%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D2DF90-D09A-7E40-9305-448564FFDF23}"/>
              </a:ext>
            </a:extLst>
          </p:cNvPr>
          <p:cNvSpPr txBox="1"/>
          <p:nvPr/>
        </p:nvSpPr>
        <p:spPr>
          <a:xfrm>
            <a:off x="3200400" y="3972317"/>
            <a:ext cx="89154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/>
              <a:t>use of </a:t>
            </a:r>
            <a:r>
              <a:rPr lang="en-US" sz="2400" b="1" u="sng"/>
              <a:t>disproportionate discipline </a:t>
            </a:r>
            <a:r>
              <a:rPr lang="en-US" sz="2400"/>
              <a:t>will decrease by __%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CB6CA8DE-5C79-A44C-A3F9-328CA611952A}"/>
              </a:ext>
            </a:extLst>
          </p:cNvPr>
          <p:cNvSpPr/>
          <p:nvPr/>
        </p:nvSpPr>
        <p:spPr>
          <a:xfrm>
            <a:off x="2576113" y="4107600"/>
            <a:ext cx="700485" cy="33311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E56769D-EB17-DC4D-ADB5-CEA6E58447E8}"/>
              </a:ext>
            </a:extLst>
          </p:cNvPr>
          <p:cNvSpPr/>
          <p:nvPr/>
        </p:nvSpPr>
        <p:spPr>
          <a:xfrm>
            <a:off x="2576114" y="2580438"/>
            <a:ext cx="700485" cy="33311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8AE4FEF-6AA5-F641-BFAF-02CC6CCEEE62}"/>
              </a:ext>
            </a:extLst>
          </p:cNvPr>
          <p:cNvSpPr/>
          <p:nvPr/>
        </p:nvSpPr>
        <p:spPr>
          <a:xfrm>
            <a:off x="2576114" y="5150259"/>
            <a:ext cx="700485" cy="33311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356C289-F63B-3F4A-9ECA-44BCEE8D9C82}"/>
              </a:ext>
            </a:extLst>
          </p:cNvPr>
          <p:cNvSpPr/>
          <p:nvPr/>
        </p:nvSpPr>
        <p:spPr>
          <a:xfrm>
            <a:off x="2576114" y="6230160"/>
            <a:ext cx="700485" cy="33311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7" grpId="0"/>
      <p:bldP spid="6" grpId="0" animBg="1"/>
      <p:bldP spid="15" grpId="0" animBg="1"/>
      <p:bldP spid="16" grpId="0" animBg="1"/>
      <p:bldP spid="9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A71B93-EFED-6542-83B7-1ADE4291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53" y="272591"/>
            <a:ext cx="9378000" cy="845600"/>
          </a:xfrm>
        </p:spPr>
        <p:txBody>
          <a:bodyPr/>
          <a:lstStyle/>
          <a:p>
            <a:r>
              <a:rPr lang="en-US"/>
              <a:t>Identifying Outcomes/Goals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6D07BCB-F10E-E74C-80C0-23E6DD242ED8}"/>
              </a:ext>
            </a:extLst>
          </p:cNvPr>
          <p:cNvGraphicFramePr/>
          <p:nvPr/>
        </p:nvGraphicFramePr>
        <p:xfrm>
          <a:off x="425309" y="1313063"/>
          <a:ext cx="107423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2345532-6FA2-FE43-B946-C90D7E2C9F31}"/>
              </a:ext>
            </a:extLst>
          </p:cNvPr>
          <p:cNvSpPr/>
          <p:nvPr/>
        </p:nvSpPr>
        <p:spPr>
          <a:xfrm>
            <a:off x="7959778" y="86194"/>
            <a:ext cx="4033470" cy="2507104"/>
          </a:xfrm>
          <a:prstGeom prst="wedgeRoundRectCallout">
            <a:avLst>
              <a:gd name="adj1" fmla="val -40650"/>
              <a:gd name="adj2" fmla="val 6250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outcomes are you hoping to achieve this year?</a:t>
            </a:r>
          </a:p>
          <a:p>
            <a:pPr algn="ctr"/>
            <a:endParaRPr lang="en-US" sz="1000" b="1" dirty="0"/>
          </a:p>
          <a:p>
            <a:pPr algn="ctr"/>
            <a:r>
              <a:rPr lang="en-US" sz="2400" dirty="0"/>
              <a:t>(Consider BOTH implementation fidelity and student outcomes)</a:t>
            </a:r>
          </a:p>
        </p:txBody>
      </p:sp>
    </p:spTree>
    <p:extLst>
      <p:ext uri="{BB962C8B-B14F-4D97-AF65-F5344CB8AC3E}">
        <p14:creationId xmlns:p14="http://schemas.microsoft.com/office/powerpoint/2010/main" val="2481187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800"/>
              </a:spcAft>
              <a:buClr>
                <a:schemeClr val="accent6">
                  <a:lumMod val="50000"/>
                </a:schemeClr>
              </a:buClr>
              <a:buSzPct val="8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As a team, review your team’s identified goal or purpose statement for PBIS implementation in your school.</a:t>
            </a:r>
          </a:p>
          <a:p>
            <a:pPr>
              <a:spcAft>
                <a:spcPts val="1800"/>
              </a:spcAft>
              <a:buClr>
                <a:schemeClr val="accent6">
                  <a:lumMod val="50000"/>
                </a:schemeClr>
              </a:buClr>
              <a:buSzPct val="8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Consider how you can support your team to use your team’s hope/goal to develop a purpose statement and determine 2-3 observable, measurable outcome statements as goals for next year..</a:t>
            </a:r>
          </a:p>
          <a:p>
            <a:pPr>
              <a:spcAft>
                <a:spcPts val="1800"/>
              </a:spcAft>
              <a:buClr>
                <a:schemeClr val="accent6">
                  <a:lumMod val="50000"/>
                </a:schemeClr>
              </a:buClr>
              <a:buSzPct val="8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Identify how your purpose statement and outcomes can be shared with stakeholders and used to support rollout.</a:t>
            </a:r>
          </a:p>
          <a:p>
            <a:pPr>
              <a:spcAft>
                <a:spcPts val="1800"/>
              </a:spcAft>
              <a:buClr>
                <a:schemeClr val="accent6">
                  <a:lumMod val="50000"/>
                </a:schemeClr>
              </a:buClr>
              <a:buSzPct val="80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Be ready to share your purpose statement and 1 goal.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55" y="489579"/>
            <a:ext cx="10593791" cy="845600"/>
          </a:xfrm>
        </p:spPr>
        <p:txBody>
          <a:bodyPr/>
          <a:lstStyle/>
          <a:p>
            <a:r>
              <a:rPr lang="en-US" sz="3600" dirty="0"/>
              <a:t>ACTIVITY: DEFINING PURPOSE AND OUTCOMES</a:t>
            </a:r>
          </a:p>
        </p:txBody>
      </p: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3951958" y="5820289"/>
            <a:ext cx="848691" cy="811914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DBC215B-E738-3642-9FBE-1D9551653B8A}"/>
              </a:ext>
            </a:extLst>
          </p:cNvPr>
          <p:cNvSpPr/>
          <p:nvPr/>
        </p:nvSpPr>
        <p:spPr>
          <a:xfrm>
            <a:off x="5496551" y="6135878"/>
            <a:ext cx="2031325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15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</a:rPr>
              <a:t> minutes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5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283681"/>
              </p:ext>
            </p:extLst>
          </p:nvPr>
        </p:nvGraphicFramePr>
        <p:xfrm>
          <a:off x="1710047" y="1313063"/>
          <a:ext cx="9539300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&amp; Team Tasks</a:t>
            </a:r>
          </a:p>
        </p:txBody>
      </p:sp>
      <p:sp>
        <p:nvSpPr>
          <p:cNvPr id="57" name="Rounded Rectangular Callout 15">
            <a:extLst>
              <a:ext uri="{FF2B5EF4-FFF2-40B4-BE49-F238E27FC236}">
                <a16:creationId xmlns:a16="http://schemas.microsoft.com/office/drawing/2014/main" id="{8A650E7F-E651-4F46-AD3C-DC78A21D3793}"/>
              </a:ext>
            </a:extLst>
          </p:cNvPr>
          <p:cNvSpPr/>
          <p:nvPr/>
        </p:nvSpPr>
        <p:spPr>
          <a:xfrm>
            <a:off x="8910388" y="2147884"/>
            <a:ext cx="2117865" cy="1281116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US" sz="2000" kern="0" dirty="0">
                <a:solidFill>
                  <a:schemeClr val="tx1"/>
                </a:solidFill>
                <a:latin typeface="Franklin Gothic Book"/>
                <a:sym typeface="Arial"/>
              </a:rPr>
              <a:t>We’ve planned 90 mins of </a:t>
            </a:r>
            <a:r>
              <a:rPr lang="en-US" sz="2000" u="sng" kern="0" dirty="0">
                <a:solidFill>
                  <a:schemeClr val="tx1"/>
                </a:solidFill>
                <a:latin typeface="Franklin Gothic Book"/>
                <a:sym typeface="Arial"/>
              </a:rPr>
              <a:t>team time</a:t>
            </a:r>
            <a:r>
              <a:rPr lang="en-US" sz="2000" kern="0" dirty="0">
                <a:solidFill>
                  <a:schemeClr val="tx1"/>
                </a:solidFill>
                <a:latin typeface="Franklin Gothic Book"/>
                <a:sym typeface="Arial"/>
              </a:rPr>
              <a:t> during this training event</a:t>
            </a: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35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228599" y="1188984"/>
            <a:ext cx="7029381" cy="5257536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627580" y="2904006"/>
            <a:ext cx="6196048" cy="191971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/>
              <a:t>SELF CHECK:</a:t>
            </a:r>
            <a:br>
              <a:rPr lang="en-US" sz="4800" b="1" dirty="0"/>
            </a:br>
            <a:r>
              <a:rPr lang="en-US" sz="4800" b="1" dirty="0"/>
              <a:t>Foundational elements of PBIS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8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4F82-FDC8-DF4A-88DF-EB93D6E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05" y="173237"/>
            <a:ext cx="11360800" cy="763600"/>
          </a:xfrm>
        </p:spPr>
        <p:txBody>
          <a:bodyPr/>
          <a:lstStyle/>
          <a:p>
            <a:r>
              <a:rPr lang="en-US"/>
              <a:t>QUICK REFRESHER: Teaming and Purpose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35DB91A-AFA9-9340-AE49-81D1D7AF91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5925" y="936837"/>
          <a:ext cx="1136015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A2696A4-D395-8341-BB6E-451DD44C8BCA}"/>
              </a:ext>
            </a:extLst>
          </p:cNvPr>
          <p:cNvSpPr/>
          <p:nvPr/>
        </p:nvSpPr>
        <p:spPr>
          <a:xfrm>
            <a:off x="1433708" y="5708822"/>
            <a:ext cx="10342366" cy="889686"/>
          </a:xfrm>
          <a:prstGeom prst="roundRect">
            <a:avLst/>
          </a:prstGeom>
          <a:solidFill>
            <a:schemeClr val="l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Tier 1 Coordination and Problem-Solving Team Meeting Foundations and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Action Planning</a:t>
            </a:r>
            <a:endParaRPr lang="en-US" dirty="0">
              <a:solidFill>
                <a:schemeClr val="accent6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cs typeface="Arial"/>
              </a:rPr>
              <a:t>Establish Leadership Team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B6B562-5172-BB44-A243-D8DFA5ACBA3A}"/>
              </a:ext>
            </a:extLst>
          </p:cNvPr>
          <p:cNvSpPr/>
          <p:nvPr/>
        </p:nvSpPr>
        <p:spPr>
          <a:xfrm>
            <a:off x="415926" y="5708822"/>
            <a:ext cx="1190452" cy="88968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4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 More:</a:t>
            </a:r>
            <a:endParaRPr lang="en-US" sz="240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9FB9A1-DB66-D741-B198-6642A3647FFE}"/>
              </a:ext>
            </a:extLst>
          </p:cNvPr>
          <p:cNvSpPr/>
          <p:nvPr/>
        </p:nvSpPr>
        <p:spPr>
          <a:xfrm>
            <a:off x="10112188" y="4966447"/>
            <a:ext cx="1491218" cy="143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rite Now - Notepad - Apps on Google Play">
            <a:extLst>
              <a:ext uri="{FF2B5EF4-FFF2-40B4-BE49-F238E27FC236}">
                <a16:creationId xmlns:a16="http://schemas.microsoft.com/office/drawing/2014/main" id="{413FDC04-AF15-2844-8D20-4988B42A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2286">
            <a:off x="10378598" y="5252489"/>
            <a:ext cx="908745" cy="9087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1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E2E667-5378-8446-A832-565244078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D7AD5F-77FE-9941-B42F-8A103FBE8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233832-57C1-E947-BC2C-E8E219B51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A7606E-0FFD-2E45-A4DE-1A529D48F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1" grpId="0" animBg="1"/>
      <p:bldP spid="10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20" descr="Badge 1">
            <a:extLst>
              <a:ext uri="{FF2B5EF4-FFF2-40B4-BE49-F238E27FC236}">
                <a16:creationId xmlns:a16="http://schemas.microsoft.com/office/drawing/2014/main" id="{760C2D61-3787-7340-9779-36F8EC88C3D5}"/>
              </a:ext>
            </a:extLst>
          </p:cNvPr>
          <p:cNvSpPr/>
          <p:nvPr/>
        </p:nvSpPr>
        <p:spPr>
          <a:xfrm>
            <a:off x="278530" y="377253"/>
            <a:ext cx="1167588" cy="1024183"/>
          </a:xfrm>
          <a:prstGeom prst="roundRect">
            <a:avLst>
              <a:gd name="adj" fmla="val 16670"/>
            </a:avLst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Freeform: Shape 121">
            <a:extLst>
              <a:ext uri="{FF2B5EF4-FFF2-40B4-BE49-F238E27FC236}">
                <a16:creationId xmlns:a16="http://schemas.microsoft.com/office/drawing/2014/main" id="{E134224E-57BF-6B40-82A1-A8C501F70D36}"/>
              </a:ext>
            </a:extLst>
          </p:cNvPr>
          <p:cNvSpPr/>
          <p:nvPr/>
        </p:nvSpPr>
        <p:spPr>
          <a:xfrm>
            <a:off x="1609055" y="187107"/>
            <a:ext cx="3489801" cy="1461256"/>
          </a:xfrm>
          <a:custGeom>
            <a:avLst/>
            <a:gdLst>
              <a:gd name="connsiteX0" fmla="*/ 0 w 2555165"/>
              <a:gd name="connsiteY0" fmla="*/ 112196 h 673041"/>
              <a:gd name="connsiteX1" fmla="*/ 112196 w 2555165"/>
              <a:gd name="connsiteY1" fmla="*/ 0 h 673041"/>
              <a:gd name="connsiteX2" fmla="*/ 2442969 w 2555165"/>
              <a:gd name="connsiteY2" fmla="*/ 0 h 673041"/>
              <a:gd name="connsiteX3" fmla="*/ 2555165 w 2555165"/>
              <a:gd name="connsiteY3" fmla="*/ 112196 h 673041"/>
              <a:gd name="connsiteX4" fmla="*/ 2555165 w 2555165"/>
              <a:gd name="connsiteY4" fmla="*/ 560845 h 673041"/>
              <a:gd name="connsiteX5" fmla="*/ 2442969 w 2555165"/>
              <a:gd name="connsiteY5" fmla="*/ 673041 h 673041"/>
              <a:gd name="connsiteX6" fmla="*/ 112196 w 2555165"/>
              <a:gd name="connsiteY6" fmla="*/ 673041 h 673041"/>
              <a:gd name="connsiteX7" fmla="*/ 0 w 2555165"/>
              <a:gd name="connsiteY7" fmla="*/ 560845 h 673041"/>
              <a:gd name="connsiteX8" fmla="*/ 0 w 2555165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165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442969" y="0"/>
                </a:lnTo>
                <a:cubicBezTo>
                  <a:pt x="2504933" y="0"/>
                  <a:pt x="2555165" y="50232"/>
                  <a:pt x="2555165" y="112196"/>
                </a:cubicBezTo>
                <a:lnTo>
                  <a:pt x="2555165" y="560845"/>
                </a:lnTo>
                <a:cubicBezTo>
                  <a:pt x="2555165" y="622809"/>
                  <a:pt x="2504933" y="673041"/>
                  <a:pt x="2442969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marL="0" marR="0" lvl="0" indent="0" algn="ctr" defTabSz="829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Hind Vadodara" panose="020B0604020202020204" charset="0"/>
                <a:sym typeface="Arial"/>
              </a:rPr>
              <a:t>Establish an effective leadership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E7EE6F-DF1F-3F40-B035-666A614055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09" y="2552849"/>
            <a:ext cx="5590749" cy="3143393"/>
          </a:xfrm>
          <a:prstGeom prst="rect">
            <a:avLst/>
          </a:prstGeom>
        </p:spPr>
      </p:pic>
      <p:sp>
        <p:nvSpPr>
          <p:cNvPr id="2" name="Rectangle: Rounded Corners 122" descr="Badge">
            <a:extLst>
              <a:ext uri="{FF2B5EF4-FFF2-40B4-BE49-F238E27FC236}">
                <a16:creationId xmlns:a16="http://schemas.microsoft.com/office/drawing/2014/main" id="{CF92226E-88C2-6B38-E310-451BDEDA4264}"/>
              </a:ext>
            </a:extLst>
          </p:cNvPr>
          <p:cNvSpPr/>
          <p:nvPr/>
        </p:nvSpPr>
        <p:spPr>
          <a:xfrm>
            <a:off x="5782981" y="346100"/>
            <a:ext cx="1167588" cy="1024183"/>
          </a:xfrm>
          <a:prstGeom prst="roundRect">
            <a:avLst>
              <a:gd name="adj" fmla="val 16670"/>
            </a:avLst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Freeform: Shape 123">
            <a:extLst>
              <a:ext uri="{FF2B5EF4-FFF2-40B4-BE49-F238E27FC236}">
                <a16:creationId xmlns:a16="http://schemas.microsoft.com/office/drawing/2014/main" id="{846F7167-CF30-B129-07AB-3501849133D6}"/>
              </a:ext>
            </a:extLst>
          </p:cNvPr>
          <p:cNvSpPr/>
          <p:nvPr/>
        </p:nvSpPr>
        <p:spPr>
          <a:xfrm>
            <a:off x="7107737" y="217622"/>
            <a:ext cx="4931214" cy="1616375"/>
          </a:xfrm>
          <a:custGeom>
            <a:avLst/>
            <a:gdLst>
              <a:gd name="connsiteX0" fmla="*/ 0 w 2555165"/>
              <a:gd name="connsiteY0" fmla="*/ 112196 h 673041"/>
              <a:gd name="connsiteX1" fmla="*/ 112196 w 2555165"/>
              <a:gd name="connsiteY1" fmla="*/ 0 h 673041"/>
              <a:gd name="connsiteX2" fmla="*/ 2442969 w 2555165"/>
              <a:gd name="connsiteY2" fmla="*/ 0 h 673041"/>
              <a:gd name="connsiteX3" fmla="*/ 2555165 w 2555165"/>
              <a:gd name="connsiteY3" fmla="*/ 112196 h 673041"/>
              <a:gd name="connsiteX4" fmla="*/ 2555165 w 2555165"/>
              <a:gd name="connsiteY4" fmla="*/ 560845 h 673041"/>
              <a:gd name="connsiteX5" fmla="*/ 2442969 w 2555165"/>
              <a:gd name="connsiteY5" fmla="*/ 673041 h 673041"/>
              <a:gd name="connsiteX6" fmla="*/ 112196 w 2555165"/>
              <a:gd name="connsiteY6" fmla="*/ 673041 h 673041"/>
              <a:gd name="connsiteX7" fmla="*/ 0 w 2555165"/>
              <a:gd name="connsiteY7" fmla="*/ 560845 h 673041"/>
              <a:gd name="connsiteX8" fmla="*/ 0 w 2555165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165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442969" y="0"/>
                </a:lnTo>
                <a:cubicBezTo>
                  <a:pt x="2504933" y="0"/>
                  <a:pt x="2555165" y="50232"/>
                  <a:pt x="2555165" y="112196"/>
                </a:cubicBezTo>
                <a:lnTo>
                  <a:pt x="2555165" y="560845"/>
                </a:lnTo>
                <a:cubicBezTo>
                  <a:pt x="2555165" y="622809"/>
                  <a:pt x="2504933" y="673041"/>
                  <a:pt x="2442969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marL="0" marR="0" lvl="0" indent="0" algn="ctr" defTabSz="829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Hind Vadodara" panose="020B0604020202020204" charset="0"/>
                <a:sym typeface="Arial"/>
              </a:rPr>
              <a:t>Develop a brief statement of purpose &amp; define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CC1C6-2D4D-CF66-B5B9-12C404634BCE}"/>
              </a:ext>
            </a:extLst>
          </p:cNvPr>
          <p:cNvSpPr txBox="1"/>
          <p:nvPr/>
        </p:nvSpPr>
        <p:spPr>
          <a:xfrm>
            <a:off x="6950569" y="4124546"/>
            <a:ext cx="4860484" cy="110799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20388878">
                  <a:custGeom>
                    <a:avLst/>
                    <a:gdLst>
                      <a:gd name="connsiteX0" fmla="*/ 0 w 8763000"/>
                      <a:gd name="connsiteY0" fmla="*/ 0 h 2308324"/>
                      <a:gd name="connsiteX1" fmla="*/ 671830 w 8763000"/>
                      <a:gd name="connsiteY1" fmla="*/ 0 h 2308324"/>
                      <a:gd name="connsiteX2" fmla="*/ 1431290 w 8763000"/>
                      <a:gd name="connsiteY2" fmla="*/ 0 h 2308324"/>
                      <a:gd name="connsiteX3" fmla="*/ 2190750 w 8763000"/>
                      <a:gd name="connsiteY3" fmla="*/ 0 h 2308324"/>
                      <a:gd name="connsiteX4" fmla="*/ 2950210 w 8763000"/>
                      <a:gd name="connsiteY4" fmla="*/ 0 h 2308324"/>
                      <a:gd name="connsiteX5" fmla="*/ 3446780 w 8763000"/>
                      <a:gd name="connsiteY5" fmla="*/ 0 h 2308324"/>
                      <a:gd name="connsiteX6" fmla="*/ 3768090 w 8763000"/>
                      <a:gd name="connsiteY6" fmla="*/ 0 h 2308324"/>
                      <a:gd name="connsiteX7" fmla="*/ 4439920 w 8763000"/>
                      <a:gd name="connsiteY7" fmla="*/ 0 h 2308324"/>
                      <a:gd name="connsiteX8" fmla="*/ 5024120 w 8763000"/>
                      <a:gd name="connsiteY8" fmla="*/ 0 h 2308324"/>
                      <a:gd name="connsiteX9" fmla="*/ 5783580 w 8763000"/>
                      <a:gd name="connsiteY9" fmla="*/ 0 h 2308324"/>
                      <a:gd name="connsiteX10" fmla="*/ 6455410 w 8763000"/>
                      <a:gd name="connsiteY10" fmla="*/ 0 h 2308324"/>
                      <a:gd name="connsiteX11" fmla="*/ 6776720 w 8763000"/>
                      <a:gd name="connsiteY11" fmla="*/ 0 h 2308324"/>
                      <a:gd name="connsiteX12" fmla="*/ 7273290 w 8763000"/>
                      <a:gd name="connsiteY12" fmla="*/ 0 h 2308324"/>
                      <a:gd name="connsiteX13" fmla="*/ 7945120 w 8763000"/>
                      <a:gd name="connsiteY13" fmla="*/ 0 h 2308324"/>
                      <a:gd name="connsiteX14" fmla="*/ 8763000 w 8763000"/>
                      <a:gd name="connsiteY14" fmla="*/ 0 h 2308324"/>
                      <a:gd name="connsiteX15" fmla="*/ 8763000 w 8763000"/>
                      <a:gd name="connsiteY15" fmla="*/ 507831 h 2308324"/>
                      <a:gd name="connsiteX16" fmla="*/ 8763000 w 8763000"/>
                      <a:gd name="connsiteY16" fmla="*/ 1131079 h 2308324"/>
                      <a:gd name="connsiteX17" fmla="*/ 8763000 w 8763000"/>
                      <a:gd name="connsiteY17" fmla="*/ 1685077 h 2308324"/>
                      <a:gd name="connsiteX18" fmla="*/ 8763000 w 8763000"/>
                      <a:gd name="connsiteY18" fmla="*/ 2308324 h 2308324"/>
                      <a:gd name="connsiteX19" fmla="*/ 8354060 w 8763000"/>
                      <a:gd name="connsiteY19" fmla="*/ 2308324 h 2308324"/>
                      <a:gd name="connsiteX20" fmla="*/ 7769860 w 8763000"/>
                      <a:gd name="connsiteY20" fmla="*/ 2308324 h 2308324"/>
                      <a:gd name="connsiteX21" fmla="*/ 7098030 w 8763000"/>
                      <a:gd name="connsiteY21" fmla="*/ 2308324 h 2308324"/>
                      <a:gd name="connsiteX22" fmla="*/ 6776720 w 8763000"/>
                      <a:gd name="connsiteY22" fmla="*/ 2308324 h 2308324"/>
                      <a:gd name="connsiteX23" fmla="*/ 6104890 w 8763000"/>
                      <a:gd name="connsiteY23" fmla="*/ 2308324 h 2308324"/>
                      <a:gd name="connsiteX24" fmla="*/ 5433060 w 8763000"/>
                      <a:gd name="connsiteY24" fmla="*/ 2308324 h 2308324"/>
                      <a:gd name="connsiteX25" fmla="*/ 4936490 w 8763000"/>
                      <a:gd name="connsiteY25" fmla="*/ 2308324 h 2308324"/>
                      <a:gd name="connsiteX26" fmla="*/ 4177030 w 8763000"/>
                      <a:gd name="connsiteY26" fmla="*/ 2308324 h 2308324"/>
                      <a:gd name="connsiteX27" fmla="*/ 3768090 w 8763000"/>
                      <a:gd name="connsiteY27" fmla="*/ 2308324 h 2308324"/>
                      <a:gd name="connsiteX28" fmla="*/ 3096260 w 8763000"/>
                      <a:gd name="connsiteY28" fmla="*/ 2308324 h 2308324"/>
                      <a:gd name="connsiteX29" fmla="*/ 2512060 w 8763000"/>
                      <a:gd name="connsiteY29" fmla="*/ 2308324 h 2308324"/>
                      <a:gd name="connsiteX30" fmla="*/ 1752600 w 8763000"/>
                      <a:gd name="connsiteY30" fmla="*/ 2308324 h 2308324"/>
                      <a:gd name="connsiteX31" fmla="*/ 1343660 w 8763000"/>
                      <a:gd name="connsiteY31" fmla="*/ 2308324 h 2308324"/>
                      <a:gd name="connsiteX32" fmla="*/ 584200 w 8763000"/>
                      <a:gd name="connsiteY32" fmla="*/ 2308324 h 2308324"/>
                      <a:gd name="connsiteX33" fmla="*/ 0 w 8763000"/>
                      <a:gd name="connsiteY33" fmla="*/ 2308324 h 2308324"/>
                      <a:gd name="connsiteX34" fmla="*/ 0 w 8763000"/>
                      <a:gd name="connsiteY34" fmla="*/ 1800493 h 2308324"/>
                      <a:gd name="connsiteX35" fmla="*/ 0 w 8763000"/>
                      <a:gd name="connsiteY35" fmla="*/ 1177245 h 2308324"/>
                      <a:gd name="connsiteX36" fmla="*/ 0 w 8763000"/>
                      <a:gd name="connsiteY36" fmla="*/ 623247 h 2308324"/>
                      <a:gd name="connsiteX37" fmla="*/ 0 w 8763000"/>
                      <a:gd name="connsiteY37" fmla="*/ 0 h 2308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763000" h="2308324" fill="none" extrusionOk="0">
                        <a:moveTo>
                          <a:pt x="0" y="0"/>
                        </a:moveTo>
                        <a:cubicBezTo>
                          <a:pt x="333926" y="-52682"/>
                          <a:pt x="510869" y="6733"/>
                          <a:pt x="671830" y="0"/>
                        </a:cubicBezTo>
                        <a:cubicBezTo>
                          <a:pt x="832791" y="-6733"/>
                          <a:pt x="1206745" y="5456"/>
                          <a:pt x="1431290" y="0"/>
                        </a:cubicBezTo>
                        <a:cubicBezTo>
                          <a:pt x="1655835" y="-5456"/>
                          <a:pt x="1914433" y="78465"/>
                          <a:pt x="2190750" y="0"/>
                        </a:cubicBezTo>
                        <a:cubicBezTo>
                          <a:pt x="2467067" y="-78465"/>
                          <a:pt x="2573734" y="35619"/>
                          <a:pt x="2950210" y="0"/>
                        </a:cubicBezTo>
                        <a:cubicBezTo>
                          <a:pt x="3326686" y="-35619"/>
                          <a:pt x="3277284" y="52999"/>
                          <a:pt x="3446780" y="0"/>
                        </a:cubicBezTo>
                        <a:cubicBezTo>
                          <a:pt x="3616276" y="-52999"/>
                          <a:pt x="3612300" y="22767"/>
                          <a:pt x="3768090" y="0"/>
                        </a:cubicBezTo>
                        <a:cubicBezTo>
                          <a:pt x="3923880" y="-22767"/>
                          <a:pt x="4219356" y="1171"/>
                          <a:pt x="4439920" y="0"/>
                        </a:cubicBezTo>
                        <a:cubicBezTo>
                          <a:pt x="4660484" y="-1171"/>
                          <a:pt x="4764853" y="902"/>
                          <a:pt x="5024120" y="0"/>
                        </a:cubicBezTo>
                        <a:cubicBezTo>
                          <a:pt x="5283387" y="-902"/>
                          <a:pt x="5534913" y="72510"/>
                          <a:pt x="5783580" y="0"/>
                        </a:cubicBezTo>
                        <a:cubicBezTo>
                          <a:pt x="6032247" y="-72510"/>
                          <a:pt x="6225955" y="68690"/>
                          <a:pt x="6455410" y="0"/>
                        </a:cubicBezTo>
                        <a:cubicBezTo>
                          <a:pt x="6684865" y="-68690"/>
                          <a:pt x="6647576" y="20234"/>
                          <a:pt x="6776720" y="0"/>
                        </a:cubicBezTo>
                        <a:cubicBezTo>
                          <a:pt x="6905864" y="-20234"/>
                          <a:pt x="7097208" y="50673"/>
                          <a:pt x="7273290" y="0"/>
                        </a:cubicBezTo>
                        <a:cubicBezTo>
                          <a:pt x="7449372" y="-50673"/>
                          <a:pt x="7733797" y="46457"/>
                          <a:pt x="7945120" y="0"/>
                        </a:cubicBezTo>
                        <a:cubicBezTo>
                          <a:pt x="8156443" y="-46457"/>
                          <a:pt x="8369100" y="66433"/>
                          <a:pt x="8763000" y="0"/>
                        </a:cubicBezTo>
                        <a:cubicBezTo>
                          <a:pt x="8764456" y="143021"/>
                          <a:pt x="8706312" y="402020"/>
                          <a:pt x="8763000" y="507831"/>
                        </a:cubicBezTo>
                        <a:cubicBezTo>
                          <a:pt x="8819688" y="613642"/>
                          <a:pt x="8751584" y="827010"/>
                          <a:pt x="8763000" y="1131079"/>
                        </a:cubicBezTo>
                        <a:cubicBezTo>
                          <a:pt x="8774416" y="1435148"/>
                          <a:pt x="8757414" y="1419218"/>
                          <a:pt x="8763000" y="1685077"/>
                        </a:cubicBezTo>
                        <a:cubicBezTo>
                          <a:pt x="8768586" y="1950936"/>
                          <a:pt x="8695234" y="2059901"/>
                          <a:pt x="8763000" y="2308324"/>
                        </a:cubicBezTo>
                        <a:cubicBezTo>
                          <a:pt x="8656680" y="2334145"/>
                          <a:pt x="8465352" y="2292515"/>
                          <a:pt x="8354060" y="2308324"/>
                        </a:cubicBezTo>
                        <a:cubicBezTo>
                          <a:pt x="8242768" y="2324133"/>
                          <a:pt x="7981074" y="2253367"/>
                          <a:pt x="7769860" y="2308324"/>
                        </a:cubicBezTo>
                        <a:cubicBezTo>
                          <a:pt x="7558646" y="2363281"/>
                          <a:pt x="7321294" y="2300138"/>
                          <a:pt x="7098030" y="2308324"/>
                        </a:cubicBezTo>
                        <a:cubicBezTo>
                          <a:pt x="6874766" y="2316510"/>
                          <a:pt x="6884904" y="2279384"/>
                          <a:pt x="6776720" y="2308324"/>
                        </a:cubicBezTo>
                        <a:cubicBezTo>
                          <a:pt x="6668536" y="2337264"/>
                          <a:pt x="6318466" y="2243672"/>
                          <a:pt x="6104890" y="2308324"/>
                        </a:cubicBezTo>
                        <a:cubicBezTo>
                          <a:pt x="5891314" y="2372976"/>
                          <a:pt x="5691291" y="2232390"/>
                          <a:pt x="5433060" y="2308324"/>
                        </a:cubicBezTo>
                        <a:cubicBezTo>
                          <a:pt x="5174829" y="2384258"/>
                          <a:pt x="5068194" y="2296390"/>
                          <a:pt x="4936490" y="2308324"/>
                        </a:cubicBezTo>
                        <a:cubicBezTo>
                          <a:pt x="4804786" y="2320258"/>
                          <a:pt x="4530584" y="2247112"/>
                          <a:pt x="4177030" y="2308324"/>
                        </a:cubicBezTo>
                        <a:cubicBezTo>
                          <a:pt x="3823476" y="2369536"/>
                          <a:pt x="3853357" y="2262599"/>
                          <a:pt x="3768090" y="2308324"/>
                        </a:cubicBezTo>
                        <a:cubicBezTo>
                          <a:pt x="3682823" y="2354049"/>
                          <a:pt x="3298246" y="2230851"/>
                          <a:pt x="3096260" y="2308324"/>
                        </a:cubicBezTo>
                        <a:cubicBezTo>
                          <a:pt x="2894274" y="2385797"/>
                          <a:pt x="2797133" y="2244094"/>
                          <a:pt x="2512060" y="2308324"/>
                        </a:cubicBezTo>
                        <a:cubicBezTo>
                          <a:pt x="2226987" y="2372554"/>
                          <a:pt x="2051989" y="2219877"/>
                          <a:pt x="1752600" y="2308324"/>
                        </a:cubicBezTo>
                        <a:cubicBezTo>
                          <a:pt x="1453211" y="2396771"/>
                          <a:pt x="1453052" y="2273251"/>
                          <a:pt x="1343660" y="2308324"/>
                        </a:cubicBezTo>
                        <a:cubicBezTo>
                          <a:pt x="1234268" y="2343397"/>
                          <a:pt x="861719" y="2281914"/>
                          <a:pt x="584200" y="2308324"/>
                        </a:cubicBezTo>
                        <a:cubicBezTo>
                          <a:pt x="306681" y="2334734"/>
                          <a:pt x="279769" y="2301255"/>
                          <a:pt x="0" y="2308324"/>
                        </a:cubicBezTo>
                        <a:cubicBezTo>
                          <a:pt x="-23638" y="2062522"/>
                          <a:pt x="6989" y="1995949"/>
                          <a:pt x="0" y="1800493"/>
                        </a:cubicBezTo>
                        <a:cubicBezTo>
                          <a:pt x="-6989" y="1605037"/>
                          <a:pt x="20706" y="1388765"/>
                          <a:pt x="0" y="1177245"/>
                        </a:cubicBezTo>
                        <a:cubicBezTo>
                          <a:pt x="-20706" y="965725"/>
                          <a:pt x="36835" y="796457"/>
                          <a:pt x="0" y="623247"/>
                        </a:cubicBezTo>
                        <a:cubicBezTo>
                          <a:pt x="-36835" y="450037"/>
                          <a:pt x="37583" y="147661"/>
                          <a:pt x="0" y="0"/>
                        </a:cubicBezTo>
                        <a:close/>
                      </a:path>
                      <a:path w="8763000" h="2308324" stroke="0" extrusionOk="0">
                        <a:moveTo>
                          <a:pt x="0" y="0"/>
                        </a:moveTo>
                        <a:cubicBezTo>
                          <a:pt x="200358" y="-30269"/>
                          <a:pt x="294287" y="12824"/>
                          <a:pt x="496570" y="0"/>
                        </a:cubicBezTo>
                        <a:cubicBezTo>
                          <a:pt x="698853" y="-12824"/>
                          <a:pt x="834785" y="36515"/>
                          <a:pt x="1168400" y="0"/>
                        </a:cubicBezTo>
                        <a:cubicBezTo>
                          <a:pt x="1502015" y="-36515"/>
                          <a:pt x="1477054" y="50636"/>
                          <a:pt x="1752600" y="0"/>
                        </a:cubicBezTo>
                        <a:cubicBezTo>
                          <a:pt x="2028146" y="-50636"/>
                          <a:pt x="2039806" y="30534"/>
                          <a:pt x="2161540" y="0"/>
                        </a:cubicBezTo>
                        <a:cubicBezTo>
                          <a:pt x="2283274" y="-30534"/>
                          <a:pt x="2610522" y="13325"/>
                          <a:pt x="2745740" y="0"/>
                        </a:cubicBezTo>
                        <a:cubicBezTo>
                          <a:pt x="2880958" y="-13325"/>
                          <a:pt x="3105294" y="58193"/>
                          <a:pt x="3242310" y="0"/>
                        </a:cubicBezTo>
                        <a:cubicBezTo>
                          <a:pt x="3379326" y="-58193"/>
                          <a:pt x="3575905" y="31921"/>
                          <a:pt x="3738880" y="0"/>
                        </a:cubicBezTo>
                        <a:cubicBezTo>
                          <a:pt x="3901855" y="-31921"/>
                          <a:pt x="4009671" y="12928"/>
                          <a:pt x="4235450" y="0"/>
                        </a:cubicBezTo>
                        <a:cubicBezTo>
                          <a:pt x="4461229" y="-12928"/>
                          <a:pt x="4412586" y="6990"/>
                          <a:pt x="4556760" y="0"/>
                        </a:cubicBezTo>
                        <a:cubicBezTo>
                          <a:pt x="4700934" y="-6990"/>
                          <a:pt x="4777805" y="27849"/>
                          <a:pt x="4965700" y="0"/>
                        </a:cubicBezTo>
                        <a:cubicBezTo>
                          <a:pt x="5153595" y="-27849"/>
                          <a:pt x="5320080" y="24452"/>
                          <a:pt x="5637530" y="0"/>
                        </a:cubicBezTo>
                        <a:cubicBezTo>
                          <a:pt x="5954980" y="-24452"/>
                          <a:pt x="6019663" y="85415"/>
                          <a:pt x="6396990" y="0"/>
                        </a:cubicBezTo>
                        <a:cubicBezTo>
                          <a:pt x="6774317" y="-85415"/>
                          <a:pt x="6689990" y="5181"/>
                          <a:pt x="6893560" y="0"/>
                        </a:cubicBezTo>
                        <a:cubicBezTo>
                          <a:pt x="7097130" y="-5181"/>
                          <a:pt x="7382845" y="66813"/>
                          <a:pt x="7653020" y="0"/>
                        </a:cubicBezTo>
                        <a:cubicBezTo>
                          <a:pt x="7923195" y="-66813"/>
                          <a:pt x="7915720" y="45689"/>
                          <a:pt x="8149590" y="0"/>
                        </a:cubicBezTo>
                        <a:cubicBezTo>
                          <a:pt x="8383460" y="-45689"/>
                          <a:pt x="8474062" y="42693"/>
                          <a:pt x="8763000" y="0"/>
                        </a:cubicBezTo>
                        <a:cubicBezTo>
                          <a:pt x="8776373" y="115159"/>
                          <a:pt x="8698319" y="281457"/>
                          <a:pt x="8763000" y="553998"/>
                        </a:cubicBezTo>
                        <a:cubicBezTo>
                          <a:pt x="8827681" y="826539"/>
                          <a:pt x="8752424" y="881021"/>
                          <a:pt x="8763000" y="1084912"/>
                        </a:cubicBezTo>
                        <a:cubicBezTo>
                          <a:pt x="8773576" y="1288803"/>
                          <a:pt x="8716676" y="1399147"/>
                          <a:pt x="8763000" y="1615827"/>
                        </a:cubicBezTo>
                        <a:cubicBezTo>
                          <a:pt x="8809324" y="1832508"/>
                          <a:pt x="8744972" y="2090295"/>
                          <a:pt x="8763000" y="2308324"/>
                        </a:cubicBezTo>
                        <a:cubicBezTo>
                          <a:pt x="8569262" y="2337817"/>
                          <a:pt x="8451599" y="2272691"/>
                          <a:pt x="8354060" y="2308324"/>
                        </a:cubicBezTo>
                        <a:cubicBezTo>
                          <a:pt x="8256521" y="2343957"/>
                          <a:pt x="7993231" y="2297810"/>
                          <a:pt x="7857490" y="2308324"/>
                        </a:cubicBezTo>
                        <a:cubicBezTo>
                          <a:pt x="7721749" y="2318838"/>
                          <a:pt x="7463999" y="2261665"/>
                          <a:pt x="7360920" y="2308324"/>
                        </a:cubicBezTo>
                        <a:cubicBezTo>
                          <a:pt x="7257841" y="2354983"/>
                          <a:pt x="7050648" y="2271195"/>
                          <a:pt x="6776720" y="2308324"/>
                        </a:cubicBezTo>
                        <a:cubicBezTo>
                          <a:pt x="6502792" y="2345453"/>
                          <a:pt x="6593091" y="2279302"/>
                          <a:pt x="6455410" y="2308324"/>
                        </a:cubicBezTo>
                        <a:cubicBezTo>
                          <a:pt x="6317729" y="2337346"/>
                          <a:pt x="6118626" y="2273417"/>
                          <a:pt x="5783580" y="2308324"/>
                        </a:cubicBezTo>
                        <a:cubicBezTo>
                          <a:pt x="5448534" y="2343231"/>
                          <a:pt x="5380788" y="2274063"/>
                          <a:pt x="5199380" y="2308324"/>
                        </a:cubicBezTo>
                        <a:cubicBezTo>
                          <a:pt x="5017972" y="2342585"/>
                          <a:pt x="4853164" y="2297787"/>
                          <a:pt x="4527550" y="2308324"/>
                        </a:cubicBezTo>
                        <a:cubicBezTo>
                          <a:pt x="4201936" y="2318861"/>
                          <a:pt x="4013616" y="2266005"/>
                          <a:pt x="3768090" y="2308324"/>
                        </a:cubicBezTo>
                        <a:cubicBezTo>
                          <a:pt x="3522564" y="2350643"/>
                          <a:pt x="3165643" y="2286778"/>
                          <a:pt x="3008630" y="2308324"/>
                        </a:cubicBezTo>
                        <a:cubicBezTo>
                          <a:pt x="2851617" y="2329870"/>
                          <a:pt x="2539904" y="2260638"/>
                          <a:pt x="2336800" y="2308324"/>
                        </a:cubicBezTo>
                        <a:cubicBezTo>
                          <a:pt x="2133696" y="2356010"/>
                          <a:pt x="1821122" y="2307932"/>
                          <a:pt x="1664970" y="2308324"/>
                        </a:cubicBezTo>
                        <a:cubicBezTo>
                          <a:pt x="1508818" y="2308716"/>
                          <a:pt x="1390471" y="2302422"/>
                          <a:pt x="1168400" y="2308324"/>
                        </a:cubicBezTo>
                        <a:cubicBezTo>
                          <a:pt x="946329" y="2314226"/>
                          <a:pt x="904633" y="2274029"/>
                          <a:pt x="759460" y="2308324"/>
                        </a:cubicBezTo>
                        <a:cubicBezTo>
                          <a:pt x="614287" y="2342619"/>
                          <a:pt x="309047" y="2225495"/>
                          <a:pt x="0" y="2308324"/>
                        </a:cubicBezTo>
                        <a:cubicBezTo>
                          <a:pt x="-27993" y="2062073"/>
                          <a:pt x="24858" y="1946703"/>
                          <a:pt x="0" y="1708160"/>
                        </a:cubicBezTo>
                        <a:cubicBezTo>
                          <a:pt x="-24858" y="1469617"/>
                          <a:pt x="39555" y="1353162"/>
                          <a:pt x="0" y="1131079"/>
                        </a:cubicBezTo>
                        <a:cubicBezTo>
                          <a:pt x="-39555" y="908996"/>
                          <a:pt x="58072" y="784505"/>
                          <a:pt x="0" y="553998"/>
                        </a:cubicBezTo>
                        <a:cubicBezTo>
                          <a:pt x="-58072" y="323491"/>
                          <a:pt x="61819" y="2426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2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a result of implementing PBIS during the 20XX-20XY school year,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reports of school climate will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 by 20%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EE069-CFBD-7319-45A8-BB47A2C315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4230" y="4818296"/>
            <a:ext cx="573645" cy="563214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1F046-FF93-325C-1C98-F57427D70EB6}"/>
              </a:ext>
            </a:extLst>
          </p:cNvPr>
          <p:cNvSpPr txBox="1"/>
          <p:nvPr/>
        </p:nvSpPr>
        <p:spPr>
          <a:xfrm>
            <a:off x="6950569" y="2371023"/>
            <a:ext cx="5073791" cy="120032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20388878">
                  <a:custGeom>
                    <a:avLst/>
                    <a:gdLst>
                      <a:gd name="connsiteX0" fmla="*/ 0 w 8763000"/>
                      <a:gd name="connsiteY0" fmla="*/ 0 h 2308324"/>
                      <a:gd name="connsiteX1" fmla="*/ 671830 w 8763000"/>
                      <a:gd name="connsiteY1" fmla="*/ 0 h 2308324"/>
                      <a:gd name="connsiteX2" fmla="*/ 1431290 w 8763000"/>
                      <a:gd name="connsiteY2" fmla="*/ 0 h 2308324"/>
                      <a:gd name="connsiteX3" fmla="*/ 2190750 w 8763000"/>
                      <a:gd name="connsiteY3" fmla="*/ 0 h 2308324"/>
                      <a:gd name="connsiteX4" fmla="*/ 2950210 w 8763000"/>
                      <a:gd name="connsiteY4" fmla="*/ 0 h 2308324"/>
                      <a:gd name="connsiteX5" fmla="*/ 3446780 w 8763000"/>
                      <a:gd name="connsiteY5" fmla="*/ 0 h 2308324"/>
                      <a:gd name="connsiteX6" fmla="*/ 3768090 w 8763000"/>
                      <a:gd name="connsiteY6" fmla="*/ 0 h 2308324"/>
                      <a:gd name="connsiteX7" fmla="*/ 4439920 w 8763000"/>
                      <a:gd name="connsiteY7" fmla="*/ 0 h 2308324"/>
                      <a:gd name="connsiteX8" fmla="*/ 5024120 w 8763000"/>
                      <a:gd name="connsiteY8" fmla="*/ 0 h 2308324"/>
                      <a:gd name="connsiteX9" fmla="*/ 5783580 w 8763000"/>
                      <a:gd name="connsiteY9" fmla="*/ 0 h 2308324"/>
                      <a:gd name="connsiteX10" fmla="*/ 6455410 w 8763000"/>
                      <a:gd name="connsiteY10" fmla="*/ 0 h 2308324"/>
                      <a:gd name="connsiteX11" fmla="*/ 6776720 w 8763000"/>
                      <a:gd name="connsiteY11" fmla="*/ 0 h 2308324"/>
                      <a:gd name="connsiteX12" fmla="*/ 7273290 w 8763000"/>
                      <a:gd name="connsiteY12" fmla="*/ 0 h 2308324"/>
                      <a:gd name="connsiteX13" fmla="*/ 7945120 w 8763000"/>
                      <a:gd name="connsiteY13" fmla="*/ 0 h 2308324"/>
                      <a:gd name="connsiteX14" fmla="*/ 8763000 w 8763000"/>
                      <a:gd name="connsiteY14" fmla="*/ 0 h 2308324"/>
                      <a:gd name="connsiteX15" fmla="*/ 8763000 w 8763000"/>
                      <a:gd name="connsiteY15" fmla="*/ 507831 h 2308324"/>
                      <a:gd name="connsiteX16" fmla="*/ 8763000 w 8763000"/>
                      <a:gd name="connsiteY16" fmla="*/ 1131079 h 2308324"/>
                      <a:gd name="connsiteX17" fmla="*/ 8763000 w 8763000"/>
                      <a:gd name="connsiteY17" fmla="*/ 1685077 h 2308324"/>
                      <a:gd name="connsiteX18" fmla="*/ 8763000 w 8763000"/>
                      <a:gd name="connsiteY18" fmla="*/ 2308324 h 2308324"/>
                      <a:gd name="connsiteX19" fmla="*/ 8354060 w 8763000"/>
                      <a:gd name="connsiteY19" fmla="*/ 2308324 h 2308324"/>
                      <a:gd name="connsiteX20" fmla="*/ 7769860 w 8763000"/>
                      <a:gd name="connsiteY20" fmla="*/ 2308324 h 2308324"/>
                      <a:gd name="connsiteX21" fmla="*/ 7098030 w 8763000"/>
                      <a:gd name="connsiteY21" fmla="*/ 2308324 h 2308324"/>
                      <a:gd name="connsiteX22" fmla="*/ 6776720 w 8763000"/>
                      <a:gd name="connsiteY22" fmla="*/ 2308324 h 2308324"/>
                      <a:gd name="connsiteX23" fmla="*/ 6104890 w 8763000"/>
                      <a:gd name="connsiteY23" fmla="*/ 2308324 h 2308324"/>
                      <a:gd name="connsiteX24" fmla="*/ 5433060 w 8763000"/>
                      <a:gd name="connsiteY24" fmla="*/ 2308324 h 2308324"/>
                      <a:gd name="connsiteX25" fmla="*/ 4936490 w 8763000"/>
                      <a:gd name="connsiteY25" fmla="*/ 2308324 h 2308324"/>
                      <a:gd name="connsiteX26" fmla="*/ 4177030 w 8763000"/>
                      <a:gd name="connsiteY26" fmla="*/ 2308324 h 2308324"/>
                      <a:gd name="connsiteX27" fmla="*/ 3768090 w 8763000"/>
                      <a:gd name="connsiteY27" fmla="*/ 2308324 h 2308324"/>
                      <a:gd name="connsiteX28" fmla="*/ 3096260 w 8763000"/>
                      <a:gd name="connsiteY28" fmla="*/ 2308324 h 2308324"/>
                      <a:gd name="connsiteX29" fmla="*/ 2512060 w 8763000"/>
                      <a:gd name="connsiteY29" fmla="*/ 2308324 h 2308324"/>
                      <a:gd name="connsiteX30" fmla="*/ 1752600 w 8763000"/>
                      <a:gd name="connsiteY30" fmla="*/ 2308324 h 2308324"/>
                      <a:gd name="connsiteX31" fmla="*/ 1343660 w 8763000"/>
                      <a:gd name="connsiteY31" fmla="*/ 2308324 h 2308324"/>
                      <a:gd name="connsiteX32" fmla="*/ 584200 w 8763000"/>
                      <a:gd name="connsiteY32" fmla="*/ 2308324 h 2308324"/>
                      <a:gd name="connsiteX33" fmla="*/ 0 w 8763000"/>
                      <a:gd name="connsiteY33" fmla="*/ 2308324 h 2308324"/>
                      <a:gd name="connsiteX34" fmla="*/ 0 w 8763000"/>
                      <a:gd name="connsiteY34" fmla="*/ 1800493 h 2308324"/>
                      <a:gd name="connsiteX35" fmla="*/ 0 w 8763000"/>
                      <a:gd name="connsiteY35" fmla="*/ 1177245 h 2308324"/>
                      <a:gd name="connsiteX36" fmla="*/ 0 w 8763000"/>
                      <a:gd name="connsiteY36" fmla="*/ 623247 h 2308324"/>
                      <a:gd name="connsiteX37" fmla="*/ 0 w 8763000"/>
                      <a:gd name="connsiteY37" fmla="*/ 0 h 2308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763000" h="2308324" fill="none" extrusionOk="0">
                        <a:moveTo>
                          <a:pt x="0" y="0"/>
                        </a:moveTo>
                        <a:cubicBezTo>
                          <a:pt x="333926" y="-52682"/>
                          <a:pt x="510869" y="6733"/>
                          <a:pt x="671830" y="0"/>
                        </a:cubicBezTo>
                        <a:cubicBezTo>
                          <a:pt x="832791" y="-6733"/>
                          <a:pt x="1206745" y="5456"/>
                          <a:pt x="1431290" y="0"/>
                        </a:cubicBezTo>
                        <a:cubicBezTo>
                          <a:pt x="1655835" y="-5456"/>
                          <a:pt x="1914433" y="78465"/>
                          <a:pt x="2190750" y="0"/>
                        </a:cubicBezTo>
                        <a:cubicBezTo>
                          <a:pt x="2467067" y="-78465"/>
                          <a:pt x="2573734" y="35619"/>
                          <a:pt x="2950210" y="0"/>
                        </a:cubicBezTo>
                        <a:cubicBezTo>
                          <a:pt x="3326686" y="-35619"/>
                          <a:pt x="3277284" y="52999"/>
                          <a:pt x="3446780" y="0"/>
                        </a:cubicBezTo>
                        <a:cubicBezTo>
                          <a:pt x="3616276" y="-52999"/>
                          <a:pt x="3612300" y="22767"/>
                          <a:pt x="3768090" y="0"/>
                        </a:cubicBezTo>
                        <a:cubicBezTo>
                          <a:pt x="3923880" y="-22767"/>
                          <a:pt x="4219356" y="1171"/>
                          <a:pt x="4439920" y="0"/>
                        </a:cubicBezTo>
                        <a:cubicBezTo>
                          <a:pt x="4660484" y="-1171"/>
                          <a:pt x="4764853" y="902"/>
                          <a:pt x="5024120" y="0"/>
                        </a:cubicBezTo>
                        <a:cubicBezTo>
                          <a:pt x="5283387" y="-902"/>
                          <a:pt x="5534913" y="72510"/>
                          <a:pt x="5783580" y="0"/>
                        </a:cubicBezTo>
                        <a:cubicBezTo>
                          <a:pt x="6032247" y="-72510"/>
                          <a:pt x="6225955" y="68690"/>
                          <a:pt x="6455410" y="0"/>
                        </a:cubicBezTo>
                        <a:cubicBezTo>
                          <a:pt x="6684865" y="-68690"/>
                          <a:pt x="6647576" y="20234"/>
                          <a:pt x="6776720" y="0"/>
                        </a:cubicBezTo>
                        <a:cubicBezTo>
                          <a:pt x="6905864" y="-20234"/>
                          <a:pt x="7097208" y="50673"/>
                          <a:pt x="7273290" y="0"/>
                        </a:cubicBezTo>
                        <a:cubicBezTo>
                          <a:pt x="7449372" y="-50673"/>
                          <a:pt x="7733797" y="46457"/>
                          <a:pt x="7945120" y="0"/>
                        </a:cubicBezTo>
                        <a:cubicBezTo>
                          <a:pt x="8156443" y="-46457"/>
                          <a:pt x="8369100" y="66433"/>
                          <a:pt x="8763000" y="0"/>
                        </a:cubicBezTo>
                        <a:cubicBezTo>
                          <a:pt x="8764456" y="143021"/>
                          <a:pt x="8706312" y="402020"/>
                          <a:pt x="8763000" y="507831"/>
                        </a:cubicBezTo>
                        <a:cubicBezTo>
                          <a:pt x="8819688" y="613642"/>
                          <a:pt x="8751584" y="827010"/>
                          <a:pt x="8763000" y="1131079"/>
                        </a:cubicBezTo>
                        <a:cubicBezTo>
                          <a:pt x="8774416" y="1435148"/>
                          <a:pt x="8757414" y="1419218"/>
                          <a:pt x="8763000" y="1685077"/>
                        </a:cubicBezTo>
                        <a:cubicBezTo>
                          <a:pt x="8768586" y="1950936"/>
                          <a:pt x="8695234" y="2059901"/>
                          <a:pt x="8763000" y="2308324"/>
                        </a:cubicBezTo>
                        <a:cubicBezTo>
                          <a:pt x="8656680" y="2334145"/>
                          <a:pt x="8465352" y="2292515"/>
                          <a:pt x="8354060" y="2308324"/>
                        </a:cubicBezTo>
                        <a:cubicBezTo>
                          <a:pt x="8242768" y="2324133"/>
                          <a:pt x="7981074" y="2253367"/>
                          <a:pt x="7769860" y="2308324"/>
                        </a:cubicBezTo>
                        <a:cubicBezTo>
                          <a:pt x="7558646" y="2363281"/>
                          <a:pt x="7321294" y="2300138"/>
                          <a:pt x="7098030" y="2308324"/>
                        </a:cubicBezTo>
                        <a:cubicBezTo>
                          <a:pt x="6874766" y="2316510"/>
                          <a:pt x="6884904" y="2279384"/>
                          <a:pt x="6776720" y="2308324"/>
                        </a:cubicBezTo>
                        <a:cubicBezTo>
                          <a:pt x="6668536" y="2337264"/>
                          <a:pt x="6318466" y="2243672"/>
                          <a:pt x="6104890" y="2308324"/>
                        </a:cubicBezTo>
                        <a:cubicBezTo>
                          <a:pt x="5891314" y="2372976"/>
                          <a:pt x="5691291" y="2232390"/>
                          <a:pt x="5433060" y="2308324"/>
                        </a:cubicBezTo>
                        <a:cubicBezTo>
                          <a:pt x="5174829" y="2384258"/>
                          <a:pt x="5068194" y="2296390"/>
                          <a:pt x="4936490" y="2308324"/>
                        </a:cubicBezTo>
                        <a:cubicBezTo>
                          <a:pt x="4804786" y="2320258"/>
                          <a:pt x="4530584" y="2247112"/>
                          <a:pt x="4177030" y="2308324"/>
                        </a:cubicBezTo>
                        <a:cubicBezTo>
                          <a:pt x="3823476" y="2369536"/>
                          <a:pt x="3853357" y="2262599"/>
                          <a:pt x="3768090" y="2308324"/>
                        </a:cubicBezTo>
                        <a:cubicBezTo>
                          <a:pt x="3682823" y="2354049"/>
                          <a:pt x="3298246" y="2230851"/>
                          <a:pt x="3096260" y="2308324"/>
                        </a:cubicBezTo>
                        <a:cubicBezTo>
                          <a:pt x="2894274" y="2385797"/>
                          <a:pt x="2797133" y="2244094"/>
                          <a:pt x="2512060" y="2308324"/>
                        </a:cubicBezTo>
                        <a:cubicBezTo>
                          <a:pt x="2226987" y="2372554"/>
                          <a:pt x="2051989" y="2219877"/>
                          <a:pt x="1752600" y="2308324"/>
                        </a:cubicBezTo>
                        <a:cubicBezTo>
                          <a:pt x="1453211" y="2396771"/>
                          <a:pt x="1453052" y="2273251"/>
                          <a:pt x="1343660" y="2308324"/>
                        </a:cubicBezTo>
                        <a:cubicBezTo>
                          <a:pt x="1234268" y="2343397"/>
                          <a:pt x="861719" y="2281914"/>
                          <a:pt x="584200" y="2308324"/>
                        </a:cubicBezTo>
                        <a:cubicBezTo>
                          <a:pt x="306681" y="2334734"/>
                          <a:pt x="279769" y="2301255"/>
                          <a:pt x="0" y="2308324"/>
                        </a:cubicBezTo>
                        <a:cubicBezTo>
                          <a:pt x="-23638" y="2062522"/>
                          <a:pt x="6989" y="1995949"/>
                          <a:pt x="0" y="1800493"/>
                        </a:cubicBezTo>
                        <a:cubicBezTo>
                          <a:pt x="-6989" y="1605037"/>
                          <a:pt x="20706" y="1388765"/>
                          <a:pt x="0" y="1177245"/>
                        </a:cubicBezTo>
                        <a:cubicBezTo>
                          <a:pt x="-20706" y="965725"/>
                          <a:pt x="36835" y="796457"/>
                          <a:pt x="0" y="623247"/>
                        </a:cubicBezTo>
                        <a:cubicBezTo>
                          <a:pt x="-36835" y="450037"/>
                          <a:pt x="37583" y="147661"/>
                          <a:pt x="0" y="0"/>
                        </a:cubicBezTo>
                        <a:close/>
                      </a:path>
                      <a:path w="8763000" h="2308324" stroke="0" extrusionOk="0">
                        <a:moveTo>
                          <a:pt x="0" y="0"/>
                        </a:moveTo>
                        <a:cubicBezTo>
                          <a:pt x="200358" y="-30269"/>
                          <a:pt x="294287" y="12824"/>
                          <a:pt x="496570" y="0"/>
                        </a:cubicBezTo>
                        <a:cubicBezTo>
                          <a:pt x="698853" y="-12824"/>
                          <a:pt x="834785" y="36515"/>
                          <a:pt x="1168400" y="0"/>
                        </a:cubicBezTo>
                        <a:cubicBezTo>
                          <a:pt x="1502015" y="-36515"/>
                          <a:pt x="1477054" y="50636"/>
                          <a:pt x="1752600" y="0"/>
                        </a:cubicBezTo>
                        <a:cubicBezTo>
                          <a:pt x="2028146" y="-50636"/>
                          <a:pt x="2039806" y="30534"/>
                          <a:pt x="2161540" y="0"/>
                        </a:cubicBezTo>
                        <a:cubicBezTo>
                          <a:pt x="2283274" y="-30534"/>
                          <a:pt x="2610522" y="13325"/>
                          <a:pt x="2745740" y="0"/>
                        </a:cubicBezTo>
                        <a:cubicBezTo>
                          <a:pt x="2880958" y="-13325"/>
                          <a:pt x="3105294" y="58193"/>
                          <a:pt x="3242310" y="0"/>
                        </a:cubicBezTo>
                        <a:cubicBezTo>
                          <a:pt x="3379326" y="-58193"/>
                          <a:pt x="3575905" y="31921"/>
                          <a:pt x="3738880" y="0"/>
                        </a:cubicBezTo>
                        <a:cubicBezTo>
                          <a:pt x="3901855" y="-31921"/>
                          <a:pt x="4009671" y="12928"/>
                          <a:pt x="4235450" y="0"/>
                        </a:cubicBezTo>
                        <a:cubicBezTo>
                          <a:pt x="4461229" y="-12928"/>
                          <a:pt x="4412586" y="6990"/>
                          <a:pt x="4556760" y="0"/>
                        </a:cubicBezTo>
                        <a:cubicBezTo>
                          <a:pt x="4700934" y="-6990"/>
                          <a:pt x="4777805" y="27849"/>
                          <a:pt x="4965700" y="0"/>
                        </a:cubicBezTo>
                        <a:cubicBezTo>
                          <a:pt x="5153595" y="-27849"/>
                          <a:pt x="5320080" y="24452"/>
                          <a:pt x="5637530" y="0"/>
                        </a:cubicBezTo>
                        <a:cubicBezTo>
                          <a:pt x="5954980" y="-24452"/>
                          <a:pt x="6019663" y="85415"/>
                          <a:pt x="6396990" y="0"/>
                        </a:cubicBezTo>
                        <a:cubicBezTo>
                          <a:pt x="6774317" y="-85415"/>
                          <a:pt x="6689990" y="5181"/>
                          <a:pt x="6893560" y="0"/>
                        </a:cubicBezTo>
                        <a:cubicBezTo>
                          <a:pt x="7097130" y="-5181"/>
                          <a:pt x="7382845" y="66813"/>
                          <a:pt x="7653020" y="0"/>
                        </a:cubicBezTo>
                        <a:cubicBezTo>
                          <a:pt x="7923195" y="-66813"/>
                          <a:pt x="7915720" y="45689"/>
                          <a:pt x="8149590" y="0"/>
                        </a:cubicBezTo>
                        <a:cubicBezTo>
                          <a:pt x="8383460" y="-45689"/>
                          <a:pt x="8474062" y="42693"/>
                          <a:pt x="8763000" y="0"/>
                        </a:cubicBezTo>
                        <a:cubicBezTo>
                          <a:pt x="8776373" y="115159"/>
                          <a:pt x="8698319" y="281457"/>
                          <a:pt x="8763000" y="553998"/>
                        </a:cubicBezTo>
                        <a:cubicBezTo>
                          <a:pt x="8827681" y="826539"/>
                          <a:pt x="8752424" y="881021"/>
                          <a:pt x="8763000" y="1084912"/>
                        </a:cubicBezTo>
                        <a:cubicBezTo>
                          <a:pt x="8773576" y="1288803"/>
                          <a:pt x="8716676" y="1399147"/>
                          <a:pt x="8763000" y="1615827"/>
                        </a:cubicBezTo>
                        <a:cubicBezTo>
                          <a:pt x="8809324" y="1832508"/>
                          <a:pt x="8744972" y="2090295"/>
                          <a:pt x="8763000" y="2308324"/>
                        </a:cubicBezTo>
                        <a:cubicBezTo>
                          <a:pt x="8569262" y="2337817"/>
                          <a:pt x="8451599" y="2272691"/>
                          <a:pt x="8354060" y="2308324"/>
                        </a:cubicBezTo>
                        <a:cubicBezTo>
                          <a:pt x="8256521" y="2343957"/>
                          <a:pt x="7993231" y="2297810"/>
                          <a:pt x="7857490" y="2308324"/>
                        </a:cubicBezTo>
                        <a:cubicBezTo>
                          <a:pt x="7721749" y="2318838"/>
                          <a:pt x="7463999" y="2261665"/>
                          <a:pt x="7360920" y="2308324"/>
                        </a:cubicBezTo>
                        <a:cubicBezTo>
                          <a:pt x="7257841" y="2354983"/>
                          <a:pt x="7050648" y="2271195"/>
                          <a:pt x="6776720" y="2308324"/>
                        </a:cubicBezTo>
                        <a:cubicBezTo>
                          <a:pt x="6502792" y="2345453"/>
                          <a:pt x="6593091" y="2279302"/>
                          <a:pt x="6455410" y="2308324"/>
                        </a:cubicBezTo>
                        <a:cubicBezTo>
                          <a:pt x="6317729" y="2337346"/>
                          <a:pt x="6118626" y="2273417"/>
                          <a:pt x="5783580" y="2308324"/>
                        </a:cubicBezTo>
                        <a:cubicBezTo>
                          <a:pt x="5448534" y="2343231"/>
                          <a:pt x="5380788" y="2274063"/>
                          <a:pt x="5199380" y="2308324"/>
                        </a:cubicBezTo>
                        <a:cubicBezTo>
                          <a:pt x="5017972" y="2342585"/>
                          <a:pt x="4853164" y="2297787"/>
                          <a:pt x="4527550" y="2308324"/>
                        </a:cubicBezTo>
                        <a:cubicBezTo>
                          <a:pt x="4201936" y="2318861"/>
                          <a:pt x="4013616" y="2266005"/>
                          <a:pt x="3768090" y="2308324"/>
                        </a:cubicBezTo>
                        <a:cubicBezTo>
                          <a:pt x="3522564" y="2350643"/>
                          <a:pt x="3165643" y="2286778"/>
                          <a:pt x="3008630" y="2308324"/>
                        </a:cubicBezTo>
                        <a:cubicBezTo>
                          <a:pt x="2851617" y="2329870"/>
                          <a:pt x="2539904" y="2260638"/>
                          <a:pt x="2336800" y="2308324"/>
                        </a:cubicBezTo>
                        <a:cubicBezTo>
                          <a:pt x="2133696" y="2356010"/>
                          <a:pt x="1821122" y="2307932"/>
                          <a:pt x="1664970" y="2308324"/>
                        </a:cubicBezTo>
                        <a:cubicBezTo>
                          <a:pt x="1508818" y="2308716"/>
                          <a:pt x="1390471" y="2302422"/>
                          <a:pt x="1168400" y="2308324"/>
                        </a:cubicBezTo>
                        <a:cubicBezTo>
                          <a:pt x="946329" y="2314226"/>
                          <a:pt x="904633" y="2274029"/>
                          <a:pt x="759460" y="2308324"/>
                        </a:cubicBezTo>
                        <a:cubicBezTo>
                          <a:pt x="614287" y="2342619"/>
                          <a:pt x="309047" y="2225495"/>
                          <a:pt x="0" y="2308324"/>
                        </a:cubicBezTo>
                        <a:cubicBezTo>
                          <a:pt x="-27993" y="2062073"/>
                          <a:pt x="24858" y="1946703"/>
                          <a:pt x="0" y="1708160"/>
                        </a:cubicBezTo>
                        <a:cubicBezTo>
                          <a:pt x="-24858" y="1469617"/>
                          <a:pt x="39555" y="1353162"/>
                          <a:pt x="0" y="1131079"/>
                        </a:cubicBezTo>
                        <a:cubicBezTo>
                          <a:pt x="-39555" y="908996"/>
                          <a:pt x="58072" y="784505"/>
                          <a:pt x="0" y="553998"/>
                        </a:cubicBezTo>
                        <a:cubicBezTo>
                          <a:pt x="-58072" y="323491"/>
                          <a:pt x="61819" y="2426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2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"Our mission is to provide a positive, safe, healthy, nurturing and respectful environment in which all students have the opportunity to become productive members of society."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A65B7-CB40-1741-2076-4E90582F07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0715" y="3377469"/>
            <a:ext cx="573645" cy="563214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D1758F-B448-5007-37CD-171DF09A989E}"/>
              </a:ext>
            </a:extLst>
          </p:cNvPr>
          <p:cNvSpPr txBox="1"/>
          <p:nvPr/>
        </p:nvSpPr>
        <p:spPr>
          <a:xfrm rot="16200000">
            <a:off x="5907794" y="2586186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F54CD3-60CB-178C-5BFF-84D5076BB151}"/>
              </a:ext>
            </a:extLst>
          </p:cNvPr>
          <p:cNvSpPr txBox="1"/>
          <p:nvPr/>
        </p:nvSpPr>
        <p:spPr>
          <a:xfrm rot="16200000">
            <a:off x="5834441" y="4416934"/>
            <a:ext cx="1533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4F82-FDC8-DF4A-88DF-EB93D6E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05" y="173237"/>
            <a:ext cx="11360800" cy="763600"/>
          </a:xfrm>
        </p:spPr>
        <p:txBody>
          <a:bodyPr/>
          <a:lstStyle/>
          <a:p>
            <a:r>
              <a:rPr lang="en-US"/>
              <a:t>QUICK REFRESHER: </a:t>
            </a:r>
            <a:r>
              <a:rPr lang="en-US" sz="2200"/>
              <a:t>Developing and Teaching School-wide Expectations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35DB91A-AFA9-9340-AE49-81D1D7AF91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5925" y="936837"/>
          <a:ext cx="1136015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A2696A4-D395-8341-BB6E-451DD44C8BCA}"/>
              </a:ext>
            </a:extLst>
          </p:cNvPr>
          <p:cNvSpPr/>
          <p:nvPr/>
        </p:nvSpPr>
        <p:spPr>
          <a:xfrm>
            <a:off x="2354580" y="5708822"/>
            <a:ext cx="9421494" cy="889686"/>
          </a:xfrm>
          <a:prstGeom prst="roundRect">
            <a:avLst/>
          </a:prstGeom>
          <a:solidFill>
            <a:schemeClr val="l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school wide expectations</a:t>
            </a:r>
            <a:endParaRPr lang="en-US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expectations</a:t>
            </a:r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B6B562-5172-BB44-A243-D8DFA5ACBA3A}"/>
              </a:ext>
            </a:extLst>
          </p:cNvPr>
          <p:cNvSpPr/>
          <p:nvPr/>
        </p:nvSpPr>
        <p:spPr>
          <a:xfrm>
            <a:off x="415926" y="5708822"/>
            <a:ext cx="1938654" cy="88968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Additional Videos: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5D09D1-D894-BF46-A531-E401B85F1D7B}"/>
              </a:ext>
            </a:extLst>
          </p:cNvPr>
          <p:cNvSpPr/>
          <p:nvPr/>
        </p:nvSpPr>
        <p:spPr>
          <a:xfrm>
            <a:off x="10112188" y="4966447"/>
            <a:ext cx="1491218" cy="143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Write Now - Notepad - Apps on Google Play">
            <a:extLst>
              <a:ext uri="{FF2B5EF4-FFF2-40B4-BE49-F238E27FC236}">
                <a16:creationId xmlns:a16="http://schemas.microsoft.com/office/drawing/2014/main" id="{503DCAA0-4D8F-E04C-BCFC-70EEE160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2286">
            <a:off x="10378598" y="5252489"/>
            <a:ext cx="908745" cy="9087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E2E667-5378-8446-A832-565244078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D7AD5F-77FE-9941-B42F-8A103FBE8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B723-BE55-614E-90A6-17823D31B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1FA157-A24F-4D4C-BD05-A41ECA9C4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1" grpId="0" animBg="1"/>
      <p:bldP spid="10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24" descr="Badge 3">
            <a:extLst>
              <a:ext uri="{FF2B5EF4-FFF2-40B4-BE49-F238E27FC236}">
                <a16:creationId xmlns:a16="http://schemas.microsoft.com/office/drawing/2014/main" id="{283176BD-D956-9344-A630-6813634ADC83}"/>
              </a:ext>
            </a:extLst>
          </p:cNvPr>
          <p:cNvSpPr/>
          <p:nvPr/>
        </p:nvSpPr>
        <p:spPr>
          <a:xfrm>
            <a:off x="247486" y="228600"/>
            <a:ext cx="1167588" cy="1024183"/>
          </a:xfrm>
          <a:prstGeom prst="roundRect">
            <a:avLst>
              <a:gd name="adj" fmla="val 16670"/>
            </a:avLst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" name="Freeform: Shape 125">
            <a:extLst>
              <a:ext uri="{FF2B5EF4-FFF2-40B4-BE49-F238E27FC236}">
                <a16:creationId xmlns:a16="http://schemas.microsoft.com/office/drawing/2014/main" id="{2ABD753E-3116-9744-8C92-5EC3CD2A15CB}"/>
              </a:ext>
            </a:extLst>
          </p:cNvPr>
          <p:cNvSpPr/>
          <p:nvPr/>
        </p:nvSpPr>
        <p:spPr>
          <a:xfrm>
            <a:off x="1583905" y="10120"/>
            <a:ext cx="3988298" cy="1673181"/>
          </a:xfrm>
          <a:custGeom>
            <a:avLst/>
            <a:gdLst>
              <a:gd name="connsiteX0" fmla="*/ 0 w 2555165"/>
              <a:gd name="connsiteY0" fmla="*/ 112196 h 673041"/>
              <a:gd name="connsiteX1" fmla="*/ 112196 w 2555165"/>
              <a:gd name="connsiteY1" fmla="*/ 0 h 673041"/>
              <a:gd name="connsiteX2" fmla="*/ 2442969 w 2555165"/>
              <a:gd name="connsiteY2" fmla="*/ 0 h 673041"/>
              <a:gd name="connsiteX3" fmla="*/ 2555165 w 2555165"/>
              <a:gd name="connsiteY3" fmla="*/ 112196 h 673041"/>
              <a:gd name="connsiteX4" fmla="*/ 2555165 w 2555165"/>
              <a:gd name="connsiteY4" fmla="*/ 560845 h 673041"/>
              <a:gd name="connsiteX5" fmla="*/ 2442969 w 2555165"/>
              <a:gd name="connsiteY5" fmla="*/ 673041 h 673041"/>
              <a:gd name="connsiteX6" fmla="*/ 112196 w 2555165"/>
              <a:gd name="connsiteY6" fmla="*/ 673041 h 673041"/>
              <a:gd name="connsiteX7" fmla="*/ 0 w 2555165"/>
              <a:gd name="connsiteY7" fmla="*/ 560845 h 673041"/>
              <a:gd name="connsiteX8" fmla="*/ 0 w 2555165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165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442969" y="0"/>
                </a:lnTo>
                <a:cubicBezTo>
                  <a:pt x="2504933" y="0"/>
                  <a:pt x="2555165" y="50232"/>
                  <a:pt x="2555165" y="112196"/>
                </a:cubicBezTo>
                <a:lnTo>
                  <a:pt x="2555165" y="560845"/>
                </a:lnTo>
                <a:cubicBezTo>
                  <a:pt x="2555165" y="622809"/>
                  <a:pt x="2504933" y="673041"/>
                  <a:pt x="2442969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marL="0" marR="0" lvl="0" indent="0" algn="ctr" defTabSz="829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Hind Vadodara" panose="020B0604020202020204" charset="0"/>
                <a:sym typeface="Arial"/>
              </a:rPr>
              <a:t>Identify positive school-wide behavior expectations</a:t>
            </a:r>
          </a:p>
        </p:txBody>
      </p:sp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D44C7C0-E72F-334B-A12E-ACBBF26D5A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357" y="2400806"/>
            <a:ext cx="2436239" cy="29002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75823-5243-E641-91D4-873C0C5D98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46" y="2037560"/>
            <a:ext cx="2023518" cy="24089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Schoolwide rules posted in English and Spanish">
            <a:extLst>
              <a:ext uri="{FF2B5EF4-FFF2-40B4-BE49-F238E27FC236}">
                <a16:creationId xmlns:a16="http://schemas.microsoft.com/office/drawing/2014/main" id="{4A1C9323-0EA0-024A-A0ED-1C917BC10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774" y="4756211"/>
            <a:ext cx="2595664" cy="18375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Freeform: Shape 127">
            <a:extLst>
              <a:ext uri="{FF2B5EF4-FFF2-40B4-BE49-F238E27FC236}">
                <a16:creationId xmlns:a16="http://schemas.microsoft.com/office/drawing/2014/main" id="{0ED9797C-08BE-0637-20A8-7D79AF6F2725}"/>
              </a:ext>
            </a:extLst>
          </p:cNvPr>
          <p:cNvSpPr/>
          <p:nvPr/>
        </p:nvSpPr>
        <p:spPr>
          <a:xfrm>
            <a:off x="8086073" y="10120"/>
            <a:ext cx="3879792" cy="1854547"/>
          </a:xfrm>
          <a:custGeom>
            <a:avLst/>
            <a:gdLst>
              <a:gd name="connsiteX0" fmla="*/ 0 w 2555165"/>
              <a:gd name="connsiteY0" fmla="*/ 112196 h 673041"/>
              <a:gd name="connsiteX1" fmla="*/ 112196 w 2555165"/>
              <a:gd name="connsiteY1" fmla="*/ 0 h 673041"/>
              <a:gd name="connsiteX2" fmla="*/ 2442969 w 2555165"/>
              <a:gd name="connsiteY2" fmla="*/ 0 h 673041"/>
              <a:gd name="connsiteX3" fmla="*/ 2555165 w 2555165"/>
              <a:gd name="connsiteY3" fmla="*/ 112196 h 673041"/>
              <a:gd name="connsiteX4" fmla="*/ 2555165 w 2555165"/>
              <a:gd name="connsiteY4" fmla="*/ 560845 h 673041"/>
              <a:gd name="connsiteX5" fmla="*/ 2442969 w 2555165"/>
              <a:gd name="connsiteY5" fmla="*/ 673041 h 673041"/>
              <a:gd name="connsiteX6" fmla="*/ 112196 w 2555165"/>
              <a:gd name="connsiteY6" fmla="*/ 673041 h 673041"/>
              <a:gd name="connsiteX7" fmla="*/ 0 w 2555165"/>
              <a:gd name="connsiteY7" fmla="*/ 560845 h 673041"/>
              <a:gd name="connsiteX8" fmla="*/ 0 w 2555165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165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442969" y="0"/>
                </a:lnTo>
                <a:cubicBezTo>
                  <a:pt x="2504933" y="0"/>
                  <a:pt x="2555165" y="50232"/>
                  <a:pt x="2555165" y="112196"/>
                </a:cubicBezTo>
                <a:lnTo>
                  <a:pt x="2555165" y="560845"/>
                </a:lnTo>
                <a:cubicBezTo>
                  <a:pt x="2555165" y="622809"/>
                  <a:pt x="2504933" y="673041"/>
                  <a:pt x="2442969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marL="0" marR="0" lvl="0" indent="0" algn="ctr" defTabSz="829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Hind Vadodara" panose="020B0604020202020204" charset="0"/>
                <a:sym typeface="Arial"/>
              </a:rPr>
              <a:t>Develop procedures to teach school-wide expectations</a:t>
            </a:r>
          </a:p>
        </p:txBody>
      </p:sp>
      <p:sp>
        <p:nvSpPr>
          <p:cNvPr id="11" name="Rectangle: Rounded Corners 126" descr="Badge 4">
            <a:extLst>
              <a:ext uri="{FF2B5EF4-FFF2-40B4-BE49-F238E27FC236}">
                <a16:creationId xmlns:a16="http://schemas.microsoft.com/office/drawing/2014/main" id="{415B1EB7-4580-2DFA-3526-0EB136E39C0C}"/>
              </a:ext>
            </a:extLst>
          </p:cNvPr>
          <p:cNvSpPr/>
          <p:nvPr/>
        </p:nvSpPr>
        <p:spPr>
          <a:xfrm>
            <a:off x="6795342" y="228600"/>
            <a:ext cx="1167588" cy="1024183"/>
          </a:xfrm>
          <a:prstGeom prst="roundRect">
            <a:avLst>
              <a:gd name="adj" fmla="val 16670"/>
            </a:avLst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22ECDD2-C3EB-707F-FB9A-F68F9A5B612D}"/>
              </a:ext>
            </a:extLst>
          </p:cNvPr>
          <p:cNvGraphicFramePr/>
          <p:nvPr/>
        </p:nvGraphicFramePr>
        <p:xfrm>
          <a:off x="8312208" y="4161802"/>
          <a:ext cx="3879792" cy="263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11F8D53-3831-97B7-0762-328AD39417A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656" y="2037560"/>
            <a:ext cx="3825645" cy="25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02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4F82-FDC8-DF4A-88DF-EB93D6E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05" y="173237"/>
            <a:ext cx="11360800" cy="763600"/>
          </a:xfrm>
        </p:spPr>
        <p:txBody>
          <a:bodyPr/>
          <a:lstStyle/>
          <a:p>
            <a:r>
              <a:rPr lang="en-US"/>
              <a:t>QUICK REFRESHER: Responding to Behavior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35DB91A-AFA9-9340-AE49-81D1D7AF91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5925" y="936837"/>
          <a:ext cx="1136015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A2696A4-D395-8341-BB6E-451DD44C8BCA}"/>
              </a:ext>
            </a:extLst>
          </p:cNvPr>
          <p:cNvSpPr/>
          <p:nvPr/>
        </p:nvSpPr>
        <p:spPr>
          <a:xfrm>
            <a:off x="2583180" y="5626903"/>
            <a:ext cx="9192894" cy="1231097"/>
          </a:xfrm>
          <a:prstGeom prst="roundRect">
            <a:avLst/>
          </a:prstGeom>
          <a:solidFill>
            <a:schemeClr val="l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acknowledgement systems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Responding to challenging behavior: Major v minor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Responding to challenging behavior: Discipline flow chart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Responding to challenging behavior: Referral form and data collection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B6B562-5172-BB44-A243-D8DFA5ACBA3A}"/>
              </a:ext>
            </a:extLst>
          </p:cNvPr>
          <p:cNvSpPr/>
          <p:nvPr/>
        </p:nvSpPr>
        <p:spPr>
          <a:xfrm>
            <a:off x="415926" y="5626904"/>
            <a:ext cx="2167254" cy="12310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Additional Videos: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C68120-B394-4C4C-ACEA-6026C05F0AB9}"/>
              </a:ext>
            </a:extLst>
          </p:cNvPr>
          <p:cNvSpPr/>
          <p:nvPr/>
        </p:nvSpPr>
        <p:spPr>
          <a:xfrm>
            <a:off x="10112188" y="4966447"/>
            <a:ext cx="1491218" cy="143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Write Now - Notepad - Apps on Google Play">
            <a:extLst>
              <a:ext uri="{FF2B5EF4-FFF2-40B4-BE49-F238E27FC236}">
                <a16:creationId xmlns:a16="http://schemas.microsoft.com/office/drawing/2014/main" id="{63C782F3-0892-A245-9C96-5D6A314E1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2286">
            <a:off x="10378598" y="5252489"/>
            <a:ext cx="908745" cy="9087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8ED6B3-2EB0-FC4B-B29D-4B24B4D75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9D0D38-7A61-0141-BFDD-D85B9FF0B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375026-B1EA-334B-B466-329B38CC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9D5792-1406-9245-BF50-590951FC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1" grpId="0" animBg="1"/>
      <p:bldP spid="10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08" descr="Badge 6">
            <a:extLst>
              <a:ext uri="{FF2B5EF4-FFF2-40B4-BE49-F238E27FC236}">
                <a16:creationId xmlns:a16="http://schemas.microsoft.com/office/drawing/2014/main" id="{1CCF273B-D786-224F-B854-32433447E2CE}"/>
              </a:ext>
            </a:extLst>
          </p:cNvPr>
          <p:cNvSpPr/>
          <p:nvPr/>
        </p:nvSpPr>
        <p:spPr>
          <a:xfrm>
            <a:off x="119087" y="139995"/>
            <a:ext cx="1059064" cy="1024183"/>
          </a:xfrm>
          <a:prstGeom prst="roundRect">
            <a:avLst>
              <a:gd name="adj" fmla="val 166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Freeform: Shape 109">
            <a:extLst>
              <a:ext uri="{FF2B5EF4-FFF2-40B4-BE49-F238E27FC236}">
                <a16:creationId xmlns:a16="http://schemas.microsoft.com/office/drawing/2014/main" id="{35D4AA16-241F-AF4C-989B-8B72BF98D91E}"/>
              </a:ext>
            </a:extLst>
          </p:cNvPr>
          <p:cNvSpPr/>
          <p:nvPr/>
        </p:nvSpPr>
        <p:spPr>
          <a:xfrm>
            <a:off x="1269271" y="51392"/>
            <a:ext cx="4635873" cy="1201391"/>
          </a:xfrm>
          <a:custGeom>
            <a:avLst/>
            <a:gdLst>
              <a:gd name="connsiteX0" fmla="*/ 0 w 3031558"/>
              <a:gd name="connsiteY0" fmla="*/ 112196 h 673041"/>
              <a:gd name="connsiteX1" fmla="*/ 112196 w 3031558"/>
              <a:gd name="connsiteY1" fmla="*/ 0 h 673041"/>
              <a:gd name="connsiteX2" fmla="*/ 2919362 w 3031558"/>
              <a:gd name="connsiteY2" fmla="*/ 0 h 673041"/>
              <a:gd name="connsiteX3" fmla="*/ 3031558 w 3031558"/>
              <a:gd name="connsiteY3" fmla="*/ 112196 h 673041"/>
              <a:gd name="connsiteX4" fmla="*/ 3031558 w 3031558"/>
              <a:gd name="connsiteY4" fmla="*/ 560845 h 673041"/>
              <a:gd name="connsiteX5" fmla="*/ 2919362 w 3031558"/>
              <a:gd name="connsiteY5" fmla="*/ 673041 h 673041"/>
              <a:gd name="connsiteX6" fmla="*/ 112196 w 3031558"/>
              <a:gd name="connsiteY6" fmla="*/ 673041 h 673041"/>
              <a:gd name="connsiteX7" fmla="*/ 0 w 3031558"/>
              <a:gd name="connsiteY7" fmla="*/ 560845 h 673041"/>
              <a:gd name="connsiteX8" fmla="*/ 0 w 3031558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558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919362" y="0"/>
                </a:lnTo>
                <a:cubicBezTo>
                  <a:pt x="2981326" y="0"/>
                  <a:pt x="3031558" y="50232"/>
                  <a:pt x="3031558" y="112196"/>
                </a:cubicBezTo>
                <a:lnTo>
                  <a:pt x="3031558" y="560845"/>
                </a:lnTo>
                <a:cubicBezTo>
                  <a:pt x="3031558" y="622809"/>
                  <a:pt x="2981326" y="673041"/>
                  <a:pt x="2919362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marL="0" marR="0" lvl="0" indent="0" algn="ctr" defTabSz="8297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Develop a continuum  to strengthen expectations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D4561A-89E5-0342-AD76-2A9E1EB6B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6444" y="1735933"/>
            <a:ext cx="2108190" cy="2360391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60CF8D-A90C-CD4C-A9C0-B8A754B640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44" y="4450793"/>
            <a:ext cx="2108191" cy="2374089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457E84-BFFE-6E4D-80A5-77DF4B522E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07" y="1421112"/>
            <a:ext cx="2902680" cy="2712962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B56D5ED-E6D1-5E41-84EE-C1FDA64B26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687" y="4450793"/>
            <a:ext cx="1804051" cy="2428148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7" name="Rectangle: Rounded Corners 110" descr="Badge 7">
            <a:extLst>
              <a:ext uri="{FF2B5EF4-FFF2-40B4-BE49-F238E27FC236}">
                <a16:creationId xmlns:a16="http://schemas.microsoft.com/office/drawing/2014/main" id="{D92C3DDD-7779-73F1-E82F-8E0973102872}"/>
              </a:ext>
            </a:extLst>
          </p:cNvPr>
          <p:cNvSpPr/>
          <p:nvPr/>
        </p:nvSpPr>
        <p:spPr>
          <a:xfrm>
            <a:off x="5972060" y="139995"/>
            <a:ext cx="1059064" cy="1024183"/>
          </a:xfrm>
          <a:prstGeom prst="roundRect">
            <a:avLst>
              <a:gd name="adj" fmla="val 166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" name="Freeform: Shape 111">
            <a:extLst>
              <a:ext uri="{FF2B5EF4-FFF2-40B4-BE49-F238E27FC236}">
                <a16:creationId xmlns:a16="http://schemas.microsoft.com/office/drawing/2014/main" id="{A053C395-809B-5CCC-2F27-2101C3770FA0}"/>
              </a:ext>
            </a:extLst>
          </p:cNvPr>
          <p:cNvSpPr/>
          <p:nvPr/>
        </p:nvSpPr>
        <p:spPr>
          <a:xfrm>
            <a:off x="7082400" y="51392"/>
            <a:ext cx="5026991" cy="1201391"/>
          </a:xfrm>
          <a:custGeom>
            <a:avLst/>
            <a:gdLst>
              <a:gd name="connsiteX0" fmla="*/ 0 w 3031558"/>
              <a:gd name="connsiteY0" fmla="*/ 112196 h 673041"/>
              <a:gd name="connsiteX1" fmla="*/ 112196 w 3031558"/>
              <a:gd name="connsiteY1" fmla="*/ 0 h 673041"/>
              <a:gd name="connsiteX2" fmla="*/ 2919362 w 3031558"/>
              <a:gd name="connsiteY2" fmla="*/ 0 h 673041"/>
              <a:gd name="connsiteX3" fmla="*/ 3031558 w 3031558"/>
              <a:gd name="connsiteY3" fmla="*/ 112196 h 673041"/>
              <a:gd name="connsiteX4" fmla="*/ 3031558 w 3031558"/>
              <a:gd name="connsiteY4" fmla="*/ 560845 h 673041"/>
              <a:gd name="connsiteX5" fmla="*/ 2919362 w 3031558"/>
              <a:gd name="connsiteY5" fmla="*/ 673041 h 673041"/>
              <a:gd name="connsiteX6" fmla="*/ 112196 w 3031558"/>
              <a:gd name="connsiteY6" fmla="*/ 673041 h 673041"/>
              <a:gd name="connsiteX7" fmla="*/ 0 w 3031558"/>
              <a:gd name="connsiteY7" fmla="*/ 560845 h 673041"/>
              <a:gd name="connsiteX8" fmla="*/ 0 w 3031558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558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919362" y="0"/>
                </a:lnTo>
                <a:cubicBezTo>
                  <a:pt x="2981326" y="0"/>
                  <a:pt x="3031558" y="50232"/>
                  <a:pt x="3031558" y="112196"/>
                </a:cubicBezTo>
                <a:lnTo>
                  <a:pt x="3031558" y="560845"/>
                </a:lnTo>
                <a:cubicBezTo>
                  <a:pt x="3031558" y="622809"/>
                  <a:pt x="2981326" y="673041"/>
                  <a:pt x="2919362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marL="0" marR="0" lvl="0" indent="0" algn="ctr" defTabSz="829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Develop a continuum to discourage violations</a:t>
            </a:r>
          </a:p>
        </p:txBody>
      </p:sp>
      <p:pic>
        <p:nvPicPr>
          <p:cNvPr id="13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FAB6CBC-A401-7C9B-8A47-7695B0C7D4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501" y="2339457"/>
            <a:ext cx="5639890" cy="2712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028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4F82-FDC8-DF4A-88DF-EB93D6E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05" y="173237"/>
            <a:ext cx="11360800" cy="763600"/>
          </a:xfrm>
        </p:spPr>
        <p:txBody>
          <a:bodyPr/>
          <a:lstStyle/>
          <a:p>
            <a:r>
              <a:rPr lang="en-US" dirty="0"/>
              <a:t>QUICK REFRESHER: Systems Check    [Steps 7-10]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35DB91A-AFA9-9340-AE49-81D1D7AF91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5925" y="936837"/>
          <a:ext cx="1136015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A2696A4-D395-8341-BB6E-451DD44C8BCA}"/>
              </a:ext>
            </a:extLst>
          </p:cNvPr>
          <p:cNvSpPr/>
          <p:nvPr/>
        </p:nvSpPr>
        <p:spPr>
          <a:xfrm>
            <a:off x="2194560" y="5693034"/>
            <a:ext cx="9581514" cy="889686"/>
          </a:xfrm>
          <a:prstGeom prst="roundRect">
            <a:avLst/>
          </a:prstGeom>
          <a:solidFill>
            <a:schemeClr val="l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decisions &amp; monitoring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systems to support staff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B6B562-5172-BB44-A243-D8DFA5ACBA3A}"/>
              </a:ext>
            </a:extLst>
          </p:cNvPr>
          <p:cNvSpPr/>
          <p:nvPr/>
        </p:nvSpPr>
        <p:spPr>
          <a:xfrm>
            <a:off x="415926" y="5708822"/>
            <a:ext cx="1778634" cy="88968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Additional Videos: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108A4F-D4AE-1047-8A5E-1E2A33B0B988}"/>
              </a:ext>
            </a:extLst>
          </p:cNvPr>
          <p:cNvSpPr/>
          <p:nvPr/>
        </p:nvSpPr>
        <p:spPr>
          <a:xfrm>
            <a:off x="10284856" y="5148367"/>
            <a:ext cx="1491218" cy="143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Write Now - Notepad - Apps on Google Play">
            <a:extLst>
              <a:ext uri="{FF2B5EF4-FFF2-40B4-BE49-F238E27FC236}">
                <a16:creationId xmlns:a16="http://schemas.microsoft.com/office/drawing/2014/main" id="{8B016514-FB42-EE47-8A90-3EBA5D271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2286">
            <a:off x="10600920" y="5411170"/>
            <a:ext cx="908745" cy="9087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503BBC-E368-D543-A3C6-89CC8FC0A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DFD0D4-0D67-C049-B8AA-ABDB1FBDC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AFAC0E-83B6-9746-8345-745536549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3F1A87-B1AD-6244-9AD2-378FFF00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A33007-16DB-F143-82DF-63882F22D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B2FDED-A9DF-4144-BD95-40DCDE12F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1" grpId="0" animBg="1"/>
      <p:bldP spid="10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33" y="245136"/>
            <a:ext cx="9378000" cy="845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TEAM TIME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6824" y="1506867"/>
            <a:ext cx="8894763" cy="4164003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202565" indent="0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Calibri"/>
                <a:ea typeface="ＭＳ Ｐゴシック"/>
                <a:cs typeface="Calibri"/>
              </a:rPr>
              <a:t>Meet with your team and discuss action steps related to the systems check content:</a:t>
            </a:r>
          </a:p>
          <a:p>
            <a:pPr marL="202565" indent="0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pPr marL="202565" indent="0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Calibri"/>
                <a:ea typeface="ＭＳ Ｐゴシック"/>
                <a:cs typeface="Calibri"/>
              </a:rPr>
              <a:t>1. Review and update your action plan document so your team can identify what is still needed to complete and what has been completed?</a:t>
            </a:r>
          </a:p>
          <a:p>
            <a:pPr marL="202565" indent="0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pPr marL="202565" indent="0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Calibri"/>
                <a:ea typeface="ＭＳ Ｐゴシック"/>
                <a:cs typeface="Calibri"/>
              </a:rPr>
              <a:t>2. Has your team completed the Tiered Fidelity Inventory (TFI) in the Spring? If so, please use your action plan created to help guide this process.</a:t>
            </a:r>
          </a:p>
          <a:p>
            <a:pPr marL="202565" indent="0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pPr marL="202565" indent="0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Calibri"/>
                <a:ea typeface="ＭＳ Ｐゴシック"/>
                <a:cs typeface="Calibri"/>
              </a:rPr>
              <a:t>Based on your discussions... Update your team's action plan!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752617" y="5598997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834;p68">
            <a:extLst>
              <a:ext uri="{FF2B5EF4-FFF2-40B4-BE49-F238E27FC236}">
                <a16:creationId xmlns:a16="http://schemas.microsoft.com/office/drawing/2014/main" id="{44B6C025-9524-481E-A95C-417D65EB0F3F}"/>
              </a:ext>
            </a:extLst>
          </p:cNvPr>
          <p:cNvSpPr/>
          <p:nvPr/>
        </p:nvSpPr>
        <p:spPr>
          <a:xfrm>
            <a:off x="11517972" y="1005031"/>
            <a:ext cx="32760" cy="33179"/>
          </a:xfrm>
          <a:custGeom>
            <a:avLst/>
            <a:gdLst/>
            <a:ahLst/>
            <a:cxnLst/>
            <a:rect l="l" t="t" r="r" b="b"/>
            <a:pathLst>
              <a:path w="1641" h="1662" extrusionOk="0">
                <a:moveTo>
                  <a:pt x="526" y="0"/>
                </a:moveTo>
                <a:lnTo>
                  <a:pt x="0" y="547"/>
                </a:lnTo>
                <a:lnTo>
                  <a:pt x="1115" y="1661"/>
                </a:lnTo>
                <a:lnTo>
                  <a:pt x="1640" y="1115"/>
                </a:lnTo>
                <a:lnTo>
                  <a:pt x="526" y="0"/>
                </a:lnTo>
                <a:close/>
              </a:path>
            </a:pathLst>
          </a:custGeom>
          <a:solidFill>
            <a:srgbClr val="88A1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6" name="Google Shape;6464;p67">
            <a:extLst>
              <a:ext uri="{FF2B5EF4-FFF2-40B4-BE49-F238E27FC236}">
                <a16:creationId xmlns:a16="http://schemas.microsoft.com/office/drawing/2014/main" id="{F82524CE-DE53-4F93-BA63-9B85CA93A3E4}"/>
              </a:ext>
            </a:extLst>
          </p:cNvPr>
          <p:cNvGrpSpPr/>
          <p:nvPr/>
        </p:nvGrpSpPr>
        <p:grpSpPr>
          <a:xfrm>
            <a:off x="9439263" y="4569475"/>
            <a:ext cx="495955" cy="495955"/>
            <a:chOff x="4674908" y="3682271"/>
            <a:chExt cx="371966" cy="371966"/>
          </a:xfrm>
        </p:grpSpPr>
        <p:sp>
          <p:nvSpPr>
            <p:cNvPr id="117" name="Google Shape;6465;p67">
              <a:extLst>
                <a:ext uri="{FF2B5EF4-FFF2-40B4-BE49-F238E27FC236}">
                  <a16:creationId xmlns:a16="http://schemas.microsoft.com/office/drawing/2014/main" id="{34087C3E-68C6-433B-B259-7C62694549F1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6466;p67">
              <a:extLst>
                <a:ext uri="{FF2B5EF4-FFF2-40B4-BE49-F238E27FC236}">
                  <a16:creationId xmlns:a16="http://schemas.microsoft.com/office/drawing/2014/main" id="{2C82CCA1-55FF-470A-AABD-60CEBB3CA9B8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6467;p67">
              <a:extLst>
                <a:ext uri="{FF2B5EF4-FFF2-40B4-BE49-F238E27FC236}">
                  <a16:creationId xmlns:a16="http://schemas.microsoft.com/office/drawing/2014/main" id="{38BB5952-C49F-4B91-9109-B50F75CAF40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6468;p67">
              <a:extLst>
                <a:ext uri="{FF2B5EF4-FFF2-40B4-BE49-F238E27FC236}">
                  <a16:creationId xmlns:a16="http://schemas.microsoft.com/office/drawing/2014/main" id="{8DAB7A20-7555-483A-9FB3-7A854AA093E9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" name="Text Placeholder 4">
            <a:extLst>
              <a:ext uri="{FF2B5EF4-FFF2-40B4-BE49-F238E27FC236}">
                <a16:creationId xmlns:a16="http://schemas.microsoft.com/office/drawing/2014/main" id="{053636B2-2590-1949-B511-EAFB1F300154}"/>
              </a:ext>
            </a:extLst>
          </p:cNvPr>
          <p:cNvSpPr txBox="1">
            <a:spLocks/>
          </p:cNvSpPr>
          <p:nvPr/>
        </p:nvSpPr>
        <p:spPr>
          <a:xfrm>
            <a:off x="10138768" y="5610491"/>
            <a:ext cx="1722982" cy="53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buClr>
                <a:prstClr val="white"/>
              </a:buClr>
              <a:buNone/>
              <a:defRPr/>
            </a:pPr>
            <a:r>
              <a:rPr lang="en-US" sz="2100" kern="0" dirty="0">
                <a:solidFill>
                  <a:schemeClr val="bg1"/>
                </a:solidFill>
              </a:rPr>
              <a:t>30 minutes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D79B104D-90CE-B944-8C01-393413C16EB4}"/>
              </a:ext>
            </a:extLst>
          </p:cNvPr>
          <p:cNvSpPr txBox="1">
            <a:spLocks/>
          </p:cNvSpPr>
          <p:nvPr/>
        </p:nvSpPr>
        <p:spPr>
          <a:xfrm>
            <a:off x="9799135" y="4548295"/>
            <a:ext cx="2319752" cy="53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buClr>
                <a:prstClr val="white"/>
              </a:buClr>
              <a:buNone/>
              <a:defRPr/>
            </a:pPr>
            <a:r>
              <a:rPr lang="en-US" sz="2100" kern="0" dirty="0">
                <a:solidFill>
                  <a:schemeClr val="bg1"/>
                </a:solidFill>
              </a:rPr>
              <a:t>Teams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5CA5610-BE12-EB49-AB18-18A45C5C2BF5}"/>
              </a:ext>
            </a:extLst>
          </p:cNvPr>
          <p:cNvSpPr/>
          <p:nvPr/>
        </p:nvSpPr>
        <p:spPr>
          <a:xfrm>
            <a:off x="9684768" y="2050392"/>
            <a:ext cx="2075805" cy="2125401"/>
          </a:xfrm>
          <a:prstGeom prst="roundRect">
            <a:avLst/>
          </a:prstGeom>
          <a:solidFill>
            <a:schemeClr val="tx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2">
                    <a:lumMod val="10000"/>
                  </a:schemeClr>
                </a:solidFill>
              </a:rPr>
              <a:t>Prepare to share 1 new action item or goal from your discussion.</a:t>
            </a:r>
            <a:endParaRPr lang="en-US" sz="2000">
              <a:solidFill>
                <a:schemeClr val="tx2">
                  <a:lumMod val="1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48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uiExpand="1" build="p"/>
      <p:bldP spid="5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349" y="1655929"/>
            <a:ext cx="6844751" cy="344864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202565" indent="0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Calibri"/>
                <a:ea typeface="ＭＳ Ｐゴシック"/>
                <a:cs typeface="Calibri"/>
              </a:rPr>
              <a:t>What was one action item related to the 10 getting started steps you will work to complete?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SHARE OUT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208913" y="5690530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00" kern="0" dirty="0">
                <a:solidFill>
                  <a:schemeClr val="bg1"/>
                </a:solidFill>
              </a:rPr>
              <a:t>10 minutes</a:t>
            </a:r>
            <a:endParaRPr lang="en-US" sz="2100" dirty="0">
              <a:solidFill>
                <a:schemeClr val="bg1"/>
              </a:solidFill>
            </a:endParaRP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6803789" y="5932795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112894" y="5831464"/>
            <a:ext cx="2628025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ind Vadodara"/>
              <a:cs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2100" kern="0" dirty="0">
                <a:solidFill>
                  <a:schemeClr val="bg1"/>
                </a:solidFill>
              </a:rPr>
              <a:t>Whole Group</a:t>
            </a:r>
            <a:endParaRPr lang="en-US" sz="2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ind Vadodara"/>
              <a:cs typeface="Hind Vadodara"/>
            </a:endParaRP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573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 HELPFUL READINGS &amp; RESOURCES</a:t>
            </a:r>
            <a:endParaRPr/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5286838" y="2192138"/>
            <a:ext cx="5639904" cy="408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indent="0" defTabSz="1219140">
              <a:spcAft>
                <a:spcPts val="800"/>
              </a:spcAft>
              <a:defRPr/>
            </a:pPr>
            <a:r>
              <a:rPr lang="en-US" sz="2100" b="1" u="sng" dirty="0">
                <a:solidFill>
                  <a:schemeClr val="bg1"/>
                </a:solidFill>
              </a:rPr>
              <a:t>RESOURCES:</a:t>
            </a:r>
            <a:endParaRPr lang="en-US" sz="2100" u="sng" dirty="0">
              <a:solidFill>
                <a:schemeClr val="bg1"/>
              </a:solidFill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2000" dirty="0">
                <a:hlinkClick r:id="rId3"/>
              </a:rPr>
              <a:t>Working Smarter Matrix</a:t>
            </a:r>
            <a:endParaRPr lang="en-US" sz="2000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800" dirty="0">
                <a:effectLst/>
                <a:latin typeface="Segoe UI" panose="020B0502040204020203" pitchFamily="34" charset="0"/>
                <a:hlinkClick r:id="rId4"/>
              </a:rPr>
              <a:t>Start With Why: How to Put Purpose Back in Your Work</a:t>
            </a:r>
            <a:endParaRPr lang="en-US" sz="2000" dirty="0">
              <a:hlinkClick r:id="rId5"/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2000" dirty="0">
                <a:hlinkClick r:id="rId5"/>
              </a:rPr>
              <a:t>Supporting &amp; Responding to Student Behavior</a:t>
            </a:r>
            <a:endParaRPr lang="en-US" sz="2000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2000" dirty="0">
                <a:hlinkClick r:id="rId6"/>
              </a:rPr>
              <a:t>Motive, Motivate, Motivation: Why are my students doing that?</a:t>
            </a:r>
            <a:endParaRPr lang="en-US" sz="2000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2000" dirty="0">
                <a:hlinkClick r:id="rId7"/>
              </a:rPr>
              <a:t>Supportive Environments Create Classroom Community</a:t>
            </a:r>
            <a:endParaRPr lang="en-US" sz="2000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2000" dirty="0">
                <a:hlinkClick r:id="rId8"/>
              </a:rPr>
              <a:t>Classroom Support Systems Brief</a:t>
            </a:r>
            <a:endParaRPr lang="en-US" sz="2000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endParaRPr lang="en-US" sz="2000" dirty="0"/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endParaRPr lang="en-US" sz="2000" dirty="0"/>
          </a:p>
          <a:p>
            <a:pPr marL="139700" indent="0" defTabSz="121914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139890" y="180390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DDAEBC-9819-49AA-8B1A-0F07072861F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31" y="2164739"/>
            <a:ext cx="2651956" cy="32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49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0 Ways to Take a Break, and the Essential First Step of Remembering |  HuffPost Life">
            <a:extLst>
              <a:ext uri="{FF2B5EF4-FFF2-40B4-BE49-F238E27FC236}">
                <a16:creationId xmlns:a16="http://schemas.microsoft.com/office/drawing/2014/main" id="{BD75B9F0-2290-E34B-AC1E-4C25F7AF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556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63F7EB-32B6-BA42-BEC0-8A40BBCE4672}"/>
              </a:ext>
            </a:extLst>
          </p:cNvPr>
          <p:cNvSpPr/>
          <p:nvPr/>
        </p:nvSpPr>
        <p:spPr>
          <a:xfrm>
            <a:off x="2349305" y="1955409"/>
            <a:ext cx="2926080" cy="29682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10-minute break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118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1418273" y="1680793"/>
            <a:ext cx="5372100" cy="5088791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604730" y="2858250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/>
              <a:t>SHARING:</a:t>
            </a:r>
            <a:br>
              <a:rPr lang="en-US" sz="4800" b="1" dirty="0"/>
            </a:br>
            <a:r>
              <a:rPr lang="en-US" sz="4800" b="1" dirty="0"/>
              <a:t>TEACHING EXPECTATIONS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91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A8CC21-0D4D-439E-B62C-3D1DA8E8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600" y="1975514"/>
            <a:ext cx="5921599" cy="4388786"/>
          </a:xfr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211455" indent="0">
              <a:buNone/>
            </a:pPr>
            <a:r>
              <a:rPr lang="en-US" sz="2400" dirty="0"/>
              <a:t>Suggested items for sharing with others today.</a:t>
            </a:r>
          </a:p>
          <a:p>
            <a:pPr marL="211455" indent="0">
              <a:buNone/>
            </a:pPr>
            <a:endParaRPr lang="en-US" sz="2400" dirty="0"/>
          </a:p>
          <a:p>
            <a:pPr marL="608965" indent="-397510"/>
            <a:r>
              <a:rPr lang="en-US" sz="2400" dirty="0"/>
              <a:t>What is your lesson plan format?</a:t>
            </a:r>
          </a:p>
          <a:p>
            <a:pPr marL="608965" indent="-397510"/>
            <a:r>
              <a:rPr lang="en-US" sz="2400" dirty="0"/>
              <a:t>How were lesson plans reviewed with faculty in advance of lesson plan delivery?</a:t>
            </a:r>
          </a:p>
          <a:p>
            <a:pPr marL="608965" indent="-397510"/>
            <a:r>
              <a:rPr lang="en-US" sz="2400" dirty="0"/>
              <a:t>How were students involved in the lesson planning?</a:t>
            </a:r>
          </a:p>
          <a:p>
            <a:pPr marL="608965" indent="-397510"/>
            <a:r>
              <a:rPr lang="en-US" sz="2400" dirty="0"/>
              <a:t>What went well this year? And what would you like to change for next year?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47212-29AE-4F6F-84CE-33209695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10499103" cy="845600"/>
          </a:xfrm>
        </p:spPr>
        <p:txBody>
          <a:bodyPr/>
          <a:lstStyle/>
          <a:p>
            <a:r>
              <a:rPr lang="en-US" dirty="0"/>
              <a:t>SHARING: How have you taught school-wide expectations to your students?</a:t>
            </a:r>
          </a:p>
        </p:txBody>
      </p:sp>
      <p:pic>
        <p:nvPicPr>
          <p:cNvPr id="6" name="Picture 6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1D858580-B093-4B91-B7E3-C0F02F75E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7" y="1853326"/>
            <a:ext cx="4020456" cy="94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65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605" y="1362180"/>
            <a:ext cx="5372922" cy="5141411"/>
          </a:xfrm>
        </p:spPr>
        <p:txBody>
          <a:bodyPr numCol="1"/>
          <a:lstStyle/>
          <a:p>
            <a:pPr marL="202565" indent="0">
              <a:lnSpc>
                <a:spcPct val="90000"/>
              </a:lnSpc>
              <a:buClr>
                <a:schemeClr val="bg1"/>
              </a:buClr>
              <a:buNone/>
            </a:pP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02565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1. Randomize participants into 4 or 5 groups.</a:t>
            </a:r>
          </a:p>
          <a:p>
            <a:pPr marL="202565" indent="0">
              <a:lnSpc>
                <a:spcPct val="90000"/>
              </a:lnSpc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02565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2. In each group take turns sharing how your school taught your expectations to your students, describe your lesson plan and teaching format, activities (4 or 5 mins).</a:t>
            </a:r>
          </a:p>
          <a:p>
            <a:pPr marL="202565" indent="0">
              <a:lnSpc>
                <a:spcPct val="90000"/>
              </a:lnSpc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02565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3. Ask questions and take good notes.</a:t>
            </a:r>
          </a:p>
          <a:p>
            <a:pPr marL="202565" indent="0">
              <a:lnSpc>
                <a:spcPct val="90000"/>
              </a:lnSpc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02565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4. Bring new examples back to your team for action planning!</a:t>
            </a:r>
          </a:p>
          <a:p>
            <a:pPr marL="202565" indent="0">
              <a:lnSpc>
                <a:spcPct val="125000"/>
              </a:lnSpc>
              <a:spcBef>
                <a:spcPts val="800"/>
              </a:spcBef>
              <a:buClr>
                <a:schemeClr val="bg1"/>
              </a:buClr>
              <a:buSzPct val="100000"/>
              <a:buNone/>
            </a:pP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ACTIVITY: CROSS-SCHOOL SHARING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6296953" y="1548727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834;p68">
            <a:extLst>
              <a:ext uri="{FF2B5EF4-FFF2-40B4-BE49-F238E27FC236}">
                <a16:creationId xmlns:a16="http://schemas.microsoft.com/office/drawing/2014/main" id="{44B6C025-9524-481E-A95C-417D65EB0F3F}"/>
              </a:ext>
            </a:extLst>
          </p:cNvPr>
          <p:cNvSpPr/>
          <p:nvPr/>
        </p:nvSpPr>
        <p:spPr>
          <a:xfrm>
            <a:off x="11517972" y="1005031"/>
            <a:ext cx="32760" cy="33179"/>
          </a:xfrm>
          <a:custGeom>
            <a:avLst/>
            <a:gdLst/>
            <a:ahLst/>
            <a:cxnLst/>
            <a:rect l="l" t="t" r="r" b="b"/>
            <a:pathLst>
              <a:path w="1641" h="1662" extrusionOk="0">
                <a:moveTo>
                  <a:pt x="526" y="0"/>
                </a:moveTo>
                <a:lnTo>
                  <a:pt x="0" y="547"/>
                </a:lnTo>
                <a:lnTo>
                  <a:pt x="1115" y="1661"/>
                </a:lnTo>
                <a:lnTo>
                  <a:pt x="1640" y="1115"/>
                </a:lnTo>
                <a:lnTo>
                  <a:pt x="526" y="0"/>
                </a:lnTo>
                <a:close/>
              </a:path>
            </a:pathLst>
          </a:custGeom>
          <a:solidFill>
            <a:srgbClr val="88A1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6" name="Google Shape;6464;p67">
            <a:extLst>
              <a:ext uri="{FF2B5EF4-FFF2-40B4-BE49-F238E27FC236}">
                <a16:creationId xmlns:a16="http://schemas.microsoft.com/office/drawing/2014/main" id="{F82524CE-DE53-4F93-BA63-9B85CA93A3E4}"/>
              </a:ext>
            </a:extLst>
          </p:cNvPr>
          <p:cNvGrpSpPr/>
          <p:nvPr/>
        </p:nvGrpSpPr>
        <p:grpSpPr>
          <a:xfrm>
            <a:off x="8969179" y="1600476"/>
            <a:ext cx="495955" cy="495955"/>
            <a:chOff x="4674908" y="3682271"/>
            <a:chExt cx="371966" cy="371966"/>
          </a:xfrm>
        </p:grpSpPr>
        <p:sp>
          <p:nvSpPr>
            <p:cNvPr id="117" name="Google Shape;6465;p67">
              <a:extLst>
                <a:ext uri="{FF2B5EF4-FFF2-40B4-BE49-F238E27FC236}">
                  <a16:creationId xmlns:a16="http://schemas.microsoft.com/office/drawing/2014/main" id="{34087C3E-68C6-433B-B259-7C62694549F1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6466;p67">
              <a:extLst>
                <a:ext uri="{FF2B5EF4-FFF2-40B4-BE49-F238E27FC236}">
                  <a16:creationId xmlns:a16="http://schemas.microsoft.com/office/drawing/2014/main" id="{2C82CCA1-55FF-470A-AABD-60CEBB3CA9B8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6467;p67">
              <a:extLst>
                <a:ext uri="{FF2B5EF4-FFF2-40B4-BE49-F238E27FC236}">
                  <a16:creationId xmlns:a16="http://schemas.microsoft.com/office/drawing/2014/main" id="{38BB5952-C49F-4B91-9109-B50F75CAF40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6468;p67">
              <a:extLst>
                <a:ext uri="{FF2B5EF4-FFF2-40B4-BE49-F238E27FC236}">
                  <a16:creationId xmlns:a16="http://schemas.microsoft.com/office/drawing/2014/main" id="{8DAB7A20-7555-483A-9FB3-7A854AA093E9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" name="Text Placeholder 4">
            <a:extLst>
              <a:ext uri="{FF2B5EF4-FFF2-40B4-BE49-F238E27FC236}">
                <a16:creationId xmlns:a16="http://schemas.microsoft.com/office/drawing/2014/main" id="{053636B2-2590-1949-B511-EAFB1F300154}"/>
              </a:ext>
            </a:extLst>
          </p:cNvPr>
          <p:cNvSpPr txBox="1">
            <a:spLocks/>
          </p:cNvSpPr>
          <p:nvPr/>
        </p:nvSpPr>
        <p:spPr>
          <a:xfrm>
            <a:off x="6656600" y="1542962"/>
            <a:ext cx="1901776" cy="53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buClr>
                <a:prstClr val="white"/>
              </a:buClr>
              <a:buNone/>
              <a:defRPr/>
            </a:pPr>
            <a:r>
              <a:rPr lang="en-US" sz="2100" kern="0" dirty="0"/>
              <a:t>20 minutes</a:t>
            </a:r>
            <a:endParaRPr lang="en-US" sz="2100" dirty="0"/>
          </a:p>
        </p:txBody>
      </p:sp>
      <p:sp>
        <p:nvSpPr>
          <p:cNvPr id="103" name="Text Placeholder 4">
            <a:extLst>
              <a:ext uri="{FF2B5EF4-FFF2-40B4-BE49-F238E27FC236}">
                <a16:creationId xmlns:a16="http://schemas.microsoft.com/office/drawing/2014/main" id="{3B9E76AB-4440-D74E-BAC0-FC74DA371D6B}"/>
              </a:ext>
            </a:extLst>
          </p:cNvPr>
          <p:cNvSpPr txBox="1">
            <a:spLocks/>
          </p:cNvSpPr>
          <p:nvPr/>
        </p:nvSpPr>
        <p:spPr>
          <a:xfrm>
            <a:off x="9380795" y="1819286"/>
            <a:ext cx="2173445" cy="53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buNone/>
              <a:defRPr/>
            </a:pPr>
            <a:r>
              <a:rPr lang="en-US" sz="2100" kern="0" dirty="0"/>
              <a:t>Randomized Groups</a:t>
            </a:r>
            <a:endParaRPr lang="en-US" dirty="0"/>
          </a:p>
        </p:txBody>
      </p:sp>
      <p:pic>
        <p:nvPicPr>
          <p:cNvPr id="3" name="Picture 51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997E3FD3-A150-40EA-99D7-75F85B406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667" y="2772980"/>
            <a:ext cx="3083284" cy="725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uiExpand="1" build="p"/>
      <p:bldP spid="10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3"/>
            <a:ext cx="6070484" cy="4877349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318979" y="2550275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/>
              <a:t>FUNCTION OF BEHAVIOR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3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D7BB-8340-6646-99C1-6FE9ABEA6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92" y="1508779"/>
            <a:ext cx="4746794" cy="3840442"/>
          </a:xfrm>
        </p:spPr>
        <p:txBody>
          <a:bodyPr/>
          <a:lstStyle/>
          <a:p>
            <a:r>
              <a:rPr lang="en-US" sz="3200" b="0" dirty="0">
                <a:solidFill>
                  <a:schemeClr val="bg1"/>
                </a:solidFill>
              </a:rPr>
              <a:t>Before we can effectively encourage or discourage behavior, </a:t>
            </a:r>
            <a:br>
              <a:rPr lang="en-US" sz="3200" b="0" dirty="0">
                <a:solidFill>
                  <a:schemeClr val="bg1"/>
                </a:solidFill>
              </a:rPr>
            </a:br>
            <a:r>
              <a:rPr lang="en-US" sz="3200" b="0" dirty="0">
                <a:solidFill>
                  <a:schemeClr val="bg1"/>
                </a:solidFill>
              </a:rPr>
              <a:t>we need to understand why behavior happens AND how to identify why the behavior is continuing!</a:t>
            </a:r>
          </a:p>
        </p:txBody>
      </p:sp>
      <p:pic>
        <p:nvPicPr>
          <p:cNvPr id="5" name="Picture 2" descr="Amazon.com : Dairy Queen Scream - Funny Happy Father&amp;#39;s Day Greeting Card  with Envelope (4.63 x 6.75 Inch) - Ice Cream and Kids, Fathers Day Note  Card for Dad, Men - Cute">
            <a:extLst>
              <a:ext uri="{FF2B5EF4-FFF2-40B4-BE49-F238E27FC236}">
                <a16:creationId xmlns:a16="http://schemas.microsoft.com/office/drawing/2014/main" id="{B008E6E6-D9BB-5C49-86CD-995BC1BF5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9452" y="671051"/>
            <a:ext cx="4722813" cy="55158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23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51778" y="190500"/>
            <a:ext cx="4794971" cy="66308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69329" indent="0">
              <a:spcAft>
                <a:spcPts val="1200"/>
              </a:spcAft>
              <a:buNone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 basic understanding of the science of behavior change: 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Gives us tools to observe, measure, teach, and correct behaviors </a:t>
            </a:r>
            <a:r>
              <a:rPr lang="en-US" sz="26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effectively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and </a:t>
            </a:r>
            <a:r>
              <a:rPr lang="en-US" sz="26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efficiently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Moves us away from perceptions, opinions, and assumptions about motivations or intentions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Shares the following assumptions (see right)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8E0D0EB-75AD-9B40-8487-5DA722C5E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696397"/>
              </p:ext>
            </p:extLst>
          </p:nvPr>
        </p:nvGraphicFramePr>
        <p:xfrm>
          <a:off x="5242561" y="190500"/>
          <a:ext cx="6753386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Box 47">
            <a:extLst>
              <a:ext uri="{FF2B5EF4-FFF2-40B4-BE49-F238E27FC236}">
                <a16:creationId xmlns:a16="http://schemas.microsoft.com/office/drawing/2014/main" id="{1C9FB740-2FE7-2E48-9E71-1D7251B8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538" y="6513611"/>
            <a:ext cx="205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(Colvin &amp; Sugai, 1989)</a:t>
            </a:r>
          </a:p>
        </p:txBody>
      </p:sp>
    </p:spTree>
    <p:extLst>
      <p:ext uri="{BB962C8B-B14F-4D97-AF65-F5344CB8AC3E}">
        <p14:creationId xmlns:p14="http://schemas.microsoft.com/office/powerpoint/2010/main" val="28983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D6D315-ACFA-0041-A804-352B8169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4FEA85-6722-CF44-BC65-549EF23DF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59A428-A356-6941-BF0B-E936277F3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272C58-DAE8-7848-850B-6255C7F69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DD1949F-6312-C54E-8A66-9AD01A02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E428A4-77C3-BE48-94A4-333F3639B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81200" y="8842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-232475" y="5562600"/>
            <a:ext cx="12600122" cy="1295400"/>
          </a:xfrm>
          <a:prstGeom prst="roundRect">
            <a:avLst>
              <a:gd name="adj" fmla="val 16667"/>
            </a:avLst>
          </a:prstGeom>
          <a:solidFill>
            <a:srgbClr val="CBE3E9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observing patterns across time,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infer the probable function of behavior.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1676400"/>
            <a:ext cx="26670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Antecedent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0" y="1676400"/>
            <a:ext cx="2667000" cy="4572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43800" y="1676400"/>
            <a:ext cx="2667000" cy="457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6C2D8-6258-BE42-BC90-76B3F3C4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66" y="304800"/>
            <a:ext cx="7441531" cy="845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BUILDING BLOCKS OF BEHAVIOR: Three Term Contingency</a:t>
            </a:r>
          </a:p>
        </p:txBody>
      </p:sp>
    </p:spTree>
    <p:extLst>
      <p:ext uri="{BB962C8B-B14F-4D97-AF65-F5344CB8AC3E}">
        <p14:creationId xmlns:p14="http://schemas.microsoft.com/office/powerpoint/2010/main" val="1787052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ED4202-1E41-8F4B-AA0C-56B1323A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8" y="415298"/>
            <a:ext cx="7441531" cy="845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All behavior serves a function...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0230508-9998-0348-8990-5A47C75E85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304096"/>
              </p:ext>
            </p:extLst>
          </p:nvPr>
        </p:nvGraphicFramePr>
        <p:xfrm>
          <a:off x="398208" y="1696065"/>
          <a:ext cx="11009940" cy="40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BB43AB4-B844-0143-841B-872DE5496D38}"/>
              </a:ext>
            </a:extLst>
          </p:cNvPr>
          <p:cNvSpPr txBox="1">
            <a:spLocks noChangeArrowheads="1"/>
          </p:cNvSpPr>
          <p:nvPr/>
        </p:nvSpPr>
        <p:spPr>
          <a:xfrm>
            <a:off x="1009929" y="6011892"/>
            <a:ext cx="9786498" cy="795020"/>
          </a:xfrm>
          <a:prstGeom prst="rect">
            <a:avLst/>
          </a:prstGeom>
          <a:noFill/>
          <a:ln w="381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2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>
              <a:buFontTx/>
              <a:buNone/>
            </a:pPr>
            <a:r>
              <a:rPr lang="en-US" sz="32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“Function” </a:t>
            </a:r>
            <a:r>
              <a:rPr lang="en-US" sz="30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outcome, result, purpose, consequence</a:t>
            </a:r>
          </a:p>
        </p:txBody>
      </p:sp>
    </p:spTree>
    <p:extLst>
      <p:ext uri="{BB962C8B-B14F-4D97-AF65-F5344CB8AC3E}">
        <p14:creationId xmlns:p14="http://schemas.microsoft.com/office/powerpoint/2010/main" val="3680143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EFDE71-570E-724D-A79F-AC41240C0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15" y="203991"/>
            <a:ext cx="9378000" cy="845600"/>
          </a:xfrm>
        </p:spPr>
        <p:txBody>
          <a:bodyPr/>
          <a:lstStyle/>
          <a:p>
            <a:r>
              <a:rPr lang="en-US" dirty="0"/>
              <a:t>What's the function?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6E5D3-D578-F446-9A6B-D14E8AD2F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5905" y="3715655"/>
            <a:ext cx="5333224" cy="2938353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14B8AD-CB7A-8745-A202-3DDC234CA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5617" y="3715655"/>
            <a:ext cx="3220288" cy="2938353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BD004-F4F9-DF46-A017-DB09366B73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4701" y="1065620"/>
            <a:ext cx="5004428" cy="2634006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D5113F-754A-A04A-84B0-D87BF1E026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487" y="1065620"/>
            <a:ext cx="3731214" cy="2634006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93795D-66F4-4140-8B9F-9B22771B24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39" y="1065621"/>
            <a:ext cx="3298610" cy="2634006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FAE7B-49BC-5047-A104-14927D71E1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39" y="3715656"/>
            <a:ext cx="3510464" cy="2938352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BD18D-69C6-134C-A88A-AC923CD879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1162">
            <a:off x="9354" y="6456656"/>
            <a:ext cx="3510464" cy="4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1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287039"/>
              </p:ext>
            </p:extLst>
          </p:nvPr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7007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310" y="845870"/>
            <a:ext cx="7293570" cy="596746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72090" y="5166360"/>
            <a:ext cx="6803430" cy="1524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Helvetica" pitchFamily="2" charset="0"/>
                <a:ea typeface="Lato" panose="020F0502020204030203" pitchFamily="34" charset="0"/>
                <a:cs typeface="Lato" panose="020F0502020204030203" pitchFamily="34" charset="0"/>
              </a:rPr>
              <a:t>I’m sending my whole class to the office!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DE415E-AC5C-4B40-9A75-91FA81E1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" y="44663"/>
            <a:ext cx="9378000" cy="845600"/>
          </a:xfrm>
        </p:spPr>
        <p:txBody>
          <a:bodyPr/>
          <a:lstStyle/>
          <a:p>
            <a:r>
              <a:rPr lang="en-US" dirty="0"/>
              <a:t>What's the function?</a:t>
            </a:r>
          </a:p>
        </p:txBody>
      </p:sp>
    </p:spTree>
    <p:extLst>
      <p:ext uri="{BB962C8B-B14F-4D97-AF65-F5344CB8AC3E}">
        <p14:creationId xmlns:p14="http://schemas.microsoft.com/office/powerpoint/2010/main" val="1918189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80" y="211389"/>
            <a:ext cx="9378000" cy="8456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sz="3400" dirty="0"/>
              <a:t>Non-examples of Function-Based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84FEE-42A8-7E4F-BBA2-8242D0870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8231" y="5768611"/>
            <a:ext cx="1135955" cy="108938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E0C23DB7-F158-DD40-A6DF-C72E22752B19}"/>
              </a:ext>
            </a:extLst>
          </p:cNvPr>
          <p:cNvSpPr/>
          <p:nvPr/>
        </p:nvSpPr>
        <p:spPr>
          <a:xfrm>
            <a:off x="127814" y="1113557"/>
            <a:ext cx="4875150" cy="1727681"/>
          </a:xfrm>
          <a:prstGeom prst="wedgeRoundRectCallout">
            <a:avLst>
              <a:gd name="adj1" fmla="val -7051"/>
              <a:gd name="adj2" fmla="val 8021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“Lantana, you skipped 2 school days, so we’re going to suspend you for 2 more.”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43F8377-CCE8-4344-8EBB-44A23CDED942}"/>
              </a:ext>
            </a:extLst>
          </p:cNvPr>
          <p:cNvSpPr/>
          <p:nvPr/>
        </p:nvSpPr>
        <p:spPr>
          <a:xfrm>
            <a:off x="5871681" y="1301034"/>
            <a:ext cx="4688378" cy="1727682"/>
          </a:xfrm>
          <a:prstGeom prst="wedgeRoundRectCallout">
            <a:avLst>
              <a:gd name="adj1" fmla="val 3689"/>
              <a:gd name="adj2" fmla="val 9714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  <a:buSzTx/>
            </a:pP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“Phebe, I’m taking your book away because you obviously aren’t ready to learn.”</a:t>
            </a:r>
            <a:endParaRPr lang="en-US" sz="2400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B3E9B3C-45C0-1E4C-A5B5-B37BBEB40239}"/>
              </a:ext>
            </a:extLst>
          </p:cNvPr>
          <p:cNvSpPr/>
          <p:nvPr/>
        </p:nvSpPr>
        <p:spPr>
          <a:xfrm>
            <a:off x="2031145" y="3597218"/>
            <a:ext cx="6184725" cy="1970334"/>
          </a:xfrm>
          <a:prstGeom prst="wedgeRoundRectCallout">
            <a:avLst>
              <a:gd name="adj1" fmla="val -36170"/>
              <a:gd name="adj2" fmla="val 7629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“You want my attention?! I’ll show you attention…</a:t>
            </a:r>
          </a:p>
          <a:p>
            <a:pPr lvl="1" algn="ctr"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let’s take a walk down to the office &amp; have a little chat with the principal.”</a:t>
            </a: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AE7161AA-1290-364E-9F5C-4730674F0D3F}"/>
              </a:ext>
            </a:extLst>
          </p:cNvPr>
          <p:cNvSpPr/>
          <p:nvPr/>
        </p:nvSpPr>
        <p:spPr>
          <a:xfrm>
            <a:off x="8215870" y="2862628"/>
            <a:ext cx="4557635" cy="346068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are these </a:t>
            </a:r>
          </a:p>
          <a:p>
            <a:pPr algn="ctr"/>
            <a:r>
              <a:rPr lang="en-US" sz="2800" b="1" dirty="0"/>
              <a:t>NON-examples </a:t>
            </a:r>
            <a:r>
              <a:rPr lang="en-US" sz="2800" dirty="0"/>
              <a:t>of a </a:t>
            </a:r>
          </a:p>
          <a:p>
            <a:pPr algn="ctr"/>
            <a:r>
              <a:rPr lang="en-US" sz="2800" dirty="0"/>
              <a:t>function-based approach?</a:t>
            </a:r>
          </a:p>
        </p:txBody>
      </p:sp>
    </p:spTree>
    <p:extLst>
      <p:ext uri="{BB962C8B-B14F-4D97-AF65-F5344CB8AC3E}">
        <p14:creationId xmlns:p14="http://schemas.microsoft.com/office/powerpoint/2010/main" val="1735692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37310" y="2168129"/>
          <a:ext cx="82296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942060" y="5768612"/>
            <a:ext cx="3810000" cy="849280"/>
          </a:xfrm>
          <a:prstGeom prst="roundRect">
            <a:avLst>
              <a:gd name="adj" fmla="val 16667"/>
            </a:avLst>
          </a:prstGeom>
          <a:solidFill>
            <a:srgbClr val="CBE3E9"/>
          </a:solidFill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Function?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096000" y="5768612"/>
            <a:ext cx="4114800" cy="849280"/>
          </a:xfrm>
          <a:prstGeom prst="roundRect">
            <a:avLst>
              <a:gd name="adj" fmla="val 16667"/>
            </a:avLst>
          </a:prstGeom>
          <a:solidFill>
            <a:srgbClr val="587D33">
              <a:alpha val="16064"/>
            </a:srgbClr>
          </a:solidFill>
          <a:ln>
            <a:solidFill>
              <a:srgbClr val="587D3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Get/obtain Attention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37309" y="3189130"/>
            <a:ext cx="2677719" cy="14478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Antecedent?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40249" y="3211910"/>
            <a:ext cx="2609138" cy="1447800"/>
          </a:xfrm>
          <a:prstGeom prst="round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74608" y="3211910"/>
            <a:ext cx="2692301" cy="14478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Consequence?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36E86-504E-F24D-9974-B7DA36B7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Let's practice...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ACD34-CB6C-AE49-8233-45B54CD996D8}"/>
              </a:ext>
            </a:extLst>
          </p:cNvPr>
          <p:cNvSpPr txBox="1"/>
          <p:nvPr/>
        </p:nvSpPr>
        <p:spPr>
          <a:xfrm>
            <a:off x="1140511" y="1175642"/>
            <a:ext cx="99109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teacher lecture, Martha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repeatedly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loudly calls out (without raising her hand).  Each time, the teacher gives her a look, a redirection, or occasionally calls on her.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F366DF-E303-F74F-B541-20F6CB71A8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2437" y="5768612"/>
            <a:ext cx="1109563" cy="108938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12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81199" y="2377758"/>
          <a:ext cx="82296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6695F3F-46D6-8448-9C05-0B53FF2A7E75}"/>
              </a:ext>
            </a:extLst>
          </p:cNvPr>
          <p:cNvSpPr txBox="1"/>
          <p:nvPr/>
        </p:nvSpPr>
        <p:spPr>
          <a:xfrm>
            <a:off x="647101" y="516370"/>
            <a:ext cx="98439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given a difficult writing assignment Susannah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regularly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throws her pencil down, rips up her paper, and puts her head down.  Her teacher ignores this behavior (and Susannah never completes her assignment).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199FAEC-02F2-A341-A3E0-F84189EE9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060" y="5913120"/>
            <a:ext cx="3810000" cy="704772"/>
          </a:xfrm>
          <a:prstGeom prst="roundRect">
            <a:avLst>
              <a:gd name="adj" fmla="val 16667"/>
            </a:avLst>
          </a:prstGeom>
          <a:solidFill>
            <a:srgbClr val="CBE3E9"/>
          </a:solidFill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Function?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C0EF1A7-587E-C949-BB87-CF1FA04F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138" y="5913120"/>
            <a:ext cx="4114800" cy="704771"/>
          </a:xfrm>
          <a:prstGeom prst="roundRect">
            <a:avLst>
              <a:gd name="adj" fmla="val 16667"/>
            </a:avLst>
          </a:prstGeom>
          <a:solidFill>
            <a:srgbClr val="881864">
              <a:alpha val="22274"/>
            </a:srgbClr>
          </a:solidFill>
          <a:ln>
            <a:solidFill>
              <a:srgbClr val="8818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Escape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task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A22F141-3B18-704A-991B-2AED7DCEF39D}"/>
              </a:ext>
            </a:extLst>
          </p:cNvPr>
          <p:cNvSpPr/>
          <p:nvPr/>
        </p:nvSpPr>
        <p:spPr>
          <a:xfrm>
            <a:off x="2232696" y="3398786"/>
            <a:ext cx="2443811" cy="14478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Antecedent?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606685B-636E-EF41-82C3-072DFFC3C0B9}"/>
              </a:ext>
            </a:extLst>
          </p:cNvPr>
          <p:cNvSpPr/>
          <p:nvPr/>
        </p:nvSpPr>
        <p:spPr>
          <a:xfrm>
            <a:off x="4826961" y="3429000"/>
            <a:ext cx="2443811" cy="1447800"/>
          </a:xfrm>
          <a:prstGeom prst="round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910139-5447-1049-AD9D-BF6D15DDDA22}"/>
              </a:ext>
            </a:extLst>
          </p:cNvPr>
          <p:cNvSpPr/>
          <p:nvPr/>
        </p:nvSpPr>
        <p:spPr>
          <a:xfrm>
            <a:off x="7403389" y="3398786"/>
            <a:ext cx="2572967" cy="14478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Consequence?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677FFF-FC65-E44E-BCD9-7BC75F87DF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2437" y="5768612"/>
            <a:ext cx="1109563" cy="108938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46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379349" y="1503336"/>
          <a:ext cx="8931346" cy="420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8E57FB7-D553-A343-A45C-EF90F4A2A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14" y="5886254"/>
            <a:ext cx="3810000" cy="697539"/>
          </a:xfrm>
          <a:prstGeom prst="roundRect">
            <a:avLst>
              <a:gd name="adj" fmla="val 16667"/>
            </a:avLst>
          </a:prstGeom>
          <a:solidFill>
            <a:srgbClr val="CBE3E9"/>
          </a:solidFill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Function?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35F3177-9825-0046-8064-2F5026BA7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095" y="5886254"/>
            <a:ext cx="6574709" cy="697540"/>
          </a:xfrm>
          <a:prstGeom prst="roundRect">
            <a:avLst>
              <a:gd name="adj" fmla="val 16667"/>
            </a:avLst>
          </a:prstGeom>
          <a:solidFill>
            <a:srgbClr val="587D33">
              <a:alpha val="21594"/>
            </a:srgbClr>
          </a:solidFill>
          <a:ln>
            <a:solidFill>
              <a:srgbClr val="587D3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Getting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access to peers in hallway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916C177-62F6-534A-A981-6090B2922379}"/>
              </a:ext>
            </a:extLst>
          </p:cNvPr>
          <p:cNvSpPr/>
          <p:nvPr/>
        </p:nvSpPr>
        <p:spPr>
          <a:xfrm>
            <a:off x="1379348" y="2705100"/>
            <a:ext cx="2805193" cy="174032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Antecedent?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C4D9A30-7A40-6E4C-A690-3E3C7A27D02E}"/>
              </a:ext>
            </a:extLst>
          </p:cNvPr>
          <p:cNvSpPr/>
          <p:nvPr/>
        </p:nvSpPr>
        <p:spPr>
          <a:xfrm>
            <a:off x="4511522" y="2705099"/>
            <a:ext cx="2679692" cy="1740325"/>
          </a:xfrm>
          <a:prstGeom prst="round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Behavior?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1A895B6-44DB-144B-98FC-64AF3AE4D37B}"/>
              </a:ext>
            </a:extLst>
          </p:cNvPr>
          <p:cNvSpPr/>
          <p:nvPr/>
        </p:nvSpPr>
        <p:spPr>
          <a:xfrm>
            <a:off x="7518195" y="2705100"/>
            <a:ext cx="2805192" cy="174032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Consequence?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2400F2-2011-394F-BAF7-2C6D674620DB}"/>
              </a:ext>
            </a:extLst>
          </p:cNvPr>
          <p:cNvSpPr txBox="1"/>
          <p:nvPr/>
        </p:nvSpPr>
        <p:spPr>
          <a:xfrm>
            <a:off x="471717" y="452369"/>
            <a:ext cx="95866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6th grade teacher found that over 30% of the behavioral incident reports coming from her classroom occurred as students were being dismissed from class.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099BB0-D8CD-3047-A4E9-144A79CB64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2437" y="5768612"/>
            <a:ext cx="1109563" cy="108938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39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35796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-139485" y="5691981"/>
            <a:ext cx="12438739" cy="1185949"/>
          </a:xfrm>
          <a:prstGeom prst="roundRect">
            <a:avLst>
              <a:gd name="adj" fmla="val 16667"/>
            </a:avLst>
          </a:prstGeom>
          <a:solidFill>
            <a:srgbClr val="CBCCEC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make simple tweaks to the antecedents, behaviors, and consequences, to prevent, teach, and respond, respectively.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57400" y="2057400"/>
            <a:ext cx="26670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small" dirty="0">
                <a:solidFill>
                  <a:srgbClr val="FFFFFF"/>
                </a:solidFill>
                <a:latin typeface="Calibri" panose="020F0502020204030204"/>
              </a:rPr>
              <a:t>Prev</a:t>
            </a: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37184" y="2057400"/>
            <a:ext cx="2667000" cy="4572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small" dirty="0">
                <a:solidFill>
                  <a:srgbClr val="FFFFFF"/>
                </a:solidFill>
                <a:latin typeface="Calibri" panose="020F0502020204030204"/>
              </a:rPr>
              <a:t>Teach</a:t>
            </a:r>
            <a:endParaRPr kumimoji="0" lang="en-US" sz="28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31647" y="2057400"/>
            <a:ext cx="2667000" cy="457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small" dirty="0">
                <a:solidFill>
                  <a:srgbClr val="FFFFFF"/>
                </a:solidFill>
                <a:latin typeface="Calibri" panose="020F0502020204030204"/>
              </a:rPr>
              <a:t>Respond</a:t>
            </a:r>
            <a:endParaRPr kumimoji="0" lang="en-US" sz="28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8DABA-4ED6-EE4F-952A-5F2C2788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5" y="160713"/>
            <a:ext cx="9697052" cy="845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By understanding function,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we can  intervene more effectively.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2D6189-9937-6F4E-8EE2-74F6EEB8C0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7010" y="6233160"/>
            <a:ext cx="632244" cy="624840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1927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81200" y="1837064"/>
          <a:ext cx="8229600" cy="427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981200" y="3144068"/>
            <a:ext cx="2667000" cy="16497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47576" y="3135124"/>
            <a:ext cx="2667000" cy="165873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61881" y="3144068"/>
            <a:ext cx="2667000" cy="165873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Reinforce?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-139485" y="5943600"/>
            <a:ext cx="12476136" cy="914400"/>
          </a:xfrm>
          <a:prstGeom prst="roundRect">
            <a:avLst>
              <a:gd name="adj" fmla="val 16667"/>
            </a:avLst>
          </a:prstGeom>
          <a:solidFill>
            <a:srgbClr val="CBCCEC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Simple strategies like this are part of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effective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“Tier 1” responses to minor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contextually inappropriate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behavior.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372B9-0A68-924D-8CE8-854538F7E623}"/>
              </a:ext>
            </a:extLst>
          </p:cNvPr>
          <p:cNvSpPr txBox="1"/>
          <p:nvPr/>
        </p:nvSpPr>
        <p:spPr>
          <a:xfrm>
            <a:off x="263929" y="305083"/>
            <a:ext cx="6101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Let’s practice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BEDA2-822F-9943-8721-0ADC4E5ED178}"/>
              </a:ext>
            </a:extLst>
          </p:cNvPr>
          <p:cNvSpPr txBox="1"/>
          <p:nvPr/>
        </p:nvSpPr>
        <p:spPr>
          <a:xfrm>
            <a:off x="263929" y="951414"/>
            <a:ext cx="106468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teacher lecture, Martha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repeatedly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loudly calls out (without raising her hand).  Each time, the teacher gives her a look, a redirection, or occasionally calls on her.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2D564F-BC64-A444-B2B6-0909E54310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2437" y="5768612"/>
            <a:ext cx="1109563" cy="108938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22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08760" y="1971290"/>
          <a:ext cx="9174479" cy="388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-123986" y="5943600"/>
            <a:ext cx="12315985" cy="914400"/>
          </a:xfrm>
          <a:prstGeom prst="roundRect">
            <a:avLst>
              <a:gd name="adj" fmla="val 16667"/>
            </a:avLst>
          </a:prstGeom>
          <a:solidFill>
            <a:srgbClr val="CBCCEC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With these simple tweaks, we’ve made it less likely for her to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engage in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contextually inappropriate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behavior to escape difficult tasks.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33F0B8-AAC8-AF49-8D57-1E4BA04F1889}"/>
              </a:ext>
            </a:extLst>
          </p:cNvPr>
          <p:cNvSpPr/>
          <p:nvPr/>
        </p:nvSpPr>
        <p:spPr>
          <a:xfrm>
            <a:off x="1508759" y="3121218"/>
            <a:ext cx="2819401" cy="158496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FC2F49F-31CA-1C46-A0A8-754A0A523588}"/>
              </a:ext>
            </a:extLst>
          </p:cNvPr>
          <p:cNvSpPr/>
          <p:nvPr/>
        </p:nvSpPr>
        <p:spPr>
          <a:xfrm>
            <a:off x="4686299" y="3082051"/>
            <a:ext cx="2819400" cy="1584960"/>
          </a:xfrm>
          <a:prstGeom prst="round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263AB3-76A2-884B-AB98-46DD7A16C0CD}"/>
              </a:ext>
            </a:extLst>
          </p:cNvPr>
          <p:cNvSpPr/>
          <p:nvPr/>
        </p:nvSpPr>
        <p:spPr>
          <a:xfrm>
            <a:off x="7832842" y="3121218"/>
            <a:ext cx="2920536" cy="1545793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Reinforce?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0561A2-95C8-684E-B900-9E8492F40CAF}"/>
              </a:ext>
            </a:extLst>
          </p:cNvPr>
          <p:cNvSpPr txBox="1"/>
          <p:nvPr/>
        </p:nvSpPr>
        <p:spPr>
          <a:xfrm>
            <a:off x="343087" y="570296"/>
            <a:ext cx="100407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given a difficult writing assignment Susannah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regularly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throws her pencil down, rips up her paper, and puts her head down.  Her teacher ignores this behavior (and Susannah never completes her assignment)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D0F5C-C52B-C54E-877D-92E3E3A637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2437" y="5768612"/>
            <a:ext cx="1109563" cy="108938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93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07950" y="1661318"/>
          <a:ext cx="10534995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-154983" y="5638800"/>
            <a:ext cx="12346983" cy="1219200"/>
          </a:xfrm>
          <a:prstGeom prst="roundRect">
            <a:avLst>
              <a:gd name="adj" fmla="val 16667"/>
            </a:avLst>
          </a:prstGeom>
          <a:solidFill>
            <a:srgbClr val="CBCCEC"/>
          </a:solidFill>
          <a:ln w="9525">
            <a:noFill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With these strategies, we’ve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reduced opportunities for crowding, taught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the expectations and reinforced students for meeting the expectations.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0405A69-18DE-2A43-8939-B2C7B9892331}"/>
              </a:ext>
            </a:extLst>
          </p:cNvPr>
          <p:cNvSpPr/>
          <p:nvPr/>
        </p:nvSpPr>
        <p:spPr>
          <a:xfrm>
            <a:off x="1111177" y="2304412"/>
            <a:ext cx="3265515" cy="22646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41DA720-7C99-214B-93BE-6615CBB727C9}"/>
              </a:ext>
            </a:extLst>
          </p:cNvPr>
          <p:cNvSpPr/>
          <p:nvPr/>
        </p:nvSpPr>
        <p:spPr>
          <a:xfrm>
            <a:off x="4646269" y="2304412"/>
            <a:ext cx="3058355" cy="2264666"/>
          </a:xfrm>
          <a:prstGeom prst="round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1175F5-AA07-8E44-A40E-CA85333D34A4}"/>
              </a:ext>
            </a:extLst>
          </p:cNvPr>
          <p:cNvSpPr/>
          <p:nvPr/>
        </p:nvSpPr>
        <p:spPr>
          <a:xfrm>
            <a:off x="8018535" y="2296665"/>
            <a:ext cx="3265515" cy="2264667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Reinforce?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BF82F7-6DCB-5346-8E31-40D079BEA0AC}"/>
              </a:ext>
            </a:extLst>
          </p:cNvPr>
          <p:cNvSpPr txBox="1"/>
          <p:nvPr/>
        </p:nvSpPr>
        <p:spPr>
          <a:xfrm>
            <a:off x="332725" y="408576"/>
            <a:ext cx="90841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6th grade teacher found that over 30% of the behavioral incident reports coming from her classroom occurred as students were being dismissed from class.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9102F5-6BD6-F54B-AF05-5A3D407A5B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2437" y="5768612"/>
            <a:ext cx="1109563" cy="108938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07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60395" indent="-4572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11" charset="-128"/>
                <a:cs typeface="Calibri" panose="020F0502020204030204" pitchFamily="34" charset="0"/>
              </a:rPr>
              <a:t>Practice applying a function-based approach to a Tier 1 problem:</a:t>
            </a:r>
          </a:p>
          <a:p>
            <a:pPr marL="1269980" lvl="1" indent="-457200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11" charset="-128"/>
                <a:cs typeface="Calibri" panose="020F0502020204030204" pitchFamily="34" charset="0"/>
              </a:rPr>
              <a:t>Identify a common problem behavior in a non-classroom or classroom setting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11" charset="-128"/>
                <a:cs typeface="Calibri" panose="020F0502020204030204" pitchFamily="34" charset="0"/>
              </a:rPr>
              <a:t>(e.g. students pushing one another while waiting in cafeteria line; many students not completing assignments)</a:t>
            </a:r>
          </a:p>
          <a:p>
            <a:pPr marL="1269980" lvl="1" indent="-457200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11" charset="-128"/>
                <a:cs typeface="Calibri" panose="020F0502020204030204" pitchFamily="34" charset="0"/>
              </a:rPr>
              <a:t>Describe the “ABCs”</a:t>
            </a:r>
          </a:p>
          <a:p>
            <a:pPr marL="1269980" lvl="1" indent="-457200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strategies to prevent, teach, and respond/reinforce</a:t>
            </a:r>
          </a:p>
          <a:p>
            <a:pPr marL="812780" lvl="1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-111" charset="-128"/>
              <a:cs typeface="Calibri" panose="020F0502020204030204" pitchFamily="34" charset="0"/>
            </a:endParaRPr>
          </a:p>
          <a:p>
            <a:pPr marL="660400" indent="-457200">
              <a:lnSpc>
                <a:spcPct val="9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how you will teach function-based thinking to your staff and add items to your Action Plan as necessary.</a:t>
            </a:r>
          </a:p>
          <a:p>
            <a:pPr marL="660400" indent="-457200">
              <a:lnSpc>
                <a:spcPct val="9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ready to present 2-3 “big ideas” from your discussion.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ACTIVITY: Function of Behavior</a:t>
            </a:r>
          </a:p>
        </p:txBody>
      </p: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8295893" y="6138000"/>
            <a:ext cx="816948" cy="845600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03EBBC-9D64-694C-903F-F3E16A30D23B}"/>
              </a:ext>
            </a:extLst>
          </p:cNvPr>
          <p:cNvSpPr txBox="1"/>
          <p:nvPr/>
        </p:nvSpPr>
        <p:spPr>
          <a:xfrm>
            <a:off x="9375472" y="6282368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minutes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3CED4F5-1946-7949-9975-9AC34CCD36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9592" y="6018734"/>
            <a:ext cx="798074" cy="76922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517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January and June.  Attendance records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 descr="Information symbol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You are in Cohort 8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52" name="Picture 51" descr="Qr code&#10;&#10;Description automatically generated">
            <a:extLst>
              <a:ext uri="{FF2B5EF4-FFF2-40B4-BE49-F238E27FC236}">
                <a16:creationId xmlns:a16="http://schemas.microsoft.com/office/drawing/2014/main" id="{1316EB0F-19CB-4485-053C-B8C1C720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36" y="1662193"/>
            <a:ext cx="3756302" cy="375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9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4EBA03-3C20-8B14-E93B-D8FB1DBBD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WHOLE GROUP DEBRIEF: Function of Behavior</a:t>
            </a:r>
          </a:p>
        </p:txBody>
      </p: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3808903" y="6018734"/>
            <a:ext cx="798074" cy="770227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36C031A-87FA-0B44-8DA1-F7BBD00C8AEF}"/>
              </a:ext>
            </a:extLst>
          </p:cNvPr>
          <p:cNvSpPr txBox="1"/>
          <p:nvPr/>
        </p:nvSpPr>
        <p:spPr>
          <a:xfrm>
            <a:off x="4743603" y="6166201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5 minutes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1F6B77F-91CA-9E4A-9CE5-ADCE2F78F0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9592" y="6018734"/>
            <a:ext cx="798074" cy="76922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5392C5B4-44A4-E046-B325-7E99CA055288}"/>
              </a:ext>
            </a:extLst>
          </p:cNvPr>
          <p:cNvSpPr txBox="1">
            <a:spLocks noChangeArrowheads="1"/>
          </p:cNvSpPr>
          <p:nvPr/>
        </p:nvSpPr>
        <p:spPr>
          <a:xfrm>
            <a:off x="1468201" y="1655712"/>
            <a:ext cx="10062537" cy="325008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378" marR="0" lvl="1" indent="-30479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566" marR="0" lvl="2" indent="-3174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754" marR="0" lvl="3" indent="-3174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5943" marR="0" lvl="4" indent="-3174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132" marR="0" lvl="5" indent="-3174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320" marR="0" lvl="6" indent="-3174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509" marR="0" lvl="7" indent="-3174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697" marR="0" lvl="8" indent="-317492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92C7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Vadodara"/>
            </a:endParaRPr>
          </a:p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Vadodara"/>
              </a:rPr>
              <a:t>Share 1-2 highlights from your team discussion.</a:t>
            </a:r>
          </a:p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92C7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Vadodara"/>
            </a:endParaRPr>
          </a:p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92C7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Vadodara"/>
            </a:endParaRPr>
          </a:p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Vadodara"/>
              </a:rPr>
              <a:t>What support will you need to promote function-based </a:t>
            </a:r>
            <a:r>
              <a:rPr lang="en-US" sz="2800" kern="0" dirty="0">
                <a:solidFill>
                  <a:srgbClr val="292C7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thinking within your school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Vadodara"/>
              </a:rPr>
              <a:t>?</a:t>
            </a:r>
          </a:p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92C7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Vadodara"/>
            </a:endParaRPr>
          </a:p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92C7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344411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463F7EB-32B6-BA42-BEC0-8A40BBCE4672}"/>
              </a:ext>
            </a:extLst>
          </p:cNvPr>
          <p:cNvSpPr/>
          <p:nvPr/>
        </p:nvSpPr>
        <p:spPr>
          <a:xfrm>
            <a:off x="2349305" y="1955409"/>
            <a:ext cx="2926080" cy="29682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LUNCH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</p:txBody>
      </p:sp>
      <p:pic>
        <p:nvPicPr>
          <p:cNvPr id="2" name="Picture 4" descr="Do You Have a Lunch-Break Policy for Technicians? - CEPRO">
            <a:extLst>
              <a:ext uri="{FF2B5EF4-FFF2-40B4-BE49-F238E27FC236}">
                <a16:creationId xmlns:a16="http://schemas.microsoft.com/office/drawing/2014/main" id="{6B610ADE-F332-82D2-912B-FFE445F7D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4058" y="-121534"/>
            <a:ext cx="12885294" cy="697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162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1394460" y="937260"/>
            <a:ext cx="6549390" cy="574929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1598971" y="2866062"/>
            <a:ext cx="6137824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/>
              <a:t>CLASSROOM BEHAVIOR SUPPORT PRACTICES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11" y="363946"/>
            <a:ext cx="10247834" cy="845600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Supporting and Responding to Students’ SEB Needs </a:t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en-US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9CA9968-1E4B-C744-AB49-396039276252}"/>
              </a:ext>
            </a:extLst>
          </p:cNvPr>
          <p:cNvGrpSpPr/>
          <p:nvPr/>
        </p:nvGrpSpPr>
        <p:grpSpPr>
          <a:xfrm>
            <a:off x="10663310" y="69476"/>
            <a:ext cx="1361049" cy="1306381"/>
            <a:chOff x="3161609" y="1914625"/>
            <a:chExt cx="2964580" cy="2964580"/>
          </a:xfrm>
          <a:solidFill>
            <a:srgbClr val="9BC1E8"/>
          </a:solidFill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8A6BAB9-7ACE-E847-914E-621022DC1EF1}"/>
                </a:ext>
              </a:extLst>
            </p:cNvPr>
            <p:cNvSpPr/>
            <p:nvPr/>
          </p:nvSpPr>
          <p:spPr>
            <a:xfrm>
              <a:off x="3161609" y="1914625"/>
              <a:ext cx="2964580" cy="2964580"/>
            </a:xfrm>
            <a:prstGeom prst="ellipse">
              <a:avLst/>
            </a:prstGeom>
            <a:grpFill/>
            <a:ln w="25400" cap="flat" cmpd="sng" algn="ctr">
              <a:solidFill>
                <a:srgbClr val="292C73">
                  <a:lumMod val="75000"/>
                </a:srgbClr>
              </a:solidFill>
              <a:prstDash val="solid"/>
            </a:ln>
            <a:effectLst/>
          </p:spPr>
        </p:sp>
        <p:sp>
          <p:nvSpPr>
            <p:cNvPr id="64" name="Oval 4">
              <a:extLst>
                <a:ext uri="{FF2B5EF4-FFF2-40B4-BE49-F238E27FC236}">
                  <a16:creationId xmlns:a16="http://schemas.microsoft.com/office/drawing/2014/main" id="{54ECC150-FF52-8D4B-9AAD-93CAF770B07E}"/>
                </a:ext>
              </a:extLst>
            </p:cNvPr>
            <p:cNvSpPr txBox="1"/>
            <p:nvPr/>
          </p:nvSpPr>
          <p:spPr>
            <a:xfrm>
              <a:off x="3627372" y="2672994"/>
              <a:ext cx="2120671" cy="163051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92C7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-108" charset="-128"/>
                  <a:cs typeface="Calibri" panose="020F0502020204030204" pitchFamily="34" charset="0"/>
                </a:rPr>
                <a:t>Practices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6028E32-1B1F-F047-A542-EF3E91516728}"/>
              </a:ext>
            </a:extLst>
          </p:cNvPr>
          <p:cNvSpPr txBox="1"/>
          <p:nvPr/>
        </p:nvSpPr>
        <p:spPr>
          <a:xfrm>
            <a:off x="1801093" y="6323841"/>
            <a:ext cx="907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effectLst/>
              </a:rPr>
              <a:t>Center on PBIS. (2022). Supporting and responding to student’s social, emotional, and behavioral needs: Evidence-based practices for educators (Version 2.0). Center on PBIS, University of Oregon. </a:t>
            </a:r>
            <a:r>
              <a:rPr lang="en-US" sz="1400" b="0" i="0" dirty="0" err="1">
                <a:solidFill>
                  <a:schemeClr val="bg1"/>
                </a:solidFill>
                <a:effectLst/>
              </a:rPr>
              <a:t>www.pbis.org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EDD3139-9AE3-7240-A079-75A78387D6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570" y="226786"/>
            <a:ext cx="4435105" cy="58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04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5580" y="105044"/>
            <a:ext cx="11986575" cy="84455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+mn-lt"/>
              </a:rPr>
              <a:t>Supporting and Responding to Students’ SEB Needs </a:t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9" name="Diagram 68">
            <a:extLst>
              <a:ext uri="{FF2B5EF4-FFF2-40B4-BE49-F238E27FC236}">
                <a16:creationId xmlns:a16="http://schemas.microsoft.com/office/drawing/2014/main" id="{1E4A54C1-8562-D747-92CB-47F4F22B4D5D}"/>
              </a:ext>
            </a:extLst>
          </p:cNvPr>
          <p:cNvGraphicFramePr/>
          <p:nvPr/>
        </p:nvGraphicFramePr>
        <p:xfrm>
          <a:off x="167639" y="875417"/>
          <a:ext cx="11783356" cy="587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5" name="Picture 64">
            <a:extLst>
              <a:ext uri="{FF2B5EF4-FFF2-40B4-BE49-F238E27FC236}">
                <a16:creationId xmlns:a16="http://schemas.microsoft.com/office/drawing/2014/main" id="{A113C050-0845-3644-8BA1-380D00A937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8958" y="6273209"/>
            <a:ext cx="595140" cy="588170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AD17F7C9-5BFD-CF41-ABBA-62DF5039F512}"/>
              </a:ext>
            </a:extLst>
          </p:cNvPr>
          <p:cNvSpPr/>
          <p:nvPr/>
        </p:nvSpPr>
        <p:spPr>
          <a:xfrm>
            <a:off x="2593145" y="1600292"/>
            <a:ext cx="894470" cy="57143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C5A159A-766F-2D47-A5D1-132370A7769D}"/>
              </a:ext>
            </a:extLst>
          </p:cNvPr>
          <p:cNvSpPr/>
          <p:nvPr/>
        </p:nvSpPr>
        <p:spPr>
          <a:xfrm>
            <a:off x="5465886" y="1527224"/>
            <a:ext cx="894470" cy="57143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E9B0C44-D2D0-264F-86C3-D9F22B78E745}"/>
              </a:ext>
            </a:extLst>
          </p:cNvPr>
          <p:cNvSpPr/>
          <p:nvPr/>
        </p:nvSpPr>
        <p:spPr>
          <a:xfrm>
            <a:off x="8690738" y="1561610"/>
            <a:ext cx="894470" cy="57143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301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D647-CC52-C948-B7F2-8BABA61D5A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52" y="448153"/>
            <a:ext cx="11290852" cy="6105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B7D0E7-3624-830C-0FE8-05A0ADDAB5D1}"/>
              </a:ext>
            </a:extLst>
          </p:cNvPr>
          <p:cNvSpPr/>
          <p:nvPr/>
        </p:nvSpPr>
        <p:spPr>
          <a:xfrm>
            <a:off x="491490" y="845820"/>
            <a:ext cx="5966460" cy="5143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0DE8-73A7-BC75-ADB6-81251D11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Assessment &amp; Action Plan for Classrooms – pg. 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D82C5-5FFC-7095-3716-8C8881D3C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831" y="1464134"/>
            <a:ext cx="7257549" cy="52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16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37016A5-DADF-C34D-A041-5B1821B2920D}"/>
              </a:ext>
            </a:extLst>
          </p:cNvPr>
          <p:cNvGraphicFramePr/>
          <p:nvPr/>
        </p:nvGraphicFramePr>
        <p:xfrm>
          <a:off x="167639" y="532761"/>
          <a:ext cx="5928361" cy="587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AD17F7C9-5BFD-CF41-ABBA-62DF5039F512}"/>
              </a:ext>
            </a:extLst>
          </p:cNvPr>
          <p:cNvSpPr/>
          <p:nvPr/>
        </p:nvSpPr>
        <p:spPr>
          <a:xfrm>
            <a:off x="2969717" y="1127454"/>
            <a:ext cx="894470" cy="57143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E34C44-484C-E74B-91EB-91DA7D4713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509" y="335606"/>
            <a:ext cx="3439044" cy="2155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783AE2-D773-4047-A793-059948F705F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90740"/>
            <a:ext cx="3988448" cy="3214675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D87969-1E3F-CD45-9A79-9C1B15A045F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423" y="3750651"/>
            <a:ext cx="2005938" cy="286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602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roup 64">
            <a:extLst>
              <a:ext uri="{FF2B5EF4-FFF2-40B4-BE49-F238E27FC236}">
                <a16:creationId xmlns:a16="http://schemas.microsoft.com/office/drawing/2014/main" id="{49C231B8-B018-CB40-8324-DECD569181C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1817198" cy="6704892"/>
        </p:xfrm>
        <a:graphic>
          <a:graphicData uri="http://schemas.openxmlformats.org/drawingml/2006/table">
            <a:tbl>
              <a:tblPr/>
              <a:tblGrid>
                <a:gridCol w="44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4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22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644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03897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pitchFamily="-1" charset="0"/>
                          <a:cs typeface="Arial"/>
                        </a:rPr>
                        <a:t>SCHOOL-WIDE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pitchFamily="-1" charset="0"/>
                          <a:cs typeface="Arial"/>
                        </a:rPr>
                        <a:t>Teaching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pitchFamily="-1" charset="0"/>
                          <a:cs typeface="Arial"/>
                        </a:rPr>
                        <a:t>Matrix</a:t>
                      </a:r>
                    </a:p>
                  </a:txBody>
                  <a:tcPr marL="51435" marR="51435" marT="25717" marB="25717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itchFamily="-1" charset="0"/>
                          <a:cs typeface="Arial"/>
                        </a:rPr>
                        <a:t>SETTING/ROUTINE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" charset="0"/>
                        <a:cs typeface="Times New Roman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64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All Settings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Hallways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Playgrounds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Cafeteria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Library/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Computer Lab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Assembly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Bus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175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Respect Ourselves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Be on task.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Give your best effort.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Be prepared.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Walk.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Have a plan.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Eat all your food.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Select healthy foods.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Study, read, compute.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Sit in one spot.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Watch for your stop.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Respect Others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Be kind.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Hands/feet to self.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Help/share with others.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Use normal voice volume.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Walk to right.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Play safe.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Include others.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Share equipment.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Practice good table manners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itchFamily="-1" charset="0"/>
                          <a:cs typeface="Arial"/>
                        </a:rPr>
                        <a:t>Whisper.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Return books.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Listen/watch.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Use appropriate applause.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Use a quiet voice.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Stay in your seat.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9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Respect Property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Recycle.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Clean up after self.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Pick up litter.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Maintain physical space.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Use equipment properly.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Put litter in garbage can.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Replace trays &amp; utensils.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Clean up eating area.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Push in chairs.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Treat books carefully.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Pick up.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Treat chairs appropriately.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Wipe your feet.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Sit appropriately.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Left Arrow 4">
            <a:extLst>
              <a:ext uri="{FF2B5EF4-FFF2-40B4-BE49-F238E27FC236}">
                <a16:creationId xmlns:a16="http://schemas.microsoft.com/office/drawing/2014/main" id="{58FA0481-0412-F54A-9268-355A7B90A198}"/>
              </a:ext>
            </a:extLst>
          </p:cNvPr>
          <p:cNvSpPr>
            <a:spLocks noChangeArrowheads="1"/>
          </p:cNvSpPr>
          <p:nvPr/>
        </p:nvSpPr>
        <p:spPr bwMode="auto">
          <a:xfrm rot="19920504">
            <a:off x="1935628" y="2495549"/>
            <a:ext cx="4091188" cy="1114425"/>
          </a:xfrm>
          <a:prstGeom prst="leftArrow">
            <a:avLst>
              <a:gd name="adj1" fmla="val 50000"/>
              <a:gd name="adj2" fmla="val 49997"/>
            </a:avLst>
          </a:pr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lIns="51359" tIns="25677" rIns="51359" bIns="2567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1.  SOCIAL SKILL</a:t>
            </a:r>
          </a:p>
        </p:txBody>
      </p:sp>
      <p:sp>
        <p:nvSpPr>
          <p:cNvPr id="112" name="Left Arrow 5">
            <a:extLst>
              <a:ext uri="{FF2B5EF4-FFF2-40B4-BE49-F238E27FC236}">
                <a16:creationId xmlns:a16="http://schemas.microsoft.com/office/drawing/2014/main" id="{9833495F-C303-1C45-A81E-BB99B45CA020}"/>
              </a:ext>
            </a:extLst>
          </p:cNvPr>
          <p:cNvSpPr>
            <a:spLocks noChangeArrowheads="1"/>
          </p:cNvSpPr>
          <p:nvPr/>
        </p:nvSpPr>
        <p:spPr bwMode="auto">
          <a:xfrm rot="2195919">
            <a:off x="7030186" y="2726065"/>
            <a:ext cx="4617289" cy="1331693"/>
          </a:xfrm>
          <a:prstGeom prst="leftArrow">
            <a:avLst>
              <a:gd name="adj1" fmla="val 50000"/>
              <a:gd name="adj2" fmla="val 49997"/>
            </a:avLst>
          </a:pr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lIns="51359" tIns="25677" rIns="51359" bIns="2567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2.  NATURAL CONTEXT</a:t>
            </a:r>
          </a:p>
        </p:txBody>
      </p:sp>
      <p:sp>
        <p:nvSpPr>
          <p:cNvPr id="113" name="Right Arrow 7">
            <a:extLst>
              <a:ext uri="{FF2B5EF4-FFF2-40B4-BE49-F238E27FC236}">
                <a16:creationId xmlns:a16="http://schemas.microsoft.com/office/drawing/2014/main" id="{F61738BF-CCE0-274B-9E3A-AB52CCA500B6}"/>
              </a:ext>
            </a:extLst>
          </p:cNvPr>
          <p:cNvSpPr>
            <a:spLocks noChangeArrowheads="1"/>
          </p:cNvSpPr>
          <p:nvPr/>
        </p:nvSpPr>
        <p:spPr bwMode="auto">
          <a:xfrm rot="20150377">
            <a:off x="2393968" y="4888200"/>
            <a:ext cx="4670945" cy="1114425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lIns="51359" tIns="25677" rIns="51359" bIns="25677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3.  BEHAVIOR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2488C-54BA-8C44-B321-AC07D5AF8CFC}"/>
              </a:ext>
            </a:extLst>
          </p:cNvPr>
          <p:cNvSpPr txBox="1"/>
          <p:nvPr/>
        </p:nvSpPr>
        <p:spPr>
          <a:xfrm rot="16200000">
            <a:off x="-1348939" y="3796453"/>
            <a:ext cx="307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SCHOOL-WIDE EXPECTATIONS</a:t>
            </a:r>
          </a:p>
        </p:txBody>
      </p:sp>
      <p:graphicFrame>
        <p:nvGraphicFramePr>
          <p:cNvPr id="7" name="Group 64">
            <a:extLst>
              <a:ext uri="{FF2B5EF4-FFF2-40B4-BE49-F238E27FC236}">
                <a16:creationId xmlns:a16="http://schemas.microsoft.com/office/drawing/2014/main" id="{E88806AF-F21B-0146-B2AB-6E0CFA2DBFF9}"/>
              </a:ext>
            </a:extLst>
          </p:cNvPr>
          <p:cNvGraphicFramePr>
            <a:graphicFrameLocks noGrp="1"/>
          </p:cNvGraphicFramePr>
          <p:nvPr/>
        </p:nvGraphicFramePr>
        <p:xfrm>
          <a:off x="1924343" y="1601545"/>
          <a:ext cx="9900673" cy="5103347"/>
        </p:xfrm>
        <a:graphic>
          <a:graphicData uri="http://schemas.openxmlformats.org/drawingml/2006/table">
            <a:tbl>
              <a:tblPr/>
              <a:tblGrid>
                <a:gridCol w="2123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3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7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2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71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Be on task.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Give your best effort.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Be prepared.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Walk.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Participate.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Engage with the lesson.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Have a plan.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Study, read, compute.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Be kind.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Hands/feet to self.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Help/share with others.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Use indoor voice volume.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Walk to right.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Include others.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Share equipment.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Raise your hand if you have something to share.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Whisper.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Return books.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9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Recycle.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Clean up after self.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Pick up litter.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Maintain physical space.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Bring necessary materials to the table.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Have necessary materials handy.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Times New Roman"/>
                        </a:rPr>
                        <a:t>Return materials where you found them.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D6BEBA6-B947-CC40-8930-03F3136C2217}"/>
              </a:ext>
            </a:extLst>
          </p:cNvPr>
          <p:cNvSpPr/>
          <p:nvPr/>
        </p:nvSpPr>
        <p:spPr>
          <a:xfrm>
            <a:off x="5469" y="0"/>
            <a:ext cx="1913405" cy="1600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CLASS-WIDE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Teaching Matrix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1E8EA8-7152-A04D-AB58-856356903B7E}"/>
              </a:ext>
            </a:extLst>
          </p:cNvPr>
          <p:cNvSpPr/>
          <p:nvPr/>
        </p:nvSpPr>
        <p:spPr>
          <a:xfrm>
            <a:off x="374802" y="1600650"/>
            <a:ext cx="1538603" cy="5104242"/>
          </a:xfrm>
          <a:prstGeom prst="rect">
            <a:avLst/>
          </a:prstGeom>
          <a:solidFill>
            <a:schemeClr val="accent2">
              <a:alpha val="5787"/>
            </a:schemeClr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Group 64">
            <a:extLst>
              <a:ext uri="{FF2B5EF4-FFF2-40B4-BE49-F238E27FC236}">
                <a16:creationId xmlns:a16="http://schemas.microsoft.com/office/drawing/2014/main" id="{3CEC9F37-01AA-524B-8469-4B254104879C}"/>
              </a:ext>
            </a:extLst>
          </p:cNvPr>
          <p:cNvGraphicFramePr>
            <a:graphicFrameLocks noGrp="1"/>
          </p:cNvGraphicFramePr>
          <p:nvPr/>
        </p:nvGraphicFramePr>
        <p:xfrm>
          <a:off x="1913405" y="543376"/>
          <a:ext cx="9900673" cy="1057274"/>
        </p:xfrm>
        <a:graphic>
          <a:graphicData uri="http://schemas.openxmlformats.org/drawingml/2006/table">
            <a:tbl>
              <a:tblPr/>
              <a:tblGrid>
                <a:gridCol w="2123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3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7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2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7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All Routines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Entering/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Leaving the Classroom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Small Group Instruction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Whole Group Instruction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Independent Work Time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231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A8A5C58-45BE-4A4D-9CDE-679137BE3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852009"/>
              </p:ext>
            </p:extLst>
          </p:nvPr>
        </p:nvGraphicFramePr>
        <p:xfrm>
          <a:off x="167639" y="707886"/>
          <a:ext cx="5928361" cy="587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AD17F7C9-5BFD-CF41-ABBA-62DF5039F512}"/>
              </a:ext>
            </a:extLst>
          </p:cNvPr>
          <p:cNvSpPr/>
          <p:nvPr/>
        </p:nvSpPr>
        <p:spPr>
          <a:xfrm>
            <a:off x="2843740" y="1588066"/>
            <a:ext cx="894470" cy="57143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7D9C1-75A2-024A-9020-40054BF22C29}"/>
              </a:ext>
            </a:extLst>
          </p:cNvPr>
          <p:cNvSpPr txBox="1"/>
          <p:nvPr/>
        </p:nvSpPr>
        <p:spPr>
          <a:xfrm>
            <a:off x="167639" y="0"/>
            <a:ext cx="8153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 Key Positive and Proactive Practices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BEC2A-0061-6040-84D6-754E02AC3085}"/>
              </a:ext>
            </a:extLst>
          </p:cNvPr>
          <p:cNvSpPr txBox="1"/>
          <p:nvPr/>
        </p:nvSpPr>
        <p:spPr>
          <a:xfrm>
            <a:off x="6969511" y="2125542"/>
            <a:ext cx="5054849" cy="3616375"/>
          </a:xfrm>
          <a:prstGeom prst="rect">
            <a:avLst/>
          </a:prstGeom>
          <a:noFill/>
          <a:ln>
            <a:solidFill>
              <a:srgbClr val="061DB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Prompts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Opportunities to Respond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Specific Praise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6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80A1-1C45-5C0E-987D-5A818153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SEB Academy – PBIS Track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0345E-71C1-998E-C4D1-73A888F01C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67" y="1413207"/>
            <a:ext cx="7840874" cy="482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1385E6E-AD38-2B33-0DF2-8465508BE991}"/>
              </a:ext>
            </a:extLst>
          </p:cNvPr>
          <p:cNvSpPr/>
          <p:nvPr/>
        </p:nvSpPr>
        <p:spPr>
          <a:xfrm>
            <a:off x="223284" y="2264733"/>
            <a:ext cx="3668233" cy="96663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https://sebacademy.edc.org/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EACB54A0-4B4C-884F-F36B-A47ED276394D}"/>
              </a:ext>
            </a:extLst>
          </p:cNvPr>
          <p:cNvSpPr/>
          <p:nvPr/>
        </p:nvSpPr>
        <p:spPr>
          <a:xfrm>
            <a:off x="7820289" y="3588488"/>
            <a:ext cx="2371060" cy="84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B0E0125-7997-DBB1-DAC6-A249608EA7D1}"/>
              </a:ext>
            </a:extLst>
          </p:cNvPr>
          <p:cNvSpPr/>
          <p:nvPr/>
        </p:nvSpPr>
        <p:spPr>
          <a:xfrm rot="19224506">
            <a:off x="5741624" y="795775"/>
            <a:ext cx="1392822" cy="5379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A83EC-B881-8140-A440-AE63BF8C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51">
            <a:off x="-1439411" y="1826620"/>
            <a:ext cx="9119200" cy="3365200"/>
          </a:xfrm>
        </p:spPr>
        <p:txBody>
          <a:bodyPr/>
          <a:lstStyle/>
          <a:p>
            <a:r>
              <a:rPr lang="en-US" sz="8000" dirty="0"/>
              <a:t>Prompts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504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Callout 15">
            <a:extLst>
              <a:ext uri="{FF2B5EF4-FFF2-40B4-BE49-F238E27FC236}">
                <a16:creationId xmlns:a16="http://schemas.microsoft.com/office/drawing/2014/main" id="{8BA7AF43-C974-5E44-BE71-2D860F812DF9}"/>
              </a:ext>
            </a:extLst>
          </p:cNvPr>
          <p:cNvSpPr/>
          <p:nvPr/>
        </p:nvSpPr>
        <p:spPr>
          <a:xfrm>
            <a:off x="1687421" y="3136589"/>
            <a:ext cx="9361579" cy="2395357"/>
          </a:xfrm>
          <a:prstGeom prst="wedgeEllipseCallout">
            <a:avLst>
              <a:gd name="adj1" fmla="val -48359"/>
              <a:gd name="adj2" fmla="val 83651"/>
            </a:avLst>
          </a:prstGeom>
          <a:solidFill>
            <a:schemeClr val="bg1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3961A-DECB-4A42-ADA9-CE8FA50C7745}"/>
              </a:ext>
            </a:extLst>
          </p:cNvPr>
          <p:cNvSpPr txBox="1"/>
          <p:nvPr/>
        </p:nvSpPr>
        <p:spPr>
          <a:xfrm>
            <a:off x="474423" y="358914"/>
            <a:ext cx="2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it?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F4822-4445-A24D-93EA-9BCD0DB38582}"/>
              </a:ext>
            </a:extLst>
          </p:cNvPr>
          <p:cNvSpPr txBox="1"/>
          <p:nvPr/>
        </p:nvSpPr>
        <p:spPr>
          <a:xfrm>
            <a:off x="474423" y="1326054"/>
            <a:ext cx="10433956" cy="156966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verbal prompt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 a reminder of previously taught behaviors, delivered before the behavior, that explicitly states the expected behavior.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9B7387-280C-DD46-876E-4B930F859E8F}"/>
              </a:ext>
            </a:extLst>
          </p:cNvPr>
          <p:cNvSpPr txBox="1">
            <a:spLocks noChangeArrowheads="1"/>
          </p:cNvSpPr>
          <p:nvPr/>
        </p:nvSpPr>
        <p:spPr>
          <a:xfrm>
            <a:off x="4039995" y="3467100"/>
            <a:ext cx="7009005" cy="2807125"/>
          </a:xfrm>
          <a:prstGeom prst="rect">
            <a:avLst/>
          </a:prstGeom>
          <a:ln w="57150">
            <a:noFill/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chemeClr val="tx1"/>
                </a:solidFill>
                <a:ea typeface="ＭＳ Ｐゴシック" pitchFamily="-107" charset="-128"/>
              </a:rPr>
              <a:t>Delivered </a:t>
            </a:r>
            <a:r>
              <a:rPr lang="en-US" b="1" kern="1200" dirty="0">
                <a:solidFill>
                  <a:schemeClr val="tx1"/>
                </a:solidFill>
                <a:ea typeface="ＭＳ Ｐゴシック" pitchFamily="-107" charset="-128"/>
              </a:rPr>
              <a:t>before</a:t>
            </a:r>
            <a:r>
              <a:rPr lang="en-US" kern="1200" dirty="0">
                <a:solidFill>
                  <a:schemeClr val="tx1"/>
                </a:solidFill>
                <a:ea typeface="ＭＳ Ｐゴシック" pitchFamily="-107" charset="-128"/>
              </a:rPr>
              <a:t> behavior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600" kern="1200" dirty="0">
              <a:solidFill>
                <a:schemeClr val="tx1"/>
              </a:solidFill>
              <a:ea typeface="ＭＳ Ｐゴシック" pitchFamily="-107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kern="1200" dirty="0">
                <a:solidFill>
                  <a:schemeClr val="tx1"/>
                </a:solidFill>
                <a:ea typeface="ＭＳ Ｐゴシック" pitchFamily="-107" charset="-128"/>
              </a:rPr>
              <a:t>State</a:t>
            </a:r>
            <a:r>
              <a:rPr lang="en-US" kern="1200" dirty="0">
                <a:solidFill>
                  <a:schemeClr val="tx1"/>
                </a:solidFill>
                <a:ea typeface="ＭＳ Ｐゴシック" pitchFamily="-107" charset="-128"/>
              </a:rPr>
              <a:t> expected behavior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600" kern="1200" dirty="0">
              <a:solidFill>
                <a:schemeClr val="tx1"/>
              </a:solidFill>
              <a:ea typeface="ＭＳ Ｐゴシック" pitchFamily="-107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chemeClr val="tx1"/>
                </a:solidFill>
                <a:ea typeface="ＭＳ Ｐゴシック" pitchFamily="-107" charset="-128"/>
              </a:rPr>
              <a:t>Reminder of </a:t>
            </a:r>
            <a:r>
              <a:rPr lang="en-US" b="1" kern="1200" dirty="0">
                <a:solidFill>
                  <a:schemeClr val="tx1"/>
                </a:solidFill>
                <a:ea typeface="ＭＳ Ｐゴシック" pitchFamily="-107" charset="-128"/>
              </a:rPr>
              <a:t>previously taught </a:t>
            </a:r>
            <a:r>
              <a:rPr lang="en-US" kern="1200" dirty="0">
                <a:solidFill>
                  <a:schemeClr val="tx1"/>
                </a:solidFill>
                <a:ea typeface="ＭＳ Ｐゴシック" pitchFamily="-107" charset="-128"/>
              </a:rPr>
              <a:t>behaviors</a:t>
            </a:r>
            <a:endParaRPr lang="en-US" altLang="en-US" kern="0" dirty="0">
              <a:solidFill>
                <a:schemeClr val="tx1"/>
              </a:solidFill>
            </a:endParaRPr>
          </a:p>
          <a:p>
            <a:pPr marL="533400" indent="-533400"/>
            <a:endParaRPr lang="en-US" altLang="en-US" kern="0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A5A919-0A39-B14D-914B-5BB74E0067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934" y="6069085"/>
            <a:ext cx="879446" cy="788915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44218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5A76735-E9FC-224F-9149-5BCB859E4A0A}"/>
              </a:ext>
            </a:extLst>
          </p:cNvPr>
          <p:cNvSpPr txBox="1"/>
          <p:nvPr/>
        </p:nvSpPr>
        <p:spPr>
          <a:xfrm>
            <a:off x="69354" y="1657173"/>
            <a:ext cx="243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-1" charset="0"/>
                <a:ea typeface="ＭＳ Ｐゴシック" pitchFamily="-107" charset="-128"/>
              </a:rPr>
              <a:t>Verbal reminders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C9EBE1-476A-0E4B-9D3A-3A3D423A59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4" y="3185303"/>
            <a:ext cx="3600890" cy="270066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E2A346-B4AE-E441-B6BD-BBD5287A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9" y="286909"/>
            <a:ext cx="9378000" cy="8456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Classroom Prompt Examples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B4204226-01A3-0B48-B06C-FBA2DE130151}"/>
              </a:ext>
            </a:extLst>
          </p:cNvPr>
          <p:cNvSpPr/>
          <p:nvPr/>
        </p:nvSpPr>
        <p:spPr>
          <a:xfrm>
            <a:off x="3379522" y="3600076"/>
            <a:ext cx="2873671" cy="2822136"/>
          </a:xfrm>
          <a:prstGeom prst="wedgeRoundRectCallout">
            <a:avLst>
              <a:gd name="adj1" fmla="val -88582"/>
              <a:gd name="adj2" fmla="val 2657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“Remember to mute unless its your turn” 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8B5E5DCB-C048-1948-9955-4FBD255DB326}"/>
              </a:ext>
            </a:extLst>
          </p:cNvPr>
          <p:cNvSpPr/>
          <p:nvPr/>
        </p:nvSpPr>
        <p:spPr>
          <a:xfrm>
            <a:off x="3508912" y="972030"/>
            <a:ext cx="3382199" cy="2164270"/>
          </a:xfrm>
          <a:prstGeom prst="wedgeRoundRectCallout">
            <a:avLst>
              <a:gd name="adj1" fmla="val 74509"/>
              <a:gd name="adj2" fmla="val -1754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“As you head out, remember to use talk quietly in the hallway."</a:t>
            </a:r>
          </a:p>
        </p:txBody>
      </p:sp>
      <p:pic>
        <p:nvPicPr>
          <p:cNvPr id="6146" name="Picture 2" descr="477 Students Leaving Classroom Stock Photos, Pictures &amp; Royalty-Free Images  - iStock">
            <a:extLst>
              <a:ext uri="{FF2B5EF4-FFF2-40B4-BE49-F238E27FC236}">
                <a16:creationId xmlns:a16="http://schemas.microsoft.com/office/drawing/2014/main" id="{0DE9417F-14BB-2A45-825B-6808995A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100" y="605564"/>
            <a:ext cx="4177310" cy="26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3 Powerful Ways Teaching Makes a Lifelong Impact on Students | Teach For  America">
            <a:extLst>
              <a:ext uri="{FF2B5EF4-FFF2-40B4-BE49-F238E27FC236}">
                <a16:creationId xmlns:a16="http://schemas.microsoft.com/office/drawing/2014/main" id="{6F1E9929-7393-EF4D-9134-1EC07C72D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5589" y="3600076"/>
            <a:ext cx="2347518" cy="25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F5D5FD15-EE34-0948-9EC4-1F997E667D31}"/>
              </a:ext>
            </a:extLst>
          </p:cNvPr>
          <p:cNvSpPr/>
          <p:nvPr/>
        </p:nvSpPr>
        <p:spPr>
          <a:xfrm>
            <a:off x="6761825" y="3966542"/>
            <a:ext cx="2873671" cy="2822136"/>
          </a:xfrm>
          <a:prstGeom prst="wedgeRoundRectCallout">
            <a:avLst>
              <a:gd name="adj1" fmla="val 86428"/>
              <a:gd name="adj2" fmla="val 2900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“Remember to read to yourself”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8B66E4-41F1-5F42-A16E-B753B297FC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859" y="6248960"/>
            <a:ext cx="620319" cy="609040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98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FDC5-E560-A349-868A-E77E8C2C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Classroom Prompt Examples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895616-E0CC-D644-916B-DE5AA3136985}"/>
              </a:ext>
            </a:extLst>
          </p:cNvPr>
          <p:cNvSpPr/>
          <p:nvPr/>
        </p:nvSpPr>
        <p:spPr>
          <a:xfrm>
            <a:off x="137561" y="1313063"/>
            <a:ext cx="3726180" cy="3931920"/>
          </a:xfrm>
          <a:prstGeom prst="rect">
            <a:avLst/>
          </a:prstGeom>
          <a:solidFill>
            <a:schemeClr val="accent5">
              <a:alpha val="10684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WELCOME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As you come in,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did you remember: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something to write with?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your homework?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your planner?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our textbook?</a:t>
            </a:r>
          </a:p>
        </p:txBody>
      </p:sp>
      <p:pic>
        <p:nvPicPr>
          <p:cNvPr id="7172" name="Picture 4" descr="Science Safety Rules Posters in Primary Colors | Science safety, Science  safety rules, Science lab safety">
            <a:extLst>
              <a:ext uri="{FF2B5EF4-FFF2-40B4-BE49-F238E27FC236}">
                <a16:creationId xmlns:a16="http://schemas.microsoft.com/office/drawing/2014/main" id="{2890F92E-72F5-8048-AB38-2132F05B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367" y="3161490"/>
            <a:ext cx="24892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itching Our Distractions: The Importance of Active Listening">
            <a:extLst>
              <a:ext uri="{FF2B5EF4-FFF2-40B4-BE49-F238E27FC236}">
                <a16:creationId xmlns:a16="http://schemas.microsoft.com/office/drawing/2014/main" id="{8B6A285F-F117-F544-8FD3-1BD5939A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109" y="3828600"/>
            <a:ext cx="3357384" cy="244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Academics - Eastern Carver County Schools">
            <a:extLst>
              <a:ext uri="{FF2B5EF4-FFF2-40B4-BE49-F238E27FC236}">
                <a16:creationId xmlns:a16="http://schemas.microsoft.com/office/drawing/2014/main" id="{D8628706-3664-8B46-BD0A-64AC631F4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1507" y="334829"/>
            <a:ext cx="2677012" cy="28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89469C-8912-9D4F-B1AD-23847D215EE6}"/>
              </a:ext>
            </a:extLst>
          </p:cNvPr>
          <p:cNvSpPr txBox="1"/>
          <p:nvPr/>
        </p:nvSpPr>
        <p:spPr>
          <a:xfrm>
            <a:off x="4331060" y="1265742"/>
            <a:ext cx="243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-1" charset="0"/>
                <a:ea typeface="ＭＳ Ｐゴシック" pitchFamily="-107" charset="-128"/>
              </a:rPr>
              <a:t>Visual reminders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53777-ED07-5C4E-90AA-2BE17D462877}"/>
              </a:ext>
            </a:extLst>
          </p:cNvPr>
          <p:cNvSpPr txBox="1"/>
          <p:nvPr/>
        </p:nvSpPr>
        <p:spPr>
          <a:xfrm>
            <a:off x="9725801" y="2374656"/>
            <a:ext cx="243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-1" charset="0"/>
                <a:ea typeface="ＭＳ Ｐゴシック" pitchFamily="-107" charset="-128"/>
              </a:rPr>
              <a:t>Gestural reminders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0B61E7-BB0F-3B43-BCDD-0E31D091C4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1935" y="5992780"/>
            <a:ext cx="881244" cy="865220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8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A83EC-B881-8140-A440-AE63BF8C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51">
            <a:off x="600483" y="1824850"/>
            <a:ext cx="6200364" cy="2344873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Opportunities to Respond</a:t>
            </a:r>
          </a:p>
        </p:txBody>
      </p:sp>
    </p:spTree>
    <p:extLst>
      <p:ext uri="{BB962C8B-B14F-4D97-AF65-F5344CB8AC3E}">
        <p14:creationId xmlns:p14="http://schemas.microsoft.com/office/powerpoint/2010/main" val="41163126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DA5CFE-838E-5F46-8DBD-E9F6CAD62E8A}"/>
              </a:ext>
            </a:extLst>
          </p:cNvPr>
          <p:cNvSpPr txBox="1"/>
          <p:nvPr/>
        </p:nvSpPr>
        <p:spPr>
          <a:xfrm>
            <a:off x="295520" y="218456"/>
            <a:ext cx="2786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it?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(OTRs)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567423C-8CC7-A84A-8466-27AE8A2B076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722528" y="2708690"/>
            <a:ext cx="6954810" cy="334733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457200">
              <a:buClr>
                <a:schemeClr val="accent6">
                  <a:lumMod val="50000"/>
                </a:schemeClr>
              </a:buClr>
              <a:buFont typeface="Arial" charset="0"/>
              <a:buChar char="•"/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Provide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high rates 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of opportunities to respond (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OTRs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)</a:t>
            </a:r>
          </a:p>
          <a:p>
            <a:pPr indent="-457200">
              <a:buClr>
                <a:schemeClr val="accent6">
                  <a:lumMod val="50000"/>
                </a:schemeClr>
              </a:buClr>
              <a:buFont typeface="Arial" charset="0"/>
              <a:buChar char="•"/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Consider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various observable ways 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to engage students</a:t>
            </a:r>
          </a:p>
          <a:p>
            <a:pPr indent="-457200">
              <a:buClr>
                <a:schemeClr val="accent6">
                  <a:lumMod val="50000"/>
                </a:schemeClr>
              </a:buClr>
              <a:buFont typeface="Arial" charset="0"/>
              <a:buChar char="•"/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Link engagement with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outcome objectives</a:t>
            </a:r>
          </a:p>
          <a:p>
            <a:pPr indent="-457200">
              <a:buFont typeface="Arial" charset="0"/>
              <a:buChar char="•"/>
            </a:pPr>
            <a:endParaRPr lang="en-US" altLang="en-US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533400" indent="-533400"/>
            <a:endParaRPr lang="en-US" altLang="en-US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Graphic 13" descr="Customer review">
            <a:extLst>
              <a:ext uri="{FF2B5EF4-FFF2-40B4-BE49-F238E27FC236}">
                <a16:creationId xmlns:a16="http://schemas.microsoft.com/office/drawing/2014/main" id="{361B9964-792A-DE4A-BE77-22AA6F6874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7130" y="2825223"/>
            <a:ext cx="3013429" cy="3013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89EAC-0F92-CA49-BF61-6EEB595A734B}"/>
              </a:ext>
            </a:extLst>
          </p:cNvPr>
          <p:cNvSpPr txBox="1"/>
          <p:nvPr/>
        </p:nvSpPr>
        <p:spPr>
          <a:xfrm>
            <a:off x="93060" y="1341022"/>
            <a:ext cx="11997130" cy="95410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Opportunity to Respond (OTR)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 behavior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that…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solicits a student response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asking a question, presenting a demand).”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92EFE-392E-F241-8447-B24F8C9E3B4B}"/>
              </a:ext>
            </a:extLst>
          </p:cNvPr>
          <p:cNvSpPr/>
          <p:nvPr/>
        </p:nvSpPr>
        <p:spPr>
          <a:xfrm>
            <a:off x="4872429" y="6368746"/>
            <a:ext cx="712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(Simonsen, Fairbanks,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Briesch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Myers, &amp;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2008)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396E81-D3D2-4F49-BC85-C02F4CBDD4DA}"/>
              </a:ext>
            </a:extLst>
          </p:cNvPr>
          <p:cNvSpPr txBox="1"/>
          <p:nvPr/>
        </p:nvSpPr>
        <p:spPr>
          <a:xfrm>
            <a:off x="105443" y="222995"/>
            <a:ext cx="8344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of OTRs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46C575-2EDE-5247-8387-FDFC279EB420}"/>
              </a:ext>
            </a:extLst>
          </p:cNvPr>
          <p:cNvGrpSpPr/>
          <p:nvPr/>
        </p:nvGrpSpPr>
        <p:grpSpPr>
          <a:xfrm>
            <a:off x="7756583" y="3022918"/>
            <a:ext cx="2545919" cy="1742536"/>
            <a:chOff x="433953" y="1948158"/>
            <a:chExt cx="2696705" cy="20885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EA056C-0D84-C548-BB84-92CF55F69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227" y="1948158"/>
              <a:ext cx="2667431" cy="184219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5A5B41-68E2-774C-97B5-40ED03AC9A28}"/>
                </a:ext>
              </a:extLst>
            </p:cNvPr>
            <p:cNvSpPr/>
            <p:nvPr/>
          </p:nvSpPr>
          <p:spPr>
            <a:xfrm>
              <a:off x="433953" y="3328318"/>
              <a:ext cx="2696705" cy="7083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Computer Assisted Instruction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CBAA4C-848D-C448-B758-201CD0D6D264}"/>
              </a:ext>
            </a:extLst>
          </p:cNvPr>
          <p:cNvGrpSpPr/>
          <p:nvPr/>
        </p:nvGrpSpPr>
        <p:grpSpPr>
          <a:xfrm>
            <a:off x="7797637" y="1094111"/>
            <a:ext cx="2568461" cy="1699865"/>
            <a:chOff x="4572000" y="2179756"/>
            <a:chExt cx="2485701" cy="17413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386DEC-37D3-664C-BFD8-BA9F21CA6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2179756"/>
              <a:ext cx="2485701" cy="165412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459FD4-439A-F94B-B58A-75172B55AC19}"/>
                </a:ext>
              </a:extLst>
            </p:cNvPr>
            <p:cNvSpPr/>
            <p:nvPr/>
          </p:nvSpPr>
          <p:spPr>
            <a:xfrm>
              <a:off x="4572000" y="3322780"/>
              <a:ext cx="2479729" cy="5982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Class-wide Peer Tutoring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A4F237-4455-3345-8DBD-BC1E92471A15}"/>
              </a:ext>
            </a:extLst>
          </p:cNvPr>
          <p:cNvGrpSpPr/>
          <p:nvPr/>
        </p:nvGrpSpPr>
        <p:grpSpPr>
          <a:xfrm>
            <a:off x="2836957" y="4987971"/>
            <a:ext cx="2508985" cy="1671331"/>
            <a:chOff x="3262509" y="3256259"/>
            <a:chExt cx="2130902" cy="191300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9F2D93-ED61-C34B-B72E-EABD3DC9A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2509" y="3256259"/>
              <a:ext cx="2130902" cy="181803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74CD11-3E4E-614E-A3EC-1C74ECD69DD0}"/>
                </a:ext>
              </a:extLst>
            </p:cNvPr>
            <p:cNvSpPr/>
            <p:nvPr/>
          </p:nvSpPr>
          <p:spPr>
            <a:xfrm>
              <a:off x="3262509" y="4524512"/>
              <a:ext cx="2130902" cy="6447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Guided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Notes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E81398-4646-A641-AC1B-A635B9E2AE4F}"/>
              </a:ext>
            </a:extLst>
          </p:cNvPr>
          <p:cNvGrpSpPr/>
          <p:nvPr/>
        </p:nvGrpSpPr>
        <p:grpSpPr>
          <a:xfrm>
            <a:off x="4840757" y="3037882"/>
            <a:ext cx="2568461" cy="1728246"/>
            <a:chOff x="3440624" y="4241089"/>
            <a:chExt cx="2142698" cy="159503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73A7538-6C82-5842-A4F6-4A53CDCBE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6610" y="4241089"/>
              <a:ext cx="2126712" cy="159503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568C98-D2CB-1644-A9FF-08D7BBB864AF}"/>
                </a:ext>
              </a:extLst>
            </p:cNvPr>
            <p:cNvSpPr/>
            <p:nvPr/>
          </p:nvSpPr>
          <p:spPr>
            <a:xfrm>
              <a:off x="3440624" y="5290649"/>
              <a:ext cx="2142698" cy="5454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Response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Cards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12095C-9DA6-3941-9D3B-FDF2D9146D08}"/>
              </a:ext>
            </a:extLst>
          </p:cNvPr>
          <p:cNvGrpSpPr/>
          <p:nvPr/>
        </p:nvGrpSpPr>
        <p:grpSpPr>
          <a:xfrm>
            <a:off x="1731898" y="3023591"/>
            <a:ext cx="2545919" cy="1742536"/>
            <a:chOff x="447241" y="4181191"/>
            <a:chExt cx="2725981" cy="18786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77E076-3BFA-F24C-AFC7-5F094D217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787" y="4181191"/>
              <a:ext cx="2686435" cy="1801877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2188A6-4BA4-8D4F-A6A5-7C6A4042FD39}"/>
                </a:ext>
              </a:extLst>
            </p:cNvPr>
            <p:cNvSpPr/>
            <p:nvPr/>
          </p:nvSpPr>
          <p:spPr>
            <a:xfrm>
              <a:off x="447241" y="5422640"/>
              <a:ext cx="2725981" cy="6371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Electronic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Clickers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CBEB49-80CC-4747-8D5B-7C59BCE610A6}"/>
              </a:ext>
            </a:extLst>
          </p:cNvPr>
          <p:cNvGrpSpPr/>
          <p:nvPr/>
        </p:nvGrpSpPr>
        <p:grpSpPr>
          <a:xfrm>
            <a:off x="6846061" y="4987970"/>
            <a:ext cx="2508984" cy="1728244"/>
            <a:chOff x="7192468" y="1805328"/>
            <a:chExt cx="1623327" cy="116028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42D3250-8A9E-9A4E-9637-E4C0D562F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07308" y="1805328"/>
              <a:ext cx="1608487" cy="859257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9DA3582-9DFD-2842-8A22-241E3DDBF017}"/>
                </a:ext>
              </a:extLst>
            </p:cNvPr>
            <p:cNvSpPr/>
            <p:nvPr/>
          </p:nvSpPr>
          <p:spPr>
            <a:xfrm>
              <a:off x="7192468" y="2619670"/>
              <a:ext cx="1623327" cy="3459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Non-Verbal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Responses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1E0FAC-3DE7-A444-9E89-ECFB43E8E6EB}"/>
              </a:ext>
            </a:extLst>
          </p:cNvPr>
          <p:cNvGrpSpPr/>
          <p:nvPr/>
        </p:nvGrpSpPr>
        <p:grpSpPr>
          <a:xfrm>
            <a:off x="4818216" y="1056476"/>
            <a:ext cx="2568461" cy="1737500"/>
            <a:chOff x="39499" y="425450"/>
            <a:chExt cx="2734698" cy="186301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651862D-FD8A-8343-9ED1-51EAC5EE4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00" y="425450"/>
              <a:ext cx="2710697" cy="180585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040A43-6F9F-3042-BEC4-6B3A386A6316}"/>
                </a:ext>
              </a:extLst>
            </p:cNvPr>
            <p:cNvSpPr/>
            <p:nvPr/>
          </p:nvSpPr>
          <p:spPr>
            <a:xfrm>
              <a:off x="39499" y="1654734"/>
              <a:ext cx="2734698" cy="633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Choral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Responding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7DD78CF-2C25-1246-B142-BA322C28F47E}"/>
              </a:ext>
            </a:extLst>
          </p:cNvPr>
          <p:cNvGrpSpPr/>
          <p:nvPr/>
        </p:nvGrpSpPr>
        <p:grpSpPr>
          <a:xfrm>
            <a:off x="1768832" y="1025321"/>
            <a:ext cx="2568461" cy="1707556"/>
            <a:chOff x="6238753" y="3134147"/>
            <a:chExt cx="2568461" cy="1707556"/>
          </a:xfrm>
        </p:grpSpPr>
        <p:pic>
          <p:nvPicPr>
            <p:cNvPr id="1026" name="Picture 2" descr="How I Enhanced My Teaching Through EDI">
              <a:extLst>
                <a:ext uri="{FF2B5EF4-FFF2-40B4-BE49-F238E27FC236}">
                  <a16:creationId xmlns:a16="http://schemas.microsoft.com/office/drawing/2014/main" id="{5B926835-9293-5945-8D63-C28C3A2052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38753" y="3134147"/>
              <a:ext cx="2539749" cy="161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490642E-4D2F-0447-83BA-0FC2016F559A}"/>
                </a:ext>
              </a:extLst>
            </p:cNvPr>
            <p:cNvSpPr/>
            <p:nvPr/>
          </p:nvSpPr>
          <p:spPr>
            <a:xfrm>
              <a:off x="6238753" y="4250671"/>
              <a:ext cx="2568461" cy="591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Explicit, Direct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/>
                </a:rPr>
                <a:t>Instruction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0DBF135-C69D-7C44-B620-1D89F4AD70B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1935" y="5992780"/>
            <a:ext cx="881244" cy="865220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35461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itle 1">
            <a:extLst>
              <a:ext uri="{FF2B5EF4-FFF2-40B4-BE49-F238E27FC236}">
                <a16:creationId xmlns:a16="http://schemas.microsoft.com/office/drawing/2014/main" id="{C7A25BB1-F083-4A37-8685-9D930072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10" y="298984"/>
            <a:ext cx="5045275" cy="984823"/>
          </a:xfrm>
        </p:spPr>
        <p:txBody>
          <a:bodyPr>
            <a:noAutofit/>
          </a:bodyPr>
          <a:lstStyle/>
          <a:p>
            <a:r>
              <a:rPr lang="en-US" altLang="en-US" sz="3600" dirty="0">
                <a:ea typeface="Franklin Gothic Book" panose="020B0503020102020204" pitchFamily="34" charset="0"/>
                <a:cs typeface="Franklin Gothic Book" panose="020B0503020102020204" pitchFamily="34" charset="0"/>
              </a:rPr>
              <a:t>Choral Responding</a:t>
            </a:r>
            <a:endParaRPr lang="en-US" altLang="en-US" sz="3600" dirty="0"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0386A-DBA2-775A-4F6C-008F98776D37}"/>
              </a:ext>
            </a:extLst>
          </p:cNvPr>
          <p:cNvSpPr txBox="1"/>
          <p:nvPr/>
        </p:nvSpPr>
        <p:spPr>
          <a:xfrm>
            <a:off x="799731" y="5440755"/>
            <a:ext cx="3235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4"/>
              </a:rPr>
              <a:t>https://youtu.be/g9kyl_WPFhU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</a:p>
        </p:txBody>
      </p:sp>
      <p:pic>
        <p:nvPicPr>
          <p:cNvPr id="2" name="Online Media 5" title="Inviting Participation With Thumbs-Up Responses">
            <a:hlinkClick r:id="" action="ppaction://media"/>
            <a:extLst>
              <a:ext uri="{FF2B5EF4-FFF2-40B4-BE49-F238E27FC236}">
                <a16:creationId xmlns:a16="http://schemas.microsoft.com/office/drawing/2014/main" id="{CDCA58D2-4CAE-E5B2-D0D2-6AECCED773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40715" y="1851660"/>
            <a:ext cx="5946576" cy="3360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CCB6D4-2F7A-D9C4-3012-FCCB417A53FD}"/>
              </a:ext>
            </a:extLst>
          </p:cNvPr>
          <p:cNvSpPr txBox="1"/>
          <p:nvPr/>
        </p:nvSpPr>
        <p:spPr>
          <a:xfrm>
            <a:off x="7030793" y="5440755"/>
            <a:ext cx="3279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6"/>
              </a:rPr>
              <a:t>https://youtu.be/37CTCDTesWA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11E111-9935-8F6F-7701-2FBD6DC5794C}"/>
              </a:ext>
            </a:extLst>
          </p:cNvPr>
          <p:cNvSpPr txBox="1">
            <a:spLocks/>
          </p:cNvSpPr>
          <p:nvPr/>
        </p:nvSpPr>
        <p:spPr>
          <a:xfrm>
            <a:off x="6542080" y="336921"/>
            <a:ext cx="3962090" cy="65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altLang="en-US" sz="3600" kern="0" dirty="0">
                <a:ea typeface="Franklin Gothic Book" panose="020B0503020102020204" pitchFamily="34" charset="0"/>
                <a:cs typeface="Franklin Gothic Book" panose="020B0503020102020204" pitchFamily="34" charset="0"/>
              </a:rPr>
              <a:t>Thumbs Up</a:t>
            </a:r>
          </a:p>
        </p:txBody>
      </p:sp>
      <p:pic>
        <p:nvPicPr>
          <p:cNvPr id="10" name="Online Media 9" title="9th Grade Biology">
            <a:hlinkClick r:id="" action="ppaction://media"/>
            <a:extLst>
              <a:ext uri="{FF2B5EF4-FFF2-40B4-BE49-F238E27FC236}">
                <a16:creationId xmlns:a16="http://schemas.microsoft.com/office/drawing/2014/main" id="{4AF960C9-6679-87EC-8151-2AF8705323FD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19323" y="1697831"/>
            <a:ext cx="4616048" cy="34623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A83EC-B881-8140-A440-AE63BF8C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51">
            <a:off x="502970" y="2439655"/>
            <a:ext cx="5200601" cy="2344873"/>
          </a:xfrm>
        </p:spPr>
        <p:txBody>
          <a:bodyPr/>
          <a:lstStyle/>
          <a:p>
            <a:r>
              <a:rPr lang="en-US" sz="7200" dirty="0"/>
              <a:t>Specific Praise </a:t>
            </a:r>
            <a:br>
              <a:rPr lang="en-US" sz="7200" dirty="0"/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758408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A16F50F0-18C5-9349-AC25-AB51D4FE30D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89285" y="1750757"/>
            <a:ext cx="10013430" cy="362134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457200">
              <a:lnSpc>
                <a:spcPct val="80000"/>
              </a:lnSpc>
              <a:buFont typeface="Arial" charset="0"/>
              <a:buChar char="•"/>
            </a:pPr>
            <a:endParaRPr lang="en-US" altLang="en-US" sz="3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lnSpc>
                <a:spcPct val="80000"/>
              </a:lnSpc>
              <a:buFont typeface="Arial" charset="0"/>
              <a:buChar char="•"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 Specific Praise</a:t>
            </a:r>
          </a:p>
          <a:p>
            <a:pPr marL="519113" lvl="1" indent="0">
              <a:lnSpc>
                <a:spcPct val="80000"/>
              </a:lnSpc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statement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typically provided by the teacher, when a desired behavior occurs (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contingent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inform students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specifically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they did well.”</a:t>
            </a:r>
          </a:p>
          <a:p>
            <a:pPr marL="749808" lvl="1" indent="-457200">
              <a:lnSpc>
                <a:spcPct val="80000"/>
              </a:lnSpc>
              <a:buFont typeface="Arial" charset="0"/>
              <a:buChar char="•"/>
            </a:pPr>
            <a:endParaRPr lang="en-US" altLang="en-US" sz="3600" baseline="30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9808" lvl="1" indent="-457200">
              <a:lnSpc>
                <a:spcPct val="80000"/>
              </a:lnSpc>
              <a:buFont typeface="Arial" charset="0"/>
              <a:buChar char="•"/>
            </a:pPr>
            <a:endParaRPr lang="en-US" altLang="en-US" sz="3600" baseline="30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9113" lvl="1" indent="0">
              <a:lnSpc>
                <a:spcPct val="80000"/>
              </a:lnSpc>
              <a:buNone/>
            </a:pPr>
            <a:endParaRPr lang="en-US" sz="3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FB25C-DC31-C54D-AA7F-2F2835101755}"/>
              </a:ext>
            </a:extLst>
          </p:cNvPr>
          <p:cNvSpPr txBox="1"/>
          <p:nvPr/>
        </p:nvSpPr>
        <p:spPr>
          <a:xfrm>
            <a:off x="2754242" y="6417866"/>
            <a:ext cx="519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(Simonsen et al. 2008, pp. 362, 364, emphasis added)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2CDE04-B349-0642-A10A-43A7765B3093}"/>
              </a:ext>
            </a:extLst>
          </p:cNvPr>
          <p:cNvSpPr txBox="1"/>
          <p:nvPr/>
        </p:nvSpPr>
        <p:spPr>
          <a:xfrm>
            <a:off x="291061" y="194710"/>
            <a:ext cx="2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it? </a:t>
            </a:r>
          </a:p>
        </p:txBody>
      </p:sp>
    </p:spTree>
    <p:extLst>
      <p:ext uri="{BB962C8B-B14F-4D97-AF65-F5344CB8AC3E}">
        <p14:creationId xmlns:p14="http://schemas.microsoft.com/office/powerpoint/2010/main" val="333212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C665E-6627-EFFA-9B03-F34CE626E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914" y="477913"/>
            <a:ext cx="7759138" cy="4271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2FAC78-7AA3-F8AC-B27A-7918B927B661}"/>
              </a:ext>
            </a:extLst>
          </p:cNvPr>
          <p:cNvSpPr txBox="1"/>
          <p:nvPr/>
        </p:nvSpPr>
        <p:spPr>
          <a:xfrm>
            <a:off x="2579474" y="6010755"/>
            <a:ext cx="6824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https://www.mayinstitute.org/services-for-schools/pbis/forum.html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E63C9-BBCF-4EE3-1291-0BCB6F37676D}"/>
              </a:ext>
            </a:extLst>
          </p:cNvPr>
          <p:cNvSpPr txBox="1"/>
          <p:nvPr/>
        </p:nvSpPr>
        <p:spPr>
          <a:xfrm>
            <a:off x="3382405" y="4934160"/>
            <a:ext cx="5218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D84C6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 Points by Sheraton Norwood,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D84C6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D84C6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Boston-Providence Turnpike, Norwood, MA</a:t>
            </a:r>
          </a:p>
        </p:txBody>
      </p:sp>
    </p:spTree>
    <p:extLst>
      <p:ext uri="{BB962C8B-B14F-4D97-AF65-F5344CB8AC3E}">
        <p14:creationId xmlns:p14="http://schemas.microsoft.com/office/powerpoint/2010/main" val="37889563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E73AE34-5FB6-AC4C-AA42-39A77D12B93E}"/>
              </a:ext>
            </a:extLst>
          </p:cNvPr>
          <p:cNvSpPr txBox="1"/>
          <p:nvPr/>
        </p:nvSpPr>
        <p:spPr>
          <a:xfrm>
            <a:off x="-231386" y="382701"/>
            <a:ext cx="316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C4E01D6-7F4E-4641-8635-CB78B8FC0841}"/>
              </a:ext>
            </a:extLst>
          </p:cNvPr>
          <p:cNvSpPr/>
          <p:nvPr/>
        </p:nvSpPr>
        <p:spPr>
          <a:xfrm>
            <a:off x="350520" y="1592580"/>
            <a:ext cx="3169458" cy="925830"/>
          </a:xfrm>
          <a:prstGeom prst="wedgeRoundRectCallout">
            <a:avLst>
              <a:gd name="adj1" fmla="val -7529"/>
              <a:gd name="adj2" fmla="val 111883"/>
              <a:gd name="adj3" fmla="val 16667"/>
            </a:avLst>
          </a:prstGeom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/>
              <a:t>"Nice hand raise!"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94446D89-2C5A-164F-837B-52E86C4B6347}"/>
              </a:ext>
            </a:extLst>
          </p:cNvPr>
          <p:cNvSpPr/>
          <p:nvPr/>
        </p:nvSpPr>
        <p:spPr>
          <a:xfrm>
            <a:off x="1216515" y="3375661"/>
            <a:ext cx="2662066" cy="1485900"/>
          </a:xfrm>
          <a:prstGeom prst="wedgeRoundRectCallout">
            <a:avLst>
              <a:gd name="adj1" fmla="val -46595"/>
              <a:gd name="adj2" fmla="val 90192"/>
              <a:gd name="adj3" fmla="val 16667"/>
            </a:avLst>
          </a:prstGeom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/>
              <a:t>"Clear pronunciation. Well done."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E2B59D3-0619-2647-8F9D-D92C67E2C6AE}"/>
              </a:ext>
            </a:extLst>
          </p:cNvPr>
          <p:cNvSpPr/>
          <p:nvPr/>
        </p:nvSpPr>
        <p:spPr>
          <a:xfrm>
            <a:off x="4038830" y="4831081"/>
            <a:ext cx="2662066" cy="1485900"/>
          </a:xfrm>
          <a:prstGeom prst="wedgeRoundRectCallout">
            <a:avLst>
              <a:gd name="adj1" fmla="val 85650"/>
              <a:gd name="adj2" fmla="val 8654"/>
              <a:gd name="adj3" fmla="val 16667"/>
            </a:avLst>
          </a:prstGeom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/>
              <a:t>"It was kind to help your friend like that!"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1C51E6B4-14A9-BC4B-916E-C5867B7760D1}"/>
              </a:ext>
            </a:extLst>
          </p:cNvPr>
          <p:cNvSpPr/>
          <p:nvPr/>
        </p:nvSpPr>
        <p:spPr>
          <a:xfrm>
            <a:off x="4346287" y="1592580"/>
            <a:ext cx="2849880" cy="1771650"/>
          </a:xfrm>
          <a:prstGeom prst="wedgeRoundRectCallout">
            <a:avLst>
              <a:gd name="adj1" fmla="val -3186"/>
              <a:gd name="adj2" fmla="val 99919"/>
              <a:gd name="adj3" fmla="val 16667"/>
            </a:avLst>
          </a:prstGeom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/>
              <a:t>"You walked to get into line. Way to go!"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B3EA2D81-B038-F64F-8545-8E16956840CB}"/>
              </a:ext>
            </a:extLst>
          </p:cNvPr>
          <p:cNvSpPr/>
          <p:nvPr/>
        </p:nvSpPr>
        <p:spPr>
          <a:xfrm>
            <a:off x="8153171" y="4118611"/>
            <a:ext cx="3489960" cy="1485900"/>
          </a:xfrm>
          <a:prstGeom prst="wedgeRoundRectCallout">
            <a:avLst>
              <a:gd name="adj1" fmla="val -9170"/>
              <a:gd name="adj2" fmla="val 111731"/>
              <a:gd name="adj3" fmla="val 16667"/>
            </a:avLst>
          </a:prstGeom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/>
              <a:t>"You asked for help when you needed it! Terrific!"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A5764DD2-6D0E-9740-B217-F9E0652F2C58}"/>
              </a:ext>
            </a:extLst>
          </p:cNvPr>
          <p:cNvSpPr/>
          <p:nvPr/>
        </p:nvSpPr>
        <p:spPr>
          <a:xfrm>
            <a:off x="8022477" y="522896"/>
            <a:ext cx="3169458" cy="2434591"/>
          </a:xfrm>
          <a:prstGeom prst="wedgeRoundRectCallout">
            <a:avLst>
              <a:gd name="adj1" fmla="val -33816"/>
              <a:gd name="adj2" fmla="val 69073"/>
              <a:gd name="adj3" fmla="val 16667"/>
            </a:avLst>
          </a:prstGeom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/>
              <a:t>"That was a hard problem and you stuck with it. </a:t>
            </a:r>
          </a:p>
          <a:p>
            <a:pPr lvl="0" algn="ctr"/>
            <a:r>
              <a:rPr lang="en-US" sz="2800" dirty="0"/>
              <a:t>Great job!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4CC63A-917E-894D-88D6-81E0D0B89A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1935" y="5992780"/>
            <a:ext cx="881244" cy="865220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73445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000" y="1454564"/>
            <a:ext cx="6561388" cy="44909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60395" indent="-457200" fontAlgn="base">
              <a:spcBef>
                <a:spcPct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team, return or draft a classroom lesson plan.</a:t>
            </a:r>
          </a:p>
          <a:p>
            <a:pPr marL="660395" indent="-457200" fontAlgn="base">
              <a:spcBef>
                <a:spcPct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Draft examples of prompts, OTRs, and praise that you can embed into your plan.</a:t>
            </a:r>
          </a:p>
          <a:p>
            <a:pPr marL="660400" indent="-457200">
              <a:lnSpc>
                <a:spcPct val="9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items to your Action Plan as necessary</a:t>
            </a:r>
          </a:p>
          <a:p>
            <a:pPr marL="660400" indent="-457200">
              <a:lnSpc>
                <a:spcPct val="9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– Plan how you will provide this content to your staff</a:t>
            </a:r>
          </a:p>
          <a:p>
            <a:pPr marL="660400" indent="-457200">
              <a:lnSpc>
                <a:spcPct val="9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ready to present 2-3 “big ideas” from your discussion.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09266A-C2B9-8942-A774-FDF5AAD7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9747075" cy="845600"/>
          </a:xfrm>
        </p:spPr>
        <p:txBody>
          <a:bodyPr/>
          <a:lstStyle/>
          <a:p>
            <a:r>
              <a:rPr lang="en-US" dirty="0"/>
              <a:t>ACTIVITY: 3 Key Classroom Practices</a:t>
            </a:r>
          </a:p>
        </p:txBody>
      </p: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2322597" y="5982894"/>
            <a:ext cx="816948" cy="845600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03EBBC-9D64-694C-903F-F3E16A30D23B}"/>
              </a:ext>
            </a:extLst>
          </p:cNvPr>
          <p:cNvSpPr txBox="1"/>
          <p:nvPr/>
        </p:nvSpPr>
        <p:spPr>
          <a:xfrm>
            <a:off x="3328067" y="6059670"/>
            <a:ext cx="1691489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20 minutes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3CED4F5-1946-7949-9975-9AC34CCD36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9592" y="6018734"/>
            <a:ext cx="798074" cy="76922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26B078-14A3-E84B-B804-F55D4526F6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275" y="1313063"/>
            <a:ext cx="3722957" cy="464527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15961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089D2C6-4543-4248-92D3-99658C3E01A7}"/>
              </a:ext>
            </a:extLst>
          </p:cNvPr>
          <p:cNvSpPr txBox="1"/>
          <p:nvPr/>
        </p:nvSpPr>
        <p:spPr>
          <a:xfrm>
            <a:off x="6705600" y="2590800"/>
            <a:ext cx="5181600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Team </a:t>
            </a:r>
            <a:endParaRPr lang="en-US" sz="48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Action Planning Time</a:t>
            </a:r>
            <a:endParaRPr lang="en-US" sz="48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8281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880" y="1445732"/>
            <a:ext cx="9702323" cy="4839199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numCol="2"/>
          <a:lstStyle/>
          <a:p>
            <a:pPr marL="202565" indent="0">
              <a:lnSpc>
                <a:spcPct val="90000"/>
              </a:lnSpc>
              <a:buClr>
                <a:prstClr val="white"/>
              </a:buClr>
              <a:buNone/>
            </a:pPr>
            <a:r>
              <a:rPr lang="en-US" sz="2600" dirty="0">
                <a:solidFill>
                  <a:srgbClr val="1B190F"/>
                </a:solidFill>
                <a:latin typeface="Franklin Gothic Book"/>
                <a:ea typeface="ＭＳ Ｐゴシック"/>
              </a:rPr>
              <a:t>Meet with your team and discuss action steps related to the following items reviewed today:</a:t>
            </a:r>
          </a:p>
          <a:p>
            <a:pPr marL="202565" indent="0">
              <a:lnSpc>
                <a:spcPct val="90000"/>
              </a:lnSpc>
              <a:buClr>
                <a:prstClr val="white"/>
              </a:buClr>
              <a:buNone/>
            </a:pPr>
            <a:endParaRPr lang="en-US" sz="2600" dirty="0">
              <a:solidFill>
                <a:srgbClr val="1B190F"/>
              </a:solidFill>
              <a:latin typeface="Franklin Gothic Book"/>
              <a:ea typeface="ＭＳ Ｐゴシック"/>
            </a:endParaRPr>
          </a:p>
          <a:p>
            <a:pPr marL="202565" indent="0">
              <a:lnSpc>
                <a:spcPct val="90000"/>
              </a:lnSpc>
              <a:buClr>
                <a:prstClr val="white"/>
              </a:buClr>
              <a:buNone/>
            </a:pPr>
            <a:r>
              <a:rPr lang="en-US" sz="2600" b="1" dirty="0">
                <a:solidFill>
                  <a:srgbClr val="1B190F"/>
                </a:solidFill>
                <a:latin typeface="Franklin Gothic Book"/>
                <a:ea typeface="ＭＳ Ｐゴシック"/>
              </a:rPr>
              <a:t>1. Review notes from our sharing activity today. What great ideas did you take away?</a:t>
            </a:r>
          </a:p>
          <a:p>
            <a:pPr marL="202565" indent="0">
              <a:lnSpc>
                <a:spcPct val="90000"/>
              </a:lnSpc>
              <a:buClr>
                <a:prstClr val="white"/>
              </a:buClr>
              <a:buNone/>
            </a:pPr>
            <a:endParaRPr lang="en-US" sz="2600" b="1" dirty="0">
              <a:solidFill>
                <a:srgbClr val="1B190F"/>
              </a:solidFill>
              <a:latin typeface="Franklin Gothic Book"/>
              <a:ea typeface="ＭＳ Ｐゴシック"/>
            </a:endParaRPr>
          </a:p>
          <a:p>
            <a:pPr marL="202565" indent="0">
              <a:lnSpc>
                <a:spcPct val="90000"/>
              </a:lnSpc>
              <a:buClr>
                <a:prstClr val="white"/>
              </a:buClr>
              <a:buNone/>
            </a:pPr>
            <a:r>
              <a:rPr lang="en-US" sz="2600" b="1" dirty="0">
                <a:solidFill>
                  <a:srgbClr val="1B190F"/>
                </a:solidFill>
                <a:latin typeface="Franklin Gothic Book"/>
                <a:ea typeface="ＭＳ Ｐゴシック"/>
              </a:rPr>
              <a:t>2. What are your next steps with PBIS getting started steps?</a:t>
            </a:r>
          </a:p>
          <a:p>
            <a:pPr marL="202565" indent="0">
              <a:lnSpc>
                <a:spcPct val="90000"/>
              </a:lnSpc>
              <a:buClr>
                <a:prstClr val="white"/>
              </a:buClr>
              <a:buNone/>
            </a:pPr>
            <a:endParaRPr lang="en-US" sz="2600" b="1" dirty="0">
              <a:solidFill>
                <a:srgbClr val="1B190F"/>
              </a:solidFill>
              <a:latin typeface="Franklin Gothic Book"/>
              <a:ea typeface="ＭＳ Ｐゴシック"/>
              <a:cs typeface="Calibri" panose="020F0502020204030204" pitchFamily="34" charset="0"/>
            </a:endParaRPr>
          </a:p>
          <a:p>
            <a:pPr marL="202565" indent="0">
              <a:lnSpc>
                <a:spcPct val="90000"/>
              </a:lnSpc>
              <a:buClr>
                <a:prstClr val="white"/>
              </a:buClr>
              <a:buNone/>
            </a:pPr>
            <a:r>
              <a:rPr lang="en-US" sz="2600" b="1" dirty="0">
                <a:solidFill>
                  <a:srgbClr val="1B190F"/>
                </a:solidFill>
                <a:latin typeface="Franklin Gothic Book"/>
                <a:ea typeface="ＭＳ Ｐゴシック"/>
                <a:cs typeface="Calibri"/>
              </a:rPr>
              <a:t>3. How can your team support school PD on understanding function of behavior?</a:t>
            </a:r>
          </a:p>
          <a:p>
            <a:pPr marL="202565" indent="0">
              <a:lnSpc>
                <a:spcPct val="90000"/>
              </a:lnSpc>
              <a:buNone/>
            </a:pPr>
            <a:endParaRPr lang="en-US" sz="2600" b="1" dirty="0">
              <a:solidFill>
                <a:srgbClr val="1B190F"/>
              </a:solidFill>
              <a:latin typeface="Franklin Gothic Book"/>
              <a:ea typeface="ＭＳ Ｐゴシック"/>
            </a:endParaRPr>
          </a:p>
          <a:p>
            <a:pPr marL="202565" indent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B190F"/>
                </a:solidFill>
                <a:latin typeface="Franklin Gothic Book"/>
                <a:ea typeface="ＭＳ Ｐゴシック"/>
              </a:rPr>
              <a:t>4. Discuss your school's current use of classroom PBIS. How could assess staff’s use of these strategies? </a:t>
            </a:r>
            <a:endParaRPr lang="en-US" sz="2600" dirty="0">
              <a:solidFill>
                <a:srgbClr val="1B190F"/>
              </a:solidFill>
              <a:ea typeface="ＭＳ Ｐゴシック"/>
            </a:endParaRPr>
          </a:p>
          <a:p>
            <a:pPr marL="202565" indent="0">
              <a:lnSpc>
                <a:spcPct val="90000"/>
              </a:lnSpc>
              <a:buNone/>
            </a:pPr>
            <a:endParaRPr lang="en-US" sz="2600" dirty="0">
              <a:solidFill>
                <a:srgbClr val="1B190F"/>
              </a:solidFill>
              <a:latin typeface="Franklin Gothic Book"/>
              <a:ea typeface="ＭＳ Ｐゴシック"/>
            </a:endParaRPr>
          </a:p>
          <a:p>
            <a:pPr marL="202565" indent="0">
              <a:lnSpc>
                <a:spcPct val="90000"/>
              </a:lnSpc>
              <a:buNone/>
            </a:pPr>
            <a:r>
              <a:rPr lang="en-US" sz="2600" dirty="0">
                <a:solidFill>
                  <a:srgbClr val="1B190F"/>
                </a:solidFill>
                <a:latin typeface="Franklin Gothic Book"/>
                <a:ea typeface="ＭＳ Ｐゴシック"/>
              </a:rPr>
              <a:t>Please update your action plans and share with your trainers.</a:t>
            </a:r>
          </a:p>
          <a:p>
            <a:pPr marL="202565" indent="0">
              <a:lnSpc>
                <a:spcPct val="90000"/>
              </a:lnSpc>
              <a:buNone/>
            </a:pPr>
            <a:endParaRPr lang="en-US" sz="2600" dirty="0">
              <a:solidFill>
                <a:srgbClr val="1B190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80" y="467463"/>
            <a:ext cx="9810469" cy="845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TEAM TIME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10016308" y="2549266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834;p68">
            <a:extLst>
              <a:ext uri="{FF2B5EF4-FFF2-40B4-BE49-F238E27FC236}">
                <a16:creationId xmlns:a16="http://schemas.microsoft.com/office/drawing/2014/main" id="{44B6C025-9524-481E-A95C-417D65EB0F3F}"/>
              </a:ext>
            </a:extLst>
          </p:cNvPr>
          <p:cNvSpPr/>
          <p:nvPr/>
        </p:nvSpPr>
        <p:spPr>
          <a:xfrm>
            <a:off x="11517972" y="1005031"/>
            <a:ext cx="32760" cy="33179"/>
          </a:xfrm>
          <a:custGeom>
            <a:avLst/>
            <a:gdLst/>
            <a:ahLst/>
            <a:cxnLst/>
            <a:rect l="l" t="t" r="r" b="b"/>
            <a:pathLst>
              <a:path w="1641" h="1662" extrusionOk="0">
                <a:moveTo>
                  <a:pt x="526" y="0"/>
                </a:moveTo>
                <a:lnTo>
                  <a:pt x="0" y="547"/>
                </a:lnTo>
                <a:lnTo>
                  <a:pt x="1115" y="1661"/>
                </a:lnTo>
                <a:lnTo>
                  <a:pt x="1640" y="1115"/>
                </a:lnTo>
                <a:lnTo>
                  <a:pt x="526" y="0"/>
                </a:lnTo>
                <a:close/>
              </a:path>
            </a:pathLst>
          </a:custGeom>
          <a:solidFill>
            <a:srgbClr val="88A1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6" name="Google Shape;6464;p67">
            <a:extLst>
              <a:ext uri="{FF2B5EF4-FFF2-40B4-BE49-F238E27FC236}">
                <a16:creationId xmlns:a16="http://schemas.microsoft.com/office/drawing/2014/main" id="{F82524CE-DE53-4F93-BA63-9B85CA93A3E4}"/>
              </a:ext>
            </a:extLst>
          </p:cNvPr>
          <p:cNvGrpSpPr/>
          <p:nvPr/>
        </p:nvGrpSpPr>
        <p:grpSpPr>
          <a:xfrm>
            <a:off x="10044725" y="1732998"/>
            <a:ext cx="495955" cy="495955"/>
            <a:chOff x="4674908" y="3682271"/>
            <a:chExt cx="371966" cy="371966"/>
          </a:xfrm>
        </p:grpSpPr>
        <p:sp>
          <p:nvSpPr>
            <p:cNvPr id="117" name="Google Shape;6465;p67">
              <a:extLst>
                <a:ext uri="{FF2B5EF4-FFF2-40B4-BE49-F238E27FC236}">
                  <a16:creationId xmlns:a16="http://schemas.microsoft.com/office/drawing/2014/main" id="{34087C3E-68C6-433B-B259-7C62694549F1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6466;p67">
              <a:extLst>
                <a:ext uri="{FF2B5EF4-FFF2-40B4-BE49-F238E27FC236}">
                  <a16:creationId xmlns:a16="http://schemas.microsoft.com/office/drawing/2014/main" id="{2C82CCA1-55FF-470A-AABD-60CEBB3CA9B8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6467;p67">
              <a:extLst>
                <a:ext uri="{FF2B5EF4-FFF2-40B4-BE49-F238E27FC236}">
                  <a16:creationId xmlns:a16="http://schemas.microsoft.com/office/drawing/2014/main" id="{38BB5952-C49F-4B91-9109-B50F75CAF40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6468;p67">
              <a:extLst>
                <a:ext uri="{FF2B5EF4-FFF2-40B4-BE49-F238E27FC236}">
                  <a16:creationId xmlns:a16="http://schemas.microsoft.com/office/drawing/2014/main" id="{8DAB7A20-7555-483A-9FB3-7A854AA093E9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" name="Text Placeholder 4">
            <a:extLst>
              <a:ext uri="{FF2B5EF4-FFF2-40B4-BE49-F238E27FC236}">
                <a16:creationId xmlns:a16="http://schemas.microsoft.com/office/drawing/2014/main" id="{053636B2-2590-1949-B511-EAFB1F300154}"/>
              </a:ext>
            </a:extLst>
          </p:cNvPr>
          <p:cNvSpPr txBox="1">
            <a:spLocks/>
          </p:cNvSpPr>
          <p:nvPr/>
        </p:nvSpPr>
        <p:spPr>
          <a:xfrm>
            <a:off x="10402459" y="2550127"/>
            <a:ext cx="1901776" cy="53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buClr>
                <a:prstClr val="white"/>
              </a:buClr>
              <a:buNone/>
              <a:defRPr/>
            </a:pPr>
            <a:r>
              <a:rPr lang="en-US" sz="2100" kern="0" dirty="0">
                <a:solidFill>
                  <a:schemeClr val="bg1"/>
                </a:solidFill>
              </a:rPr>
              <a:t>90 minutes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D79B104D-90CE-B944-8C01-393413C16EB4}"/>
              </a:ext>
            </a:extLst>
          </p:cNvPr>
          <p:cNvSpPr txBox="1">
            <a:spLocks/>
          </p:cNvSpPr>
          <p:nvPr/>
        </p:nvSpPr>
        <p:spPr>
          <a:xfrm>
            <a:off x="10404597" y="1711818"/>
            <a:ext cx="1901776" cy="53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buClr>
                <a:prstClr val="white"/>
              </a:buClr>
              <a:buNone/>
              <a:defRPr/>
            </a:pPr>
            <a:r>
              <a:rPr lang="en-US" sz="2100" kern="0" dirty="0">
                <a:solidFill>
                  <a:schemeClr val="bg1"/>
                </a:solidFill>
              </a:rPr>
              <a:t>Teams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5CA5610-BE12-EB49-AB18-18A45C5C2BF5}"/>
              </a:ext>
            </a:extLst>
          </p:cNvPr>
          <p:cNvSpPr/>
          <p:nvPr/>
        </p:nvSpPr>
        <p:spPr>
          <a:xfrm>
            <a:off x="10189601" y="3687284"/>
            <a:ext cx="1920607" cy="19976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22F28"/>
                </a:solidFill>
              </a:rPr>
              <a:t>Prepare to share 1 new action item or goal from your discussion.</a:t>
            </a:r>
          </a:p>
        </p:txBody>
      </p:sp>
    </p:spTree>
    <p:extLst>
      <p:ext uri="{BB962C8B-B14F-4D97-AF65-F5344CB8AC3E}">
        <p14:creationId xmlns:p14="http://schemas.microsoft.com/office/powerpoint/2010/main" val="28146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uiExpand="1" build="p"/>
      <p:bldP spid="59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418" y="1891184"/>
            <a:ext cx="6357346" cy="37304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055" indent="0">
              <a:buNone/>
            </a:pPr>
            <a:r>
              <a:rPr lang="en-US" sz="2800">
                <a:solidFill>
                  <a:srgbClr val="222F28"/>
                </a:solidFill>
              </a:rPr>
              <a:t>What was one action item or goal your team identified?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0" y="343098"/>
            <a:ext cx="10360431" cy="845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733" b="1">
                <a:solidFill>
                  <a:srgbClr val="222F28"/>
                </a:solidFill>
                <a:cs typeface="Calibri Light"/>
              </a:rPr>
              <a:t>SHARE OUT</a:t>
            </a:r>
            <a:endParaRPr lang="en-US" sz="3733">
              <a:solidFill>
                <a:srgbClr val="222F28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208913" y="5690530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00" kern="0" dirty="0">
                <a:solidFill>
                  <a:schemeClr val="bg1"/>
                </a:solidFill>
              </a:rPr>
              <a:t>5 minutes</a:t>
            </a:r>
            <a:endParaRPr lang="en-US" sz="2100" dirty="0">
              <a:solidFill>
                <a:schemeClr val="bg1"/>
              </a:solidFill>
            </a:endParaRP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6803789" y="5932795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112894" y="5831464"/>
            <a:ext cx="2628025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ind Vadodara"/>
              <a:cs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2100" kern="0" dirty="0">
                <a:solidFill>
                  <a:schemeClr val="bg1"/>
                </a:solidFill>
              </a:rPr>
              <a:t>Whole Group</a:t>
            </a:r>
            <a:endParaRPr lang="en-US" sz="2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ind Vadodara"/>
              <a:cs typeface="Hind Vadodara"/>
            </a:endParaRP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62936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B5A32C8-9AD8-E846-9A6D-4D48F0E0E2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008992"/>
              </p:ext>
            </p:extLst>
          </p:nvPr>
        </p:nvGraphicFramePr>
        <p:xfrm>
          <a:off x="295710" y="1192175"/>
          <a:ext cx="8653979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9" name="Google Shape;309;p31"/>
          <p:cNvSpPr txBox="1">
            <a:spLocks noGrp="1"/>
          </p:cNvSpPr>
          <p:nvPr>
            <p:ph type="title" idx="15"/>
          </p:nvPr>
        </p:nvSpPr>
        <p:spPr>
          <a:xfrm>
            <a:off x="230024" y="216726"/>
            <a:ext cx="93780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AGENDA &amp; FOLLOW-UP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23" name="Google Shape;1742;p61">
            <a:extLst>
              <a:ext uri="{FF2B5EF4-FFF2-40B4-BE49-F238E27FC236}">
                <a16:creationId xmlns:a16="http://schemas.microsoft.com/office/drawing/2014/main" id="{FEE19C6C-463C-4B57-BD45-1557F1CB3CC0}"/>
              </a:ext>
            </a:extLst>
          </p:cNvPr>
          <p:cNvGrpSpPr/>
          <p:nvPr/>
        </p:nvGrpSpPr>
        <p:grpSpPr>
          <a:xfrm flipH="1">
            <a:off x="7693882" y="1282023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24" name="Google Shape;1743;p61">
              <a:extLst>
                <a:ext uri="{FF2B5EF4-FFF2-40B4-BE49-F238E27FC236}">
                  <a16:creationId xmlns:a16="http://schemas.microsoft.com/office/drawing/2014/main" id="{F2E7A01C-69D8-4C9C-BCBB-6C969973611D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BFE7FF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744;p61">
              <a:extLst>
                <a:ext uri="{FF2B5EF4-FFF2-40B4-BE49-F238E27FC236}">
                  <a16:creationId xmlns:a16="http://schemas.microsoft.com/office/drawing/2014/main" id="{B3E16F3E-106D-493C-BF43-AB3DAA88A03C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2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12F048-BBBF-441F-9E83-30B18BC25B7A}"/>
              </a:ext>
            </a:extLst>
          </p:cNvPr>
          <p:cNvSpPr txBox="1"/>
          <p:nvPr/>
        </p:nvSpPr>
        <p:spPr>
          <a:xfrm>
            <a:off x="7892814" y="1582209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oppins Medium" panose="020B0604020202020204" charset="0"/>
                <a:cs typeface="Poppins Medium" panose="020B0604020202020204" charset="0"/>
              </a:rPr>
              <a:t>What questions do you have on today’s content?</a:t>
            </a:r>
          </a:p>
        </p:txBody>
      </p:sp>
      <p:grpSp>
        <p:nvGrpSpPr>
          <p:cNvPr id="27" name="Google Shape;1742;p61">
            <a:extLst>
              <a:ext uri="{FF2B5EF4-FFF2-40B4-BE49-F238E27FC236}">
                <a16:creationId xmlns:a16="http://schemas.microsoft.com/office/drawing/2014/main" id="{B12E9B9C-DD2B-4562-9072-C4CB8881AFDD}"/>
              </a:ext>
            </a:extLst>
          </p:cNvPr>
          <p:cNvGrpSpPr/>
          <p:nvPr/>
        </p:nvGrpSpPr>
        <p:grpSpPr>
          <a:xfrm flipH="1">
            <a:off x="8411879" y="3866821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28" name="Google Shape;1743;p61">
              <a:extLst>
                <a:ext uri="{FF2B5EF4-FFF2-40B4-BE49-F238E27FC236}">
                  <a16:creationId xmlns:a16="http://schemas.microsoft.com/office/drawing/2014/main" id="{0DB32C16-248B-4A47-92C3-1FF8C9231805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744;p61">
              <a:extLst>
                <a:ext uri="{FF2B5EF4-FFF2-40B4-BE49-F238E27FC236}">
                  <a16:creationId xmlns:a16="http://schemas.microsoft.com/office/drawing/2014/main" id="{9516BE82-B74B-4DDD-8636-E76DB9860296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D70ECEC-41EA-4B1B-9EFD-4EA42066BC5E}"/>
              </a:ext>
            </a:extLst>
          </p:cNvPr>
          <p:cNvSpPr txBox="1"/>
          <p:nvPr/>
        </p:nvSpPr>
        <p:spPr>
          <a:xfrm>
            <a:off x="8610807" y="4058439"/>
            <a:ext cx="27758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oppins Medium" panose="020B0604020202020204" charset="0"/>
                <a:cs typeface="Poppins Medium" panose="020B0604020202020204" charset="0"/>
              </a:rPr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5304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 HELPFUL READINGS &amp; RESOURCES</a:t>
            </a:r>
            <a:endParaRPr dirty="0"/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5286838" y="2192138"/>
            <a:ext cx="5639904" cy="408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indent="0" defTabSz="1219140">
              <a:spcAft>
                <a:spcPts val="800"/>
              </a:spcAft>
              <a:defRPr/>
            </a:pPr>
            <a:r>
              <a:rPr lang="en-US" sz="2100" b="1" u="sng" dirty="0">
                <a:solidFill>
                  <a:schemeClr val="bg1"/>
                </a:solidFill>
              </a:rPr>
              <a:t>RESOURCES:</a:t>
            </a:r>
            <a:endParaRPr lang="en-US" sz="2100" u="sng" dirty="0">
              <a:solidFill>
                <a:schemeClr val="bg1"/>
              </a:solidFill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2000" dirty="0">
                <a:hlinkClick r:id="rId3"/>
              </a:rPr>
              <a:t>Working Smarter Matrix</a:t>
            </a:r>
            <a:endParaRPr lang="en-US" sz="2000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800" dirty="0">
                <a:effectLst/>
                <a:latin typeface="Segoe UI" panose="020B0502040204020203" pitchFamily="34" charset="0"/>
                <a:hlinkClick r:id="rId4"/>
              </a:rPr>
              <a:t>Start With Why: How to Put Purpose Back in Your Work</a:t>
            </a:r>
            <a:endParaRPr lang="en-US" sz="2000" dirty="0">
              <a:hlinkClick r:id="rId5"/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2000" dirty="0">
                <a:hlinkClick r:id="rId5"/>
              </a:rPr>
              <a:t>Supporting &amp; Responding to Student Behavior</a:t>
            </a:r>
            <a:endParaRPr lang="en-US" sz="2000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2000" dirty="0">
                <a:hlinkClick r:id="rId6"/>
              </a:rPr>
              <a:t>Motive, Motivate, Motivation: Why are my students doing that?</a:t>
            </a:r>
            <a:endParaRPr lang="en-US" sz="2000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2000" dirty="0">
                <a:hlinkClick r:id="rId7"/>
              </a:rPr>
              <a:t>Supportive Environments Create Classroom Community</a:t>
            </a:r>
            <a:endParaRPr lang="en-US" sz="2000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2000" dirty="0">
                <a:hlinkClick r:id="rId8"/>
              </a:rPr>
              <a:t>Classroom Support Systems Brief</a:t>
            </a:r>
            <a:endParaRPr lang="en-US" sz="2000" dirty="0"/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endParaRPr lang="en-US" sz="2000" dirty="0"/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endParaRPr lang="en-US" sz="2000" dirty="0"/>
          </a:p>
          <a:p>
            <a:pPr marL="139700" indent="0" defTabSz="121914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139890" y="180390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0D0F4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DDAEBC-9819-49AA-8B1A-0F07072861F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31" y="2164739"/>
            <a:ext cx="2651956" cy="32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769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D4CF308-581B-94FC-EB1C-7F442C759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971008" y="5040770"/>
            <a:ext cx="6861741" cy="1429600"/>
          </a:xfrm>
        </p:spPr>
        <p:txBody>
          <a:bodyPr/>
          <a:lstStyle/>
          <a:p>
            <a:r>
              <a:rPr lang="en-US" sz="8000" b="1" dirty="0"/>
              <a:t>EVALUATION</a:t>
            </a:r>
            <a:endParaRPr lang="en-US" b="1" dirty="0"/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F63D069E-D0E5-D0B1-9251-398D48C68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46" y="264041"/>
            <a:ext cx="4593266" cy="459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92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721000" y="866600"/>
            <a:ext cx="6595168" cy="6018783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864862" y="2891004"/>
            <a:ext cx="5913123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/>
              <a:t>REVIEW:</a:t>
            </a:r>
            <a:br>
              <a:rPr lang="en-US" sz="4400" b="1" dirty="0"/>
            </a:br>
            <a:r>
              <a:rPr lang="en-US" sz="4400" b="1" dirty="0"/>
              <a:t>Statement of Purpose / Goal Setting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5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6E03A0-AEDE-2A4E-9BD1-EF6E3BFD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51">
            <a:off x="-533313" y="2133757"/>
            <a:ext cx="7162723" cy="3974957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Why are we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doing this?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84131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378D024F5544BFCBBCF972FBD70E" ma:contentTypeVersion="7" ma:contentTypeDescription="Create a new document." ma:contentTypeScope="" ma:versionID="885040d69728397c3d5d52774614518a">
  <xsd:schema xmlns:xsd="http://www.w3.org/2001/XMLSchema" xmlns:xs="http://www.w3.org/2001/XMLSchema" xmlns:p="http://schemas.microsoft.com/office/2006/metadata/properties" xmlns:ns2="58515f2e-3801-43e5-bcd7-101839fff532" xmlns:ns3="http://schemas.microsoft.com/sharepoint/v4" targetNamespace="http://schemas.microsoft.com/office/2006/metadata/properties" ma:root="true" ma:fieldsID="6257d5cb0da9cfb74c1e1d1651d5b275" ns2:_="" ns3:_="">
    <xsd:import namespace="58515f2e-3801-43e5-bcd7-101839fff5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5f2e-3801-43e5-bcd7-101839fff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6ACFA34E-C049-4A2E-9AA0-FF6F916AA63B}">
  <ds:schemaRefs>
    <ds:schemaRef ds:uri="58515f2e-3801-43e5-bcd7-101839fff5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C861444-A266-427A-AFD0-F45FC3C588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C70C5-F0C4-4115-8490-C8C8D8988E9B}">
  <ds:schemaRefs>
    <ds:schemaRef ds:uri="http://purl.org/dc/terms/"/>
    <ds:schemaRef ds:uri="http://schemas.microsoft.com/sharepoint/v4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8515f2e-3801-43e5-bcd7-101839fff532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5038</Words>
  <Application>Microsoft Office PowerPoint</Application>
  <PresentationFormat>Widescreen</PresentationFormat>
  <Paragraphs>746</Paragraphs>
  <Slides>77</Slides>
  <Notes>63</Notes>
  <HiddenSlides>0</HiddenSlides>
  <MMClips>2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77</vt:i4>
      </vt:variant>
    </vt:vector>
  </HeadingPairs>
  <TitlesOfParts>
    <vt:vector size="101" baseType="lpstr">
      <vt:lpstr>Arial</vt:lpstr>
      <vt:lpstr>Calibri</vt:lpstr>
      <vt:lpstr>Courier New</vt:lpstr>
      <vt:lpstr>Fira Sans Extra Condensed Medium</vt:lpstr>
      <vt:lpstr>Franklin Gothic Book</vt:lpstr>
      <vt:lpstr>Helvetica</vt:lpstr>
      <vt:lpstr>Hind Vadodara</vt:lpstr>
      <vt:lpstr>Montserrat SemiBold</vt:lpstr>
      <vt:lpstr>Nunito Light</vt:lpstr>
      <vt:lpstr>Open Sans SemiBold</vt:lpstr>
      <vt:lpstr>Oswald</vt:lpstr>
      <vt:lpstr>Poppins</vt:lpstr>
      <vt:lpstr>Poppins Medium</vt:lpstr>
      <vt:lpstr>Poppins SemiBold</vt:lpstr>
      <vt:lpstr>Raleway Thin</vt:lpstr>
      <vt:lpstr>Roboto Condensed Light</vt:lpstr>
      <vt:lpstr>Segoe UI</vt:lpstr>
      <vt:lpstr>Times New Roman</vt:lpstr>
      <vt:lpstr>Wingdings</vt:lpstr>
      <vt:lpstr>Ophthalmology Center by Slidesgo</vt:lpstr>
      <vt:lpstr>1_Ophthalmology Center by Slidesgo</vt:lpstr>
      <vt:lpstr>2_Ophthalmology Center by Slidesgo</vt:lpstr>
      <vt:lpstr>4_Ophthalmology Center by Slidesgo</vt:lpstr>
      <vt:lpstr>7_Ophthalmology Center by Slidesgo</vt:lpstr>
      <vt:lpstr>PBIS School-Wide Team Training Year 2:  October 2022</vt:lpstr>
      <vt:lpstr>Agenda &amp; Team Tasks</vt:lpstr>
      <vt:lpstr> HELPFUL READINGS &amp; RESOURCES</vt:lpstr>
      <vt:lpstr>EXPECTATIONS</vt:lpstr>
      <vt:lpstr>ACTIVITY: ATTENDANCE</vt:lpstr>
      <vt:lpstr>SEB Academy – PBIS Track Website</vt:lpstr>
      <vt:lpstr>PowerPoint Presentation</vt:lpstr>
      <vt:lpstr>REVIEW: Statement of Purpose / Goal Setting </vt:lpstr>
      <vt:lpstr>Why are we  doing this? </vt:lpstr>
      <vt:lpstr>Purpose statement identifies WHY you are implementing PBIS at your school </vt:lpstr>
      <vt:lpstr>Purpose Statement Considerations</vt:lpstr>
      <vt:lpstr>PowerPoint Presentation</vt:lpstr>
      <vt:lpstr>How will we  get there?</vt:lpstr>
      <vt:lpstr>PowerPoint Presentation</vt:lpstr>
      <vt:lpstr>PowerPoint Presentation</vt:lpstr>
      <vt:lpstr>Outcomes are our GOALS for implementation</vt:lpstr>
      <vt:lpstr>PowerPoint Presentation</vt:lpstr>
      <vt:lpstr>Identifying Outcomes/Goals</vt:lpstr>
      <vt:lpstr>ACTIVITY: DEFINING PURPOSE AND OUTCOMES</vt:lpstr>
      <vt:lpstr>SELF CHECK: Foundational elements of PBIS</vt:lpstr>
      <vt:lpstr>QUICK REFRESHER: Teaming and Purpose</vt:lpstr>
      <vt:lpstr>PowerPoint Presentation</vt:lpstr>
      <vt:lpstr>QUICK REFRESHER: Developing and Teaching School-wide Expectations</vt:lpstr>
      <vt:lpstr>PowerPoint Presentation</vt:lpstr>
      <vt:lpstr>QUICK REFRESHER: Responding to Behavior</vt:lpstr>
      <vt:lpstr>PowerPoint Presentation</vt:lpstr>
      <vt:lpstr>QUICK REFRESHER: Systems Check    [Steps 7-10]</vt:lpstr>
      <vt:lpstr>TEAM TIME</vt:lpstr>
      <vt:lpstr>SHARE OUT</vt:lpstr>
      <vt:lpstr>PowerPoint Presentation</vt:lpstr>
      <vt:lpstr>SHARING: TEACHING EXPECTATIONS</vt:lpstr>
      <vt:lpstr>SHARING: How have you taught school-wide expectations to your students?</vt:lpstr>
      <vt:lpstr>ACTIVITY: CROSS-SCHOOL SHARING</vt:lpstr>
      <vt:lpstr>FUNCTION OF BEHAVIOR</vt:lpstr>
      <vt:lpstr>Before we can effectively encourage or discourage behavior,  we need to understand why behavior happens AND how to identify why the behavior is continuing!</vt:lpstr>
      <vt:lpstr>PowerPoint Presentation</vt:lpstr>
      <vt:lpstr>BUILDING BLOCKS OF BEHAVIOR: Three Term Contingency</vt:lpstr>
      <vt:lpstr>All behavior serves a function...</vt:lpstr>
      <vt:lpstr>What's the function?</vt:lpstr>
      <vt:lpstr>What's the function?</vt:lpstr>
      <vt:lpstr>Non-examples of Function-Based Approach</vt:lpstr>
      <vt:lpstr>Let's practice...</vt:lpstr>
      <vt:lpstr>PowerPoint Presentation</vt:lpstr>
      <vt:lpstr>PowerPoint Presentation</vt:lpstr>
      <vt:lpstr>By understanding function,  we can  intervene more effectively. </vt:lpstr>
      <vt:lpstr>PowerPoint Presentation</vt:lpstr>
      <vt:lpstr>PowerPoint Presentation</vt:lpstr>
      <vt:lpstr>PowerPoint Presentation</vt:lpstr>
      <vt:lpstr>ACTIVITY: Function of Behavior</vt:lpstr>
      <vt:lpstr>WHOLE GROUP DEBRIEF: Function of Behavior</vt:lpstr>
      <vt:lpstr>PowerPoint Presentation</vt:lpstr>
      <vt:lpstr>CLASSROOM BEHAVIOR SUPPORT PRACTICES</vt:lpstr>
      <vt:lpstr>Supporting and Responding to Students’ SEB Needs  </vt:lpstr>
      <vt:lpstr>Supporting and Responding to Students’ SEB Needs  </vt:lpstr>
      <vt:lpstr>PowerPoint Presentation</vt:lpstr>
      <vt:lpstr>Self Assessment &amp; Action Plan for Classrooms – pg. 26</vt:lpstr>
      <vt:lpstr>PowerPoint Presentation</vt:lpstr>
      <vt:lpstr>PowerPoint Presentation</vt:lpstr>
      <vt:lpstr>PowerPoint Presentation</vt:lpstr>
      <vt:lpstr>Prompts</vt:lpstr>
      <vt:lpstr>PowerPoint Presentation</vt:lpstr>
      <vt:lpstr>Classroom Prompt Examples</vt:lpstr>
      <vt:lpstr>Classroom Prompt Examples</vt:lpstr>
      <vt:lpstr>Opportunities to Respond</vt:lpstr>
      <vt:lpstr>PowerPoint Presentation</vt:lpstr>
      <vt:lpstr>PowerPoint Presentation</vt:lpstr>
      <vt:lpstr>Choral Responding</vt:lpstr>
      <vt:lpstr>Specific Praise  </vt:lpstr>
      <vt:lpstr>PowerPoint Presentation</vt:lpstr>
      <vt:lpstr>PowerPoint Presentation</vt:lpstr>
      <vt:lpstr>ACTIVITY: 3 Key Classroom Practices</vt:lpstr>
      <vt:lpstr>PowerPoint Presentation</vt:lpstr>
      <vt:lpstr>TEAM TIME</vt:lpstr>
      <vt:lpstr>SHARE OUT</vt:lpstr>
      <vt:lpstr>AGENDA &amp; FOLLOW-UP</vt:lpstr>
      <vt:lpstr> HELPFUL READINGS &amp;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PBIS School-Wide Team Training</dc:title>
  <dc:creator>Meyer, Katherine</dc:creator>
  <cp:lastModifiedBy>Christine Downs</cp:lastModifiedBy>
  <cp:revision>121</cp:revision>
  <dcterms:created xsi:type="dcterms:W3CDTF">2020-08-03T16:37:41Z</dcterms:created>
  <dcterms:modified xsi:type="dcterms:W3CDTF">2022-10-21T12:47:59Z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0x010100100A378D024F5544BFCBBCF972FBD70E</vt:lpwstr>
  </property>
  <property fmtid="{D5CDD505-2E9C-101B-9397-08002B2CF9AE}" pid="3" name="MediaServiceImageTags">
    <vt:lpwstr/>
  </property>
</Properties>
</file>