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7"/>
  </p:notes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E1203-678D-0084-B0F4-1B2589E89756}" v="2" dt="2020-09-28T15:25:11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FD71E-1AD0-4129-9EF8-486684EEF888}" type="datetimeFigureOut">
              <a:rPr lang="en-US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66188-A791-4180-BC87-EA868A3268A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9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Replace these expectations with the school’s actual expectations. Fill the AT SCHOOL column from the “all settings” column of their matrix.</a:t>
            </a:r>
          </a:p>
          <a:p>
            <a:endParaRPr lang="en-US"/>
          </a:p>
          <a:p>
            <a:r>
              <a:rPr lang="en-US"/>
              <a:t>Alternatively, could use the “classrooms”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5493">
              <a:defRPr/>
            </a:pPr>
            <a:fld id="{B20B5407-ADA9-4964-A34E-E0501CBD2C64}" type="slidenum">
              <a:rPr lang="en-US" sz="1400">
                <a:solidFill>
                  <a:srgbClr val="000000"/>
                </a:solidFill>
              </a:rPr>
              <a:pPr defTabSz="935493">
                <a:defRPr/>
              </a:pPr>
              <a:t>1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5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4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2897316"/>
              </p:ext>
            </p:extLst>
          </p:nvPr>
        </p:nvGraphicFramePr>
        <p:xfrm>
          <a:off x="127591" y="190500"/>
          <a:ext cx="12065181" cy="6550868"/>
        </p:xfrm>
        <a:graphic>
          <a:graphicData uri="http://schemas.openxmlformats.org/drawingml/2006/table">
            <a:tbl>
              <a:tblPr firstRow="1" firstCol="1" bandRow="1"/>
              <a:tblGrid>
                <a:gridCol w="269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0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7328">
                <a:tc>
                  <a:txBody>
                    <a:bodyPr/>
                    <a:lstStyle/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Expectation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At SCHOOL            </a:t>
                      </a:r>
                    </a:p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it looks like…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At HOME                  </a:t>
                      </a:r>
                    </a:p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it looks like…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In my</a:t>
                      </a: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NEIGHBORHOOD</a:t>
                      </a: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marL="0" marR="0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it looks like…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214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Be Safe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 h</a:t>
                      </a: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ands</a:t>
                      </a: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 and feet to self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Tell an adult if there is a problem</a:t>
                      </a:r>
                      <a:endParaRPr lang="en-US" sz="17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Gothic"/>
                        <a:cs typeface="Arial" panose="020B0604020202020204" pitchFamily="34" charset="0"/>
                      </a:endParaRPr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696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Be Respectful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Treat others</a:t>
                      </a: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 how you want to be treated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Include others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Listen to adults</a:t>
                      </a:r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5696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Be Responsible</a:t>
                      </a:r>
                    </a:p>
                  </a:txBody>
                  <a:tcPr marL="95281" marR="952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Do my own work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Personal best 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Follow directions</a:t>
                      </a:r>
                    </a:p>
                    <a:p>
                      <a:pPr marL="285750" marR="0" indent="-285750">
                        <a:spcBef>
                          <a:spcPts val="10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700" b="1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Gothic"/>
                          <a:cs typeface="Arial" panose="020B0604020202020204" pitchFamily="34" charset="0"/>
                        </a:rPr>
                        <a:t>Clean up messes</a:t>
                      </a:r>
                      <a:endParaRPr lang="en-US" sz="17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Gothic"/>
                        <a:cs typeface="Arial" panose="020B0604020202020204" pitchFamily="34" charset="0"/>
                      </a:endParaRPr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81" marR="952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89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A378D024F5544BFCBBCF972FBD70E" ma:contentTypeVersion="7" ma:contentTypeDescription="Create a new document." ma:contentTypeScope="" ma:versionID="885040d69728397c3d5d52774614518a">
  <xsd:schema xmlns:xsd="http://www.w3.org/2001/XMLSchema" xmlns:xs="http://www.w3.org/2001/XMLSchema" xmlns:p="http://schemas.microsoft.com/office/2006/metadata/properties" xmlns:ns2="58515f2e-3801-43e5-bcd7-101839fff532" xmlns:ns3="http://schemas.microsoft.com/sharepoint/v4" targetNamespace="http://schemas.microsoft.com/office/2006/metadata/properties" ma:root="true" ma:fieldsID="6257d5cb0da9cfb74c1e1d1651d5b275" ns2:_="" ns3:_="">
    <xsd:import namespace="58515f2e-3801-43e5-bcd7-101839fff53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IconOverlay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15f2e-3801-43e5-bcd7-101839fff5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F89D1468-C41F-4628-96D7-D114B916C0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7EDAB1-368E-452F-B37E-8A73789DA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515f2e-3801-43e5-bcd7-101839fff53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C77B80-28A5-4688-ADFC-0B6772C28FEF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</cp:revision>
  <dcterms:created xsi:type="dcterms:W3CDTF">2020-09-28T15:24:20Z</dcterms:created>
  <dcterms:modified xsi:type="dcterms:W3CDTF">2022-10-11T15:33:31Z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0x010100100A378D024F5544BFCBBCF972FBD70E</vt:lpwstr>
  </property>
</Properties>
</file>