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703" r:id="rId5"/>
    <p:sldMasterId id="2147483729" r:id="rId6"/>
    <p:sldMasterId id="2147483757" r:id="rId7"/>
  </p:sldMasterIdLst>
  <p:notesMasterIdLst>
    <p:notesMasterId r:id="rId43"/>
  </p:notesMasterIdLst>
  <p:sldIdLst>
    <p:sldId id="3182" r:id="rId8"/>
    <p:sldId id="3209" r:id="rId9"/>
    <p:sldId id="3396" r:id="rId10"/>
    <p:sldId id="3210" r:id="rId11"/>
    <p:sldId id="4082" r:id="rId12"/>
    <p:sldId id="4081" r:id="rId13"/>
    <p:sldId id="4032" r:id="rId14"/>
    <p:sldId id="260" r:id="rId15"/>
    <p:sldId id="4061" r:id="rId16"/>
    <p:sldId id="4062" r:id="rId17"/>
    <p:sldId id="4035" r:id="rId18"/>
    <p:sldId id="4036" r:id="rId19"/>
    <p:sldId id="4060" r:id="rId20"/>
    <p:sldId id="4079" r:id="rId21"/>
    <p:sldId id="4080" r:id="rId22"/>
    <p:sldId id="4037" r:id="rId23"/>
    <p:sldId id="4026" r:id="rId24"/>
    <p:sldId id="749" r:id="rId25"/>
    <p:sldId id="3248" r:id="rId26"/>
    <p:sldId id="740" r:id="rId27"/>
    <p:sldId id="3196" r:id="rId28"/>
    <p:sldId id="3199" r:id="rId29"/>
    <p:sldId id="262" r:id="rId30"/>
    <p:sldId id="4042" r:id="rId31"/>
    <p:sldId id="3249" r:id="rId32"/>
    <p:sldId id="4066" r:id="rId33"/>
    <p:sldId id="4083" r:id="rId34"/>
    <p:sldId id="4029" r:id="rId35"/>
    <p:sldId id="4030" r:id="rId36"/>
    <p:sldId id="3191" r:id="rId37"/>
    <p:sldId id="4065" r:id="rId38"/>
    <p:sldId id="4063" r:id="rId39"/>
    <p:sldId id="4064" r:id="rId40"/>
    <p:sldId id="4059" r:id="rId41"/>
    <p:sldId id="34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and Intro (10 minutes)" id="{D4CE4683-096C-B14E-B28E-FC6D7AF69508}">
          <p14:sldIdLst>
            <p14:sldId id="3182"/>
            <p14:sldId id="3209"/>
            <p14:sldId id="3396"/>
            <p14:sldId id="3210"/>
            <p14:sldId id="4082"/>
            <p14:sldId id="4081"/>
          </p14:sldIdLst>
        </p14:section>
        <p14:section name="Academy Structure Glows and Grows (40 minutes)" id="{E918D8D8-C51E-CF45-8A07-ABB390550EA3}">
          <p14:sldIdLst>
            <p14:sldId id="4032"/>
            <p14:sldId id="260"/>
            <p14:sldId id="4061"/>
            <p14:sldId id="4062"/>
            <p14:sldId id="4035"/>
            <p14:sldId id="4036"/>
            <p14:sldId id="4060"/>
            <p14:sldId id="4079"/>
            <p14:sldId id="4080"/>
            <p14:sldId id="4037"/>
            <p14:sldId id="4026"/>
            <p14:sldId id="749"/>
            <p14:sldId id="3248"/>
          </p14:sldIdLst>
        </p14:section>
        <p14:section name="Intro to Coaching (20 minutes)" id="{8EBD673F-41E4-9449-8213-0547EF6E8D4B}">
          <p14:sldIdLst>
            <p14:sldId id="740"/>
            <p14:sldId id="3196"/>
            <p14:sldId id="3199"/>
            <p14:sldId id="262"/>
            <p14:sldId id="4042"/>
            <p14:sldId id="3249"/>
            <p14:sldId id="4066"/>
            <p14:sldId id="4083"/>
          </p14:sldIdLst>
        </p14:section>
        <p14:section name="Looking Ahead (15 minutes)" id="{EF4E117E-C94B-5045-8826-1052C5708A86}">
          <p14:sldIdLst>
            <p14:sldId id="4029"/>
            <p14:sldId id="4030"/>
            <p14:sldId id="3191"/>
            <p14:sldId id="4065"/>
            <p14:sldId id="4063"/>
          </p14:sldIdLst>
        </p14:section>
        <p14:section name="Wrapping Up (5 minutes)" id="{6F051F88-AA7C-3348-A7B8-892BA6C75A0D}">
          <p14:sldIdLst>
            <p14:sldId id="4064"/>
            <p14:sldId id="4059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20A333-A637-827F-BBF5-42780D723B6E}" name="Adam Feinberg" initials="AF" userId="c63daa15e251178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bie, Karen" initials="RK" lastIdx="6" clrIdx="0">
    <p:extLst>
      <p:ext uri="{19B8F6BF-5375-455C-9EA6-DF929625EA0E}">
        <p15:presenceInfo xmlns:p15="http://schemas.microsoft.com/office/powerpoint/2012/main" userId="S::karen.robbie@uconn.edu::a0e2d4cb-cdb8-43fd-ac47-453d7da32a99" providerId="AD"/>
      </p:ext>
    </p:extLst>
  </p:cmAuthor>
  <p:cmAuthor id="2" name="Feinberg, Adam" initials="FA" lastIdx="8" clrIdx="1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0264" autoAdjust="0"/>
  </p:normalViewPr>
  <p:slideViewPr>
    <p:cSldViewPr snapToGrid="0">
      <p:cViewPr varScale="1">
        <p:scale>
          <a:sx n="78" d="100"/>
          <a:sy n="78" d="100"/>
        </p:scale>
        <p:origin x="12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/>
            <a:t>Mute when listening, unmute to talk​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/>
            <a:t>Have your computer charged and ready to go​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/>
            <a:t>If you have questions or comments: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903F98AC-194E-3E4D-A272-F12F8847EF48}">
      <dgm:prSet/>
      <dgm:spPr/>
      <dgm:t>
        <a:bodyPr/>
        <a:lstStyle/>
        <a:p>
          <a:r>
            <a:rPr lang="en-US"/>
            <a:t>unmute</a:t>
          </a:r>
        </a:p>
      </dgm:t>
    </dgm:pt>
    <dgm:pt modelId="{2625FB58-67EA-1141-9127-133D6B50F2A8}" type="parTrans" cxnId="{FF9907CF-CFD4-4641-91DE-D04AB4DCCB54}">
      <dgm:prSet/>
      <dgm:spPr/>
      <dgm:t>
        <a:bodyPr/>
        <a:lstStyle/>
        <a:p>
          <a:endParaRPr lang="en-US"/>
        </a:p>
      </dgm:t>
    </dgm:pt>
    <dgm:pt modelId="{50668972-B8BA-8342-8C45-669179E12080}" type="sibTrans" cxnId="{FF9907CF-CFD4-4641-91DE-D04AB4DCCB54}">
      <dgm:prSet/>
      <dgm:spPr/>
      <dgm:t>
        <a:bodyPr/>
        <a:lstStyle/>
        <a:p>
          <a:endParaRPr lang="en-US"/>
        </a:p>
      </dgm:t>
    </dgm:pt>
    <dgm:pt modelId="{2222AE15-9F24-E443-8164-A27C6D1BDB59}">
      <dgm:prSet/>
      <dgm:spPr/>
      <dgm:t>
        <a:bodyPr/>
        <a:lstStyle/>
        <a:p>
          <a:r>
            <a:rPr lang="en-US"/>
            <a:t>use the chat box</a:t>
          </a:r>
        </a:p>
      </dgm:t>
    </dgm:pt>
    <dgm:pt modelId="{8BBA8F93-D816-284E-9FEF-2D85B40CB46B}" type="parTrans" cxnId="{B58681FF-6057-C14B-871B-7C410A2FEF02}">
      <dgm:prSet/>
      <dgm:spPr/>
      <dgm:t>
        <a:bodyPr/>
        <a:lstStyle/>
        <a:p>
          <a:endParaRPr lang="en-US"/>
        </a:p>
      </dgm:t>
    </dgm:pt>
    <dgm:pt modelId="{9060FF86-F017-1747-872A-73B37DE96F7F}" type="sibTrans" cxnId="{B58681FF-6057-C14B-871B-7C410A2FEF02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3499" custLinFactNeighborY="33098"/>
      <dgm:spPr/>
    </dgm:pt>
    <dgm:pt modelId="{DEEF4213-91C0-4DFA-A1E8-D6E76A9D48BD}" type="pres">
      <dgm:prSet presAssocID="{125DE95B-E3E9-488D-843B-7EA58128D643}" presName="adorn" presStyleLbl="fgAccFollowNode1" presStyleIdx="0" presStyleCnt="3" custScaleX="76805" custScaleY="73125" custLinFactNeighborX="-17549" custLinFactNeighborY="111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 custScaleX="73647" custScaleY="73388" custLinFactNeighborX="-19306" custLinFactNeighborY="111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 custScaleX="75622" custScaleY="73678" custLinFactNeighborX="-15894" custLinFactNeighborY="1505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358E2222-F57D-C14C-88A4-328B5778AB4A}" type="presOf" srcId="{2222AE15-9F24-E443-8164-A27C6D1BDB59}" destId="{F51D0157-A438-46CA-8EB0-F10C3EDBB633}" srcOrd="0" destOrd="8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B8F12581-0DE1-4846-9D8A-B85FFE57EEC7}" type="presOf" srcId="{903F98AC-194E-3E4D-A272-F12F8847EF48}" destId="{F51D0157-A438-46CA-8EB0-F10C3EDBB633}" srcOrd="0" destOrd="7" presId="urn:microsoft.com/office/officeart/2005/8/layout/bList2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F9907CF-CFD4-4641-91DE-D04AB4DCCB54}" srcId="{DCC1A310-1C79-CA41-BC8F-F2F7F4B654F7}" destId="{903F98AC-194E-3E4D-A272-F12F8847EF48}" srcOrd="0" destOrd="0" parTransId="{2625FB58-67EA-1141-9127-133D6B50F2A8}" sibTransId="{50668972-B8BA-8342-8C45-669179E12080}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B58681FF-6057-C14B-871B-7C410A2FEF02}" srcId="{DCC1A310-1C79-CA41-BC8F-F2F7F4B654F7}" destId="{2222AE15-9F24-E443-8164-A27C6D1BDB59}" srcOrd="1" destOrd="0" parTransId="{8BBA8F93-D816-284E-9FEF-2D85B40CB46B}" sibTransId="{9060FF86-F017-1747-872A-73B37DE96F7F}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 custT="1"/>
      <dgm:spPr/>
      <dgm:t>
        <a:bodyPr/>
        <a:lstStyle/>
        <a:p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Coaches’</a:t>
          </a:r>
          <a:r>
            <a:rPr lang="en-US" sz="2800" b="1"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asks:</a:t>
          </a:r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E770DC0-ADC3-6F49-9603-390041B9028C}">
      <dgm:prSet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Submit Team Profile and Meeting Schedule</a:t>
          </a:r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Presentation Content:</a:t>
          </a:r>
          <a:endParaRPr lang="en-US" sz="2800" b="1" i="0" u="none" strike="noStrike" cap="none" baseline="0" noProof="0">
            <a:solidFill>
              <a:srgbClr val="01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233C6D1-31FC-9E44-988B-1DE61F134A43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Introductions</a:t>
          </a:r>
        </a:p>
      </dgm: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027BC1A8-4565-EC45-BFEF-81DE36D81D49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Glows and Grows: Getting Started </a:t>
          </a:r>
        </a:p>
      </dgm:t>
    </dgm:pt>
    <dgm:pt modelId="{2F586B09-9A28-E844-8DD2-CDAD45DD9CE4}" type="parTrans" cxnId="{BFEB854C-32DA-EE4A-A5C1-510D07A625D6}">
      <dgm:prSet/>
      <dgm:spPr/>
      <dgm:t>
        <a:bodyPr/>
        <a:lstStyle/>
        <a:p>
          <a:endParaRPr lang="en-US"/>
        </a:p>
      </dgm:t>
    </dgm:pt>
    <dgm:pt modelId="{AF3A03C6-C825-8E47-BD26-64C1D6B4403B}" type="sibTrans" cxnId="{BFEB854C-32DA-EE4A-A5C1-510D07A625D6}">
      <dgm:prSet/>
      <dgm:spPr/>
      <dgm:t>
        <a:bodyPr/>
        <a:lstStyle/>
        <a:p>
          <a:endParaRPr lang="en-US"/>
        </a:p>
      </dgm:t>
    </dgm:pt>
    <dgm:pt modelId="{5E7CC0B9-D4AF-4548-B06B-6BBD66F28155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Intro to PBIS and Coaching</a:t>
          </a:r>
        </a:p>
      </dgm:t>
    </dgm:pt>
    <dgm:pt modelId="{14C73DF6-CD4B-2247-96F8-F51CBFAC877A}" type="parTrans" cxnId="{F4C060B5-1027-BA4E-A816-5BE9C4366E6E}">
      <dgm:prSet/>
      <dgm:spPr/>
      <dgm:t>
        <a:bodyPr/>
        <a:lstStyle/>
        <a:p>
          <a:endParaRPr lang="en-US"/>
        </a:p>
      </dgm:t>
    </dgm:pt>
    <dgm:pt modelId="{ED916CDC-CD4D-3242-AB4C-A8AC321682B4}" type="sibTrans" cxnId="{F4C060B5-1027-BA4E-A816-5BE9C4366E6E}">
      <dgm:prSet/>
      <dgm:spPr/>
      <dgm:t>
        <a:bodyPr/>
        <a:lstStyle/>
        <a:p>
          <a:endParaRPr lang="en-US"/>
        </a:p>
      </dgm:t>
    </dgm:pt>
    <dgm:pt modelId="{C9858470-3029-CA40-A271-59DFD4695E3F}">
      <dgm:prSet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Complete PBIS Communication Survey</a:t>
          </a:r>
        </a:p>
      </dgm:t>
    </dgm:pt>
    <dgm:pt modelId="{4E5A6A4B-7461-5B44-BECF-2CC35503DE83}" type="parTrans" cxnId="{687E7700-7A2C-304A-B5C4-546141401DEA}">
      <dgm:prSet/>
      <dgm:spPr/>
      <dgm:t>
        <a:bodyPr/>
        <a:lstStyle/>
        <a:p>
          <a:endParaRPr lang="en-US"/>
        </a:p>
      </dgm:t>
    </dgm:pt>
    <dgm:pt modelId="{3A6DDD9D-4C86-A64A-9625-37B93B502B30}" type="sibTrans" cxnId="{687E7700-7A2C-304A-B5C4-546141401DEA}">
      <dgm:prSet/>
      <dgm:spPr/>
      <dgm:t>
        <a:bodyPr/>
        <a:lstStyle/>
        <a:p>
          <a:endParaRPr lang="en-US"/>
        </a:p>
      </dgm:t>
    </dgm:pt>
    <dgm:pt modelId="{55EFD825-4C8E-4224-A49D-3344A7806BED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Preview of October Team Training</a:t>
          </a:r>
        </a:p>
      </dgm:t>
    </dgm:pt>
    <dgm:pt modelId="{1AD95C2E-6D0F-42D6-B2F7-E4BA14D2E79A}" type="parTrans" cxnId="{C811F685-2ACC-4037-AC63-DC1998D4099E}">
      <dgm:prSet/>
      <dgm:spPr/>
    </dgm:pt>
    <dgm:pt modelId="{9DD0BDE9-6650-4ED0-95BE-9CF7BAF9F309}" type="sibTrans" cxnId="{C811F685-2ACC-4037-AC63-DC1998D4099E}">
      <dgm:prSet/>
      <dgm:spPr/>
    </dgm:pt>
    <dgm:pt modelId="{309DDC54-D4A7-4F95-8C19-5BCCF909CAE0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Team Foundation Check In</a:t>
          </a:r>
        </a:p>
      </dgm:t>
    </dgm:pt>
    <dgm:pt modelId="{DD8332C4-12CA-48E7-B343-0122A7607DA0}" type="parTrans" cxnId="{66C1601B-719D-4B3C-BB73-03D79180037F}">
      <dgm:prSet/>
      <dgm:spPr/>
    </dgm:pt>
    <dgm:pt modelId="{6B7B1A34-9F73-43F2-A859-3A3081998409}" type="sibTrans" cxnId="{66C1601B-719D-4B3C-BB73-03D79180037F}">
      <dgm:prSet/>
      <dgm:spPr/>
    </dgm:pt>
    <dgm:pt modelId="{14F782F4-9477-43E7-8757-6F5C75DE2FAF}">
      <dgm:prSet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Choose an Action Planning Template</a:t>
          </a:r>
        </a:p>
      </dgm:t>
    </dgm:pt>
    <dgm:pt modelId="{B088A417-13D1-4300-A813-B8A3A9229F60}" type="parTrans" cxnId="{FE7C63EC-B3DE-4BD3-ACE3-EDA0502C4E96}">
      <dgm:prSet/>
      <dgm:spPr/>
    </dgm:pt>
    <dgm:pt modelId="{0D4F1A9E-E42D-41D8-A512-75514B78E212}" type="sibTrans" cxnId="{FE7C63EC-B3DE-4BD3-ACE3-EDA0502C4E96}">
      <dgm:prSet/>
      <dgm:spPr/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87E7700-7A2C-304A-B5C4-546141401DEA}" srcId="{88926E0B-BFF6-E944-B1DF-44240C496CA1}" destId="{C9858470-3029-CA40-A271-59DFD4695E3F}" srcOrd="1" destOrd="0" parTransId="{4E5A6A4B-7461-5B44-BECF-2CC35503DE83}" sibTransId="{3A6DDD9D-4C86-A64A-9625-37B93B502B30}"/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AAA9790A-ECFE-49E3-97F1-160A97909DF8}" type="presOf" srcId="{309DDC54-D4A7-4F95-8C19-5BCCF909CAE0}" destId="{CDAAD9AB-76BA-4F20-9C80-4020D86AF54F}" srcOrd="0" destOrd="3" presId="urn:microsoft.com/office/officeart/2005/8/layout/list1"/>
    <dgm:cxn modelId="{66C1601B-719D-4B3C-BB73-03D79180037F}" srcId="{76937503-7550-41B3-8D88-C860E600B4A5}" destId="{309DDC54-D4A7-4F95-8C19-5BCCF909CAE0}" srcOrd="3" destOrd="0" parTransId="{DD8332C4-12CA-48E7-B343-0122A7607DA0}" sibTransId="{6B7B1A34-9F73-43F2-A859-3A3081998409}"/>
    <dgm:cxn modelId="{144B6128-0B34-7348-BC35-7E910EFBB3C0}" type="presOf" srcId="{C9858470-3029-CA40-A271-59DFD4695E3F}" destId="{183C8042-F222-4C5B-948A-CA63CABAB28E}" srcOrd="0" destOrd="1" presId="urn:microsoft.com/office/officeart/2005/8/layout/list1"/>
    <dgm:cxn modelId="{D954383B-D120-4E2D-B8A1-CA6CD4C2FAB5}" type="presOf" srcId="{55EFD825-4C8E-4224-A49D-3344A7806BED}" destId="{CDAAD9AB-76BA-4F20-9C80-4020D86AF54F}" srcOrd="0" destOrd="4" presId="urn:microsoft.com/office/officeart/2005/8/layout/list1"/>
    <dgm:cxn modelId="{2280CB6B-A8D4-4942-9EB1-1894045231A9}" type="presOf" srcId="{027BC1A8-4565-EC45-BFEF-81DE36D81D49}" destId="{CDAAD9AB-76BA-4F20-9C80-4020D86AF54F}" srcOrd="0" destOrd="1" presId="urn:microsoft.com/office/officeart/2005/8/layout/list1"/>
    <dgm:cxn modelId="{BFEB854C-32DA-EE4A-A5C1-510D07A625D6}" srcId="{76937503-7550-41B3-8D88-C860E600B4A5}" destId="{027BC1A8-4565-EC45-BFEF-81DE36D81D49}" srcOrd="1" destOrd="0" parTransId="{2F586B09-9A28-E844-8DD2-CDAD45DD9CE4}" sibTransId="{AF3A03C6-C825-8E47-BD26-64C1D6B4403B}"/>
    <dgm:cxn modelId="{4E94B44D-1425-F946-B845-928C6C5C1075}" type="presOf" srcId="{5E7CC0B9-D4AF-4548-B06B-6BBD66F28155}" destId="{CDAAD9AB-76BA-4F20-9C80-4020D86AF54F}" srcOrd="0" destOrd="2" presId="urn:microsoft.com/office/officeart/2005/8/layout/list1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A19D3384-1FB8-426F-B3B0-A07E9D6C5765}" type="presOf" srcId="{9E770DC0-ADC3-6F49-9603-390041B9028C}" destId="{183C8042-F222-4C5B-948A-CA63CABAB28E}" srcOrd="0" destOrd="0" presId="urn:microsoft.com/office/officeart/2005/8/layout/list1"/>
    <dgm:cxn modelId="{C811F685-2ACC-4037-AC63-DC1998D4099E}" srcId="{76937503-7550-41B3-8D88-C860E600B4A5}" destId="{55EFD825-4C8E-4224-A49D-3344A7806BED}" srcOrd="4" destOrd="0" parTransId="{1AD95C2E-6D0F-42D6-B2F7-E4BA14D2E79A}" sibTransId="{9DD0BDE9-6650-4ED0-95BE-9CF7BAF9F309}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5B5B1C97-4D72-364B-9991-95AC217DC39E}" srcId="{88926E0B-BFF6-E944-B1DF-44240C496CA1}" destId="{9E770DC0-ADC3-6F49-9603-390041B9028C}" srcOrd="0" destOrd="0" parTransId="{DF559CD0-5B01-D54A-8E06-F10310F9A6A6}" sibTransId="{2AE7D53E-5748-B340-A3B2-69C78DDF3C05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F4C060B5-1027-BA4E-A816-5BE9C4366E6E}" srcId="{76937503-7550-41B3-8D88-C860E600B4A5}" destId="{5E7CC0B9-D4AF-4548-B06B-6BBD66F28155}" srcOrd="2" destOrd="0" parTransId="{14C73DF6-CD4B-2247-96F8-F51CBFAC877A}" sibTransId="{ED916CDC-CD4D-3242-AB4C-A8AC321682B4}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FE7C63EC-B3DE-4BD3-ACE3-EDA0502C4E96}" srcId="{88926E0B-BFF6-E944-B1DF-44240C496CA1}" destId="{14F782F4-9477-43E7-8757-6F5C75DE2FAF}" srcOrd="2" destOrd="0" parTransId="{B088A417-13D1-4300-A813-B8A3A9229F60}" sibTransId="{0D4F1A9E-E42D-41D8-A512-75514B78E212}"/>
    <dgm:cxn modelId="{1268A2F3-F72A-7E4D-937F-8052ED56FBA7}" type="presOf" srcId="{B233C6D1-31FC-9E44-988B-1DE61F134A43}" destId="{CDAAD9AB-76BA-4F20-9C80-4020D86AF54F}" srcOrd="0" destOrd="0" presId="urn:microsoft.com/office/officeart/2005/8/layout/list1"/>
    <dgm:cxn modelId="{C28752F8-C04B-4E09-8E43-E93033063C7A}" type="presOf" srcId="{14F782F4-9477-43E7-8757-6F5C75DE2FAF}" destId="{183C8042-F222-4C5B-948A-CA63CABAB28E}" srcOrd="0" destOrd="2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F62600-A339-9346-A108-28A8E406F98D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F5E4EA-5E7E-3143-9878-C68788F323A6}">
      <dgm:prSet custT="1"/>
      <dgm:spPr/>
      <dgm:t>
        <a:bodyPr/>
        <a:lstStyle/>
        <a:p>
          <a:pPr marL="508000" indent="0" rtl="0"/>
          <a:r>
            <a:rPr lang="en-US" sz="2000" b="1" baseline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Framework </a:t>
          </a:r>
          <a:r>
            <a:rPr lang="en-US" sz="2000" baseline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for enhancing adoption &amp; implementation of </a:t>
          </a:r>
        </a:p>
      </dgm:t>
    </dgm:pt>
    <dgm:pt modelId="{1CA89C03-5677-7842-8830-A82423C381FC}" type="parTrans" cxnId="{6DB2BA3C-2C9B-5145-AC3B-2EEADF31B9F2}">
      <dgm:prSet/>
      <dgm:spPr/>
      <dgm:t>
        <a:bodyPr/>
        <a:lstStyle/>
        <a:p>
          <a:endParaRPr lang="en-US" sz="1800"/>
        </a:p>
      </dgm:t>
    </dgm:pt>
    <dgm:pt modelId="{E998D0CA-C388-414D-9A67-25D33B230E0D}" type="sibTrans" cxnId="{6DB2BA3C-2C9B-5145-AC3B-2EEADF31B9F2}">
      <dgm:prSet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endParaRPr lang="en-US" sz="1800"/>
        </a:p>
      </dgm:t>
    </dgm:pt>
    <dgm:pt modelId="{78F85ED2-E14A-4C48-92B2-CFE7CDFEBFCE}">
      <dgm:prSet custT="1"/>
      <dgm:spPr/>
      <dgm:t>
        <a:bodyPr/>
        <a:lstStyle/>
        <a:p>
          <a:pPr marL="406400" indent="0" rtl="0"/>
          <a:r>
            <a:rPr lang="en-US" sz="2000" b="1" baseline="0" dirty="0">
              <a:solidFill>
                <a:schemeClr val="tx1">
                  <a:lumMod val="90000"/>
                  <a:lumOff val="10000"/>
                </a:schemeClr>
              </a:solidFill>
            </a:rPr>
            <a:t>Continuum </a:t>
          </a:r>
          <a:r>
            <a:rPr lang="en-US" sz="2000" baseline="0" dirty="0">
              <a:solidFill>
                <a:schemeClr val="tx1">
                  <a:lumMod val="90000"/>
                  <a:lumOff val="10000"/>
                </a:schemeClr>
              </a:solidFill>
            </a:rPr>
            <a:t>of evidence-based interventions to achieve</a:t>
          </a:r>
        </a:p>
      </dgm:t>
    </dgm:pt>
    <dgm:pt modelId="{F5CB6A21-BB71-E241-9F66-0312B3B9B7A1}" type="parTrans" cxnId="{6075CDF8-A0C8-844D-8F84-5D66CE4AE9FA}">
      <dgm:prSet/>
      <dgm:spPr/>
      <dgm:t>
        <a:bodyPr/>
        <a:lstStyle/>
        <a:p>
          <a:endParaRPr lang="en-US" sz="1800"/>
        </a:p>
      </dgm:t>
    </dgm:pt>
    <dgm:pt modelId="{169BC7AE-D5BB-E742-B337-7EC07A4D5A0E}" type="sibTrans" cxnId="{6075CDF8-A0C8-844D-8F84-5D66CE4AE9FA}">
      <dgm:prSet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endParaRPr lang="en-US" sz="1800"/>
        </a:p>
      </dgm:t>
    </dgm:pt>
    <dgm:pt modelId="{39D0B363-6CB1-CE47-B782-0872C0463688}">
      <dgm:prSet custT="1"/>
      <dgm:spPr/>
      <dgm:t>
        <a:bodyPr/>
        <a:lstStyle/>
        <a:p>
          <a:pPr marL="338138" indent="0" rtl="0"/>
          <a:r>
            <a:rPr lang="en-US" sz="2000" baseline="0">
              <a:solidFill>
                <a:schemeClr val="tx1">
                  <a:lumMod val="90000"/>
                  <a:lumOff val="10000"/>
                </a:schemeClr>
              </a:solidFill>
            </a:rPr>
            <a:t>Academically &amp; behaviorally important </a:t>
          </a:r>
          <a:r>
            <a:rPr lang="en-US" sz="2000" b="1" baseline="0">
              <a:solidFill>
                <a:schemeClr val="tx1">
                  <a:lumMod val="90000"/>
                  <a:lumOff val="10000"/>
                </a:schemeClr>
              </a:solidFill>
            </a:rPr>
            <a:t>outcomes </a:t>
          </a:r>
          <a:r>
            <a:rPr lang="en-US" sz="2000" baseline="0">
              <a:solidFill>
                <a:schemeClr val="tx1">
                  <a:lumMod val="90000"/>
                  <a:lumOff val="10000"/>
                </a:schemeClr>
              </a:solidFill>
            </a:rPr>
            <a:t>for</a:t>
          </a:r>
        </a:p>
      </dgm:t>
    </dgm:pt>
    <dgm:pt modelId="{3BF99AF3-24DA-3E49-8C14-9408486349DB}" type="parTrans" cxnId="{B8434F71-7234-714E-8799-2C6254A918A0}">
      <dgm:prSet/>
      <dgm:spPr/>
      <dgm:t>
        <a:bodyPr/>
        <a:lstStyle/>
        <a:p>
          <a:endParaRPr lang="en-US" sz="1800"/>
        </a:p>
      </dgm:t>
    </dgm:pt>
    <dgm:pt modelId="{71F1854A-2450-EF4B-AB0E-33BDD6E1D786}" type="sibTrans" cxnId="{B8434F71-7234-714E-8799-2C6254A918A0}">
      <dgm:prSet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endParaRPr lang="en-US" sz="1800"/>
        </a:p>
      </dgm:t>
    </dgm:pt>
    <dgm:pt modelId="{EF0AF6B8-21D2-824D-9DAF-5489B0C173AB}">
      <dgm:prSet custT="1"/>
      <dgm:spPr/>
      <dgm:t>
        <a:bodyPr/>
        <a:lstStyle/>
        <a:p>
          <a:pPr marL="406400" indent="0" rtl="0"/>
          <a:r>
            <a:rPr lang="en-US" sz="2000" b="1" baseline="0" dirty="0">
              <a:solidFill>
                <a:schemeClr val="tx1">
                  <a:lumMod val="90000"/>
                  <a:lumOff val="10000"/>
                </a:schemeClr>
              </a:solidFill>
            </a:rPr>
            <a:t>All </a:t>
          </a:r>
          <a:r>
            <a:rPr lang="en-US" sz="2000" baseline="0" dirty="0">
              <a:solidFill>
                <a:schemeClr val="tx1">
                  <a:lumMod val="90000"/>
                  <a:lumOff val="10000"/>
                </a:schemeClr>
              </a:solidFill>
            </a:rPr>
            <a:t>students</a:t>
          </a:r>
        </a:p>
      </dgm:t>
    </dgm:pt>
    <dgm:pt modelId="{31F7851A-BC4C-AD45-AAA4-C5CC0CABFCFF}" type="parTrans" cxnId="{0036622D-B00E-F84E-A2C0-DFEB4A4AAEEC}">
      <dgm:prSet/>
      <dgm:spPr/>
      <dgm:t>
        <a:bodyPr/>
        <a:lstStyle/>
        <a:p>
          <a:endParaRPr lang="en-US" sz="1800"/>
        </a:p>
      </dgm:t>
    </dgm:pt>
    <dgm:pt modelId="{245885FC-90C8-0341-9B91-80BAB211CB85}" type="sibTrans" cxnId="{0036622D-B00E-F84E-A2C0-DFEB4A4AAEEC}">
      <dgm:prSet/>
      <dgm:spPr/>
      <dgm:t>
        <a:bodyPr/>
        <a:lstStyle/>
        <a:p>
          <a:endParaRPr lang="en-US" sz="1800"/>
        </a:p>
      </dgm:t>
    </dgm:pt>
    <dgm:pt modelId="{03558A22-192F-684E-9342-2D37646D81E2}" type="pres">
      <dgm:prSet presAssocID="{70F62600-A339-9346-A108-28A8E406F98D}" presName="outerComposite" presStyleCnt="0">
        <dgm:presLayoutVars>
          <dgm:chMax val="5"/>
          <dgm:dir/>
          <dgm:resizeHandles val="exact"/>
        </dgm:presLayoutVars>
      </dgm:prSet>
      <dgm:spPr/>
    </dgm:pt>
    <dgm:pt modelId="{0A700FB4-0B24-B840-B903-7B04F92D974B}" type="pres">
      <dgm:prSet presAssocID="{70F62600-A339-9346-A108-28A8E406F98D}" presName="dummyMaxCanvas" presStyleCnt="0">
        <dgm:presLayoutVars/>
      </dgm:prSet>
      <dgm:spPr/>
    </dgm:pt>
    <dgm:pt modelId="{28CC8DE4-5D04-A340-9CCE-D5EF8C4D2DA1}" type="pres">
      <dgm:prSet presAssocID="{70F62600-A339-9346-A108-28A8E406F98D}" presName="FourNodes_1" presStyleLbl="node1" presStyleIdx="0" presStyleCnt="4" custScaleX="121698" custLinFactNeighborX="-1876" custLinFactNeighborY="-18939">
        <dgm:presLayoutVars>
          <dgm:bulletEnabled val="1"/>
        </dgm:presLayoutVars>
      </dgm:prSet>
      <dgm:spPr/>
    </dgm:pt>
    <dgm:pt modelId="{8886F3EF-E445-5C47-9381-9D335534965F}" type="pres">
      <dgm:prSet presAssocID="{70F62600-A339-9346-A108-28A8E406F98D}" presName="FourNodes_2" presStyleLbl="node1" presStyleIdx="1" presStyleCnt="4" custScaleX="113235" custLinFactNeighborX="-1339" custLinFactNeighborY="2273">
        <dgm:presLayoutVars>
          <dgm:bulletEnabled val="1"/>
        </dgm:presLayoutVars>
      </dgm:prSet>
      <dgm:spPr/>
    </dgm:pt>
    <dgm:pt modelId="{74ED606C-C0C8-A947-9EBE-15E51DC1E588}" type="pres">
      <dgm:prSet presAssocID="{70F62600-A339-9346-A108-28A8E406F98D}" presName="FourNodes_3" presStyleLbl="node1" presStyleIdx="2" presStyleCnt="4" custScaleX="113235">
        <dgm:presLayoutVars>
          <dgm:bulletEnabled val="1"/>
        </dgm:presLayoutVars>
      </dgm:prSet>
      <dgm:spPr/>
    </dgm:pt>
    <dgm:pt modelId="{B6563712-0049-F640-9BE3-E7D7073F0DEF}" type="pres">
      <dgm:prSet presAssocID="{70F62600-A339-9346-A108-28A8E406F98D}" presName="FourNodes_4" presStyleLbl="node1" presStyleIdx="3" presStyleCnt="4" custScaleX="108074" custScaleY="88959" custLinFactNeighborX="-635" custLinFactNeighborY="5521">
        <dgm:presLayoutVars>
          <dgm:bulletEnabled val="1"/>
        </dgm:presLayoutVars>
      </dgm:prSet>
      <dgm:spPr/>
    </dgm:pt>
    <dgm:pt modelId="{B67506BE-73E4-734E-8D51-BD77E39EEEEA}" type="pres">
      <dgm:prSet presAssocID="{70F62600-A339-9346-A108-28A8E406F98D}" presName="FourConn_1-2" presStyleLbl="fgAccFollowNode1" presStyleIdx="0" presStyleCnt="3">
        <dgm:presLayoutVars>
          <dgm:bulletEnabled val="1"/>
        </dgm:presLayoutVars>
      </dgm:prSet>
      <dgm:spPr/>
    </dgm:pt>
    <dgm:pt modelId="{9F938532-7CB5-2743-95AD-42F853C4B5CC}" type="pres">
      <dgm:prSet presAssocID="{70F62600-A339-9346-A108-28A8E406F98D}" presName="FourConn_2-3" presStyleLbl="fgAccFollowNode1" presStyleIdx="1" presStyleCnt="3">
        <dgm:presLayoutVars>
          <dgm:bulletEnabled val="1"/>
        </dgm:presLayoutVars>
      </dgm:prSet>
      <dgm:spPr/>
    </dgm:pt>
    <dgm:pt modelId="{F5B1A8A2-6EE7-194C-A2B2-8955DFBB9D99}" type="pres">
      <dgm:prSet presAssocID="{70F62600-A339-9346-A108-28A8E406F98D}" presName="FourConn_3-4" presStyleLbl="fgAccFollowNode1" presStyleIdx="2" presStyleCnt="3">
        <dgm:presLayoutVars>
          <dgm:bulletEnabled val="1"/>
        </dgm:presLayoutVars>
      </dgm:prSet>
      <dgm:spPr/>
    </dgm:pt>
    <dgm:pt modelId="{9BDAE3BF-FF11-2B4F-B7AC-1E5DC727F461}" type="pres">
      <dgm:prSet presAssocID="{70F62600-A339-9346-A108-28A8E406F98D}" presName="FourNodes_1_text" presStyleLbl="node1" presStyleIdx="3" presStyleCnt="4">
        <dgm:presLayoutVars>
          <dgm:bulletEnabled val="1"/>
        </dgm:presLayoutVars>
      </dgm:prSet>
      <dgm:spPr/>
    </dgm:pt>
    <dgm:pt modelId="{90A59713-8AF5-C840-8C8A-44016956EDAE}" type="pres">
      <dgm:prSet presAssocID="{70F62600-A339-9346-A108-28A8E406F98D}" presName="FourNodes_2_text" presStyleLbl="node1" presStyleIdx="3" presStyleCnt="4">
        <dgm:presLayoutVars>
          <dgm:bulletEnabled val="1"/>
        </dgm:presLayoutVars>
      </dgm:prSet>
      <dgm:spPr/>
    </dgm:pt>
    <dgm:pt modelId="{80D9BAC8-8EFF-7042-92A6-BCBDE24A957F}" type="pres">
      <dgm:prSet presAssocID="{70F62600-A339-9346-A108-28A8E406F98D}" presName="FourNodes_3_text" presStyleLbl="node1" presStyleIdx="3" presStyleCnt="4">
        <dgm:presLayoutVars>
          <dgm:bulletEnabled val="1"/>
        </dgm:presLayoutVars>
      </dgm:prSet>
      <dgm:spPr/>
    </dgm:pt>
    <dgm:pt modelId="{6838141B-D5DF-EB4E-BDB6-E51F6F4EE5C6}" type="pres">
      <dgm:prSet presAssocID="{70F62600-A339-9346-A108-28A8E406F98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E52F921-3CFC-884E-AB7C-39769EF25086}" type="presOf" srcId="{EF0AF6B8-21D2-824D-9DAF-5489B0C173AB}" destId="{B6563712-0049-F640-9BE3-E7D7073F0DEF}" srcOrd="0" destOrd="0" presId="urn:microsoft.com/office/officeart/2005/8/layout/vProcess5"/>
    <dgm:cxn modelId="{0036622D-B00E-F84E-A2C0-DFEB4A4AAEEC}" srcId="{70F62600-A339-9346-A108-28A8E406F98D}" destId="{EF0AF6B8-21D2-824D-9DAF-5489B0C173AB}" srcOrd="3" destOrd="0" parTransId="{31F7851A-BC4C-AD45-AAA4-C5CC0CABFCFF}" sibTransId="{245885FC-90C8-0341-9B91-80BAB211CB85}"/>
    <dgm:cxn modelId="{AFBEE833-B672-7148-8340-96DB0A5AA778}" type="presOf" srcId="{E998D0CA-C388-414D-9A67-25D33B230E0D}" destId="{B67506BE-73E4-734E-8D51-BD77E39EEEEA}" srcOrd="0" destOrd="0" presId="urn:microsoft.com/office/officeart/2005/8/layout/vProcess5"/>
    <dgm:cxn modelId="{6DB2BA3C-2C9B-5145-AC3B-2EEADF31B9F2}" srcId="{70F62600-A339-9346-A108-28A8E406F98D}" destId="{30F5E4EA-5E7E-3143-9878-C68788F323A6}" srcOrd="0" destOrd="0" parTransId="{1CA89C03-5677-7842-8830-A82423C381FC}" sibTransId="{E998D0CA-C388-414D-9A67-25D33B230E0D}"/>
    <dgm:cxn modelId="{3B024A5B-C336-8A46-97E6-B22BC711CEBC}" type="presOf" srcId="{30F5E4EA-5E7E-3143-9878-C68788F323A6}" destId="{28CC8DE4-5D04-A340-9CCE-D5EF8C4D2DA1}" srcOrd="0" destOrd="0" presId="urn:microsoft.com/office/officeart/2005/8/layout/vProcess5"/>
    <dgm:cxn modelId="{E30DA449-8379-254B-9AD2-E603EAE37056}" type="presOf" srcId="{39D0B363-6CB1-CE47-B782-0872C0463688}" destId="{74ED606C-C0C8-A947-9EBE-15E51DC1E588}" srcOrd="0" destOrd="0" presId="urn:microsoft.com/office/officeart/2005/8/layout/vProcess5"/>
    <dgm:cxn modelId="{B44A964B-9EC1-0849-9557-E80B1AA12AAF}" type="presOf" srcId="{EF0AF6B8-21D2-824D-9DAF-5489B0C173AB}" destId="{6838141B-D5DF-EB4E-BDB6-E51F6F4EE5C6}" srcOrd="1" destOrd="0" presId="urn:microsoft.com/office/officeart/2005/8/layout/vProcess5"/>
    <dgm:cxn modelId="{4463CB4D-35BD-3F42-85AC-B5876024EF87}" type="presOf" srcId="{78F85ED2-E14A-4C48-92B2-CFE7CDFEBFCE}" destId="{8886F3EF-E445-5C47-9381-9D335534965F}" srcOrd="0" destOrd="0" presId="urn:microsoft.com/office/officeart/2005/8/layout/vProcess5"/>
    <dgm:cxn modelId="{B8434F71-7234-714E-8799-2C6254A918A0}" srcId="{70F62600-A339-9346-A108-28A8E406F98D}" destId="{39D0B363-6CB1-CE47-B782-0872C0463688}" srcOrd="2" destOrd="0" parTransId="{3BF99AF3-24DA-3E49-8C14-9408486349DB}" sibTransId="{71F1854A-2450-EF4B-AB0E-33BDD6E1D786}"/>
    <dgm:cxn modelId="{E0FDAF79-EE5F-8944-B67E-87939D7C3F5C}" type="presOf" srcId="{71F1854A-2450-EF4B-AB0E-33BDD6E1D786}" destId="{F5B1A8A2-6EE7-194C-A2B2-8955DFBB9D99}" srcOrd="0" destOrd="0" presId="urn:microsoft.com/office/officeart/2005/8/layout/vProcess5"/>
    <dgm:cxn modelId="{FFA40981-A301-4643-9707-13AC3362269A}" type="presOf" srcId="{169BC7AE-D5BB-E742-B337-7EC07A4D5A0E}" destId="{9F938532-7CB5-2743-95AD-42F853C4B5CC}" srcOrd="0" destOrd="0" presId="urn:microsoft.com/office/officeart/2005/8/layout/vProcess5"/>
    <dgm:cxn modelId="{FDA4A49E-C737-F24F-9553-2562ADC28EFE}" type="presOf" srcId="{39D0B363-6CB1-CE47-B782-0872C0463688}" destId="{80D9BAC8-8EFF-7042-92A6-BCBDE24A957F}" srcOrd="1" destOrd="0" presId="urn:microsoft.com/office/officeart/2005/8/layout/vProcess5"/>
    <dgm:cxn modelId="{583C19A1-AD17-3B4F-ADD7-26E283154F54}" type="presOf" srcId="{30F5E4EA-5E7E-3143-9878-C68788F323A6}" destId="{9BDAE3BF-FF11-2B4F-B7AC-1E5DC727F461}" srcOrd="1" destOrd="0" presId="urn:microsoft.com/office/officeart/2005/8/layout/vProcess5"/>
    <dgm:cxn modelId="{9A80A0C8-AE84-0447-B33E-1F3684F0612F}" type="presOf" srcId="{78F85ED2-E14A-4C48-92B2-CFE7CDFEBFCE}" destId="{90A59713-8AF5-C840-8C8A-44016956EDAE}" srcOrd="1" destOrd="0" presId="urn:microsoft.com/office/officeart/2005/8/layout/vProcess5"/>
    <dgm:cxn modelId="{62ECF5F2-F71C-464A-90C9-BF85DD8D72E1}" type="presOf" srcId="{70F62600-A339-9346-A108-28A8E406F98D}" destId="{03558A22-192F-684E-9342-2D37646D81E2}" srcOrd="0" destOrd="0" presId="urn:microsoft.com/office/officeart/2005/8/layout/vProcess5"/>
    <dgm:cxn modelId="{6075CDF8-A0C8-844D-8F84-5D66CE4AE9FA}" srcId="{70F62600-A339-9346-A108-28A8E406F98D}" destId="{78F85ED2-E14A-4C48-92B2-CFE7CDFEBFCE}" srcOrd="1" destOrd="0" parTransId="{F5CB6A21-BB71-E241-9F66-0312B3B9B7A1}" sibTransId="{169BC7AE-D5BB-E742-B337-7EC07A4D5A0E}"/>
    <dgm:cxn modelId="{41EEE4D6-2FC8-1A4C-8569-FD1858BF0C24}" type="presParOf" srcId="{03558A22-192F-684E-9342-2D37646D81E2}" destId="{0A700FB4-0B24-B840-B903-7B04F92D974B}" srcOrd="0" destOrd="0" presId="urn:microsoft.com/office/officeart/2005/8/layout/vProcess5"/>
    <dgm:cxn modelId="{7DC64D8B-DCED-484B-A434-E4729B7C6D36}" type="presParOf" srcId="{03558A22-192F-684E-9342-2D37646D81E2}" destId="{28CC8DE4-5D04-A340-9CCE-D5EF8C4D2DA1}" srcOrd="1" destOrd="0" presId="urn:microsoft.com/office/officeart/2005/8/layout/vProcess5"/>
    <dgm:cxn modelId="{4D05F921-3233-B947-86A8-6E91970062E2}" type="presParOf" srcId="{03558A22-192F-684E-9342-2D37646D81E2}" destId="{8886F3EF-E445-5C47-9381-9D335534965F}" srcOrd="2" destOrd="0" presId="urn:microsoft.com/office/officeart/2005/8/layout/vProcess5"/>
    <dgm:cxn modelId="{6744FA8B-48CF-714F-A002-D55B76B0E641}" type="presParOf" srcId="{03558A22-192F-684E-9342-2D37646D81E2}" destId="{74ED606C-C0C8-A947-9EBE-15E51DC1E588}" srcOrd="3" destOrd="0" presId="urn:microsoft.com/office/officeart/2005/8/layout/vProcess5"/>
    <dgm:cxn modelId="{C9C6CDE3-3B83-4C49-AC38-3713128F32C8}" type="presParOf" srcId="{03558A22-192F-684E-9342-2D37646D81E2}" destId="{B6563712-0049-F640-9BE3-E7D7073F0DEF}" srcOrd="4" destOrd="0" presId="urn:microsoft.com/office/officeart/2005/8/layout/vProcess5"/>
    <dgm:cxn modelId="{08B94F1A-CA6B-124D-8197-8DC70E83DDBA}" type="presParOf" srcId="{03558A22-192F-684E-9342-2D37646D81E2}" destId="{B67506BE-73E4-734E-8D51-BD77E39EEEEA}" srcOrd="5" destOrd="0" presId="urn:microsoft.com/office/officeart/2005/8/layout/vProcess5"/>
    <dgm:cxn modelId="{D9FEC1C1-0C54-FF4E-AD1D-06EF2B7B41DE}" type="presParOf" srcId="{03558A22-192F-684E-9342-2D37646D81E2}" destId="{9F938532-7CB5-2743-95AD-42F853C4B5CC}" srcOrd="6" destOrd="0" presId="urn:microsoft.com/office/officeart/2005/8/layout/vProcess5"/>
    <dgm:cxn modelId="{C423D695-1D3F-4D43-878D-664FDFFF0289}" type="presParOf" srcId="{03558A22-192F-684E-9342-2D37646D81E2}" destId="{F5B1A8A2-6EE7-194C-A2B2-8955DFBB9D99}" srcOrd="7" destOrd="0" presId="urn:microsoft.com/office/officeart/2005/8/layout/vProcess5"/>
    <dgm:cxn modelId="{E946690F-418C-0C4B-A959-C3E9ECA322F0}" type="presParOf" srcId="{03558A22-192F-684E-9342-2D37646D81E2}" destId="{9BDAE3BF-FF11-2B4F-B7AC-1E5DC727F461}" srcOrd="8" destOrd="0" presId="urn:microsoft.com/office/officeart/2005/8/layout/vProcess5"/>
    <dgm:cxn modelId="{59A556D8-AC1A-1A4C-9E29-E8F6C9EBD572}" type="presParOf" srcId="{03558A22-192F-684E-9342-2D37646D81E2}" destId="{90A59713-8AF5-C840-8C8A-44016956EDAE}" srcOrd="9" destOrd="0" presId="urn:microsoft.com/office/officeart/2005/8/layout/vProcess5"/>
    <dgm:cxn modelId="{3E429AB7-FDA8-8C46-B88B-49C138692C5E}" type="presParOf" srcId="{03558A22-192F-684E-9342-2D37646D81E2}" destId="{80D9BAC8-8EFF-7042-92A6-BCBDE24A957F}" srcOrd="10" destOrd="0" presId="urn:microsoft.com/office/officeart/2005/8/layout/vProcess5"/>
    <dgm:cxn modelId="{3C34C439-8D9C-6C41-AE0A-63C9B4DC2282}" type="presParOf" srcId="{03558A22-192F-684E-9342-2D37646D81E2}" destId="{6838141B-D5DF-EB4E-BDB6-E51F6F4EE5C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 custT="1"/>
      <dgm:spPr/>
      <dgm:t>
        <a:bodyPr/>
        <a:lstStyle/>
        <a:p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Coaches’</a:t>
          </a:r>
          <a:r>
            <a:rPr lang="en-US" sz="2800" b="1"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asks:</a:t>
          </a:r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E770DC0-ADC3-6F49-9603-390041B9028C}">
      <dgm:prSet/>
      <dgm:spPr/>
      <dgm:t>
        <a:bodyPr/>
        <a:lstStyle/>
        <a:p>
          <a:pPr rtl="0"/>
          <a:r>
            <a:rPr lang="en-US" b="0" i="0">
              <a:latin typeface="Arial" panose="020B0604020202020204" pitchFamily="34" charset="0"/>
              <a:cs typeface="Arial" panose="020B0604020202020204" pitchFamily="34" charset="0"/>
            </a:rPr>
            <a:t>Submit Team Profile and Meeting Schedule</a:t>
          </a:r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Presentation Content:</a:t>
          </a:r>
          <a:endParaRPr lang="en-US" sz="2800" b="1" i="0" u="none" strike="noStrike" cap="none" baseline="0" noProof="0">
            <a:solidFill>
              <a:srgbClr val="01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233C6D1-31FC-9E44-988B-1DE61F134A43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Introductions</a:t>
          </a:r>
        </a:p>
      </dgm: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027BC1A8-4565-EC45-BFEF-81DE36D81D49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Glows and Grows: Getting Started </a:t>
          </a:r>
        </a:p>
      </dgm:t>
    </dgm:pt>
    <dgm:pt modelId="{2F586B09-9A28-E844-8DD2-CDAD45DD9CE4}" type="parTrans" cxnId="{BFEB854C-32DA-EE4A-A5C1-510D07A625D6}">
      <dgm:prSet/>
      <dgm:spPr/>
      <dgm:t>
        <a:bodyPr/>
        <a:lstStyle/>
        <a:p>
          <a:endParaRPr lang="en-US"/>
        </a:p>
      </dgm:t>
    </dgm:pt>
    <dgm:pt modelId="{AF3A03C6-C825-8E47-BD26-64C1D6B4403B}" type="sibTrans" cxnId="{BFEB854C-32DA-EE4A-A5C1-510D07A625D6}">
      <dgm:prSet/>
      <dgm:spPr/>
      <dgm:t>
        <a:bodyPr/>
        <a:lstStyle/>
        <a:p>
          <a:endParaRPr lang="en-US"/>
        </a:p>
      </dgm:t>
    </dgm:pt>
    <dgm:pt modelId="{5E7CC0B9-D4AF-4548-B06B-6BBD66F28155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Intro to PBIS and Coaching</a:t>
          </a:r>
        </a:p>
      </dgm:t>
    </dgm:pt>
    <dgm:pt modelId="{14C73DF6-CD4B-2247-96F8-F51CBFAC877A}" type="parTrans" cxnId="{F4C060B5-1027-BA4E-A816-5BE9C4366E6E}">
      <dgm:prSet/>
      <dgm:spPr/>
      <dgm:t>
        <a:bodyPr/>
        <a:lstStyle/>
        <a:p>
          <a:endParaRPr lang="en-US"/>
        </a:p>
      </dgm:t>
    </dgm:pt>
    <dgm:pt modelId="{ED916CDC-CD4D-3242-AB4C-A8AC321682B4}" type="sibTrans" cxnId="{F4C060B5-1027-BA4E-A816-5BE9C4366E6E}">
      <dgm:prSet/>
      <dgm:spPr/>
      <dgm:t>
        <a:bodyPr/>
        <a:lstStyle/>
        <a:p>
          <a:endParaRPr lang="en-US"/>
        </a:p>
      </dgm:t>
    </dgm:pt>
    <dgm:pt modelId="{C9858470-3029-CA40-A271-59DFD4695E3F}">
      <dgm:prSet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Complete PBIS Communication Survey</a:t>
          </a:r>
        </a:p>
      </dgm:t>
    </dgm:pt>
    <dgm:pt modelId="{4E5A6A4B-7461-5B44-BECF-2CC35503DE83}" type="parTrans" cxnId="{687E7700-7A2C-304A-B5C4-546141401DEA}">
      <dgm:prSet/>
      <dgm:spPr/>
      <dgm:t>
        <a:bodyPr/>
        <a:lstStyle/>
        <a:p>
          <a:endParaRPr lang="en-US"/>
        </a:p>
      </dgm:t>
    </dgm:pt>
    <dgm:pt modelId="{3A6DDD9D-4C86-A64A-9625-37B93B502B30}" type="sibTrans" cxnId="{687E7700-7A2C-304A-B5C4-546141401DEA}">
      <dgm:prSet/>
      <dgm:spPr/>
      <dgm:t>
        <a:bodyPr/>
        <a:lstStyle/>
        <a:p>
          <a:endParaRPr lang="en-US"/>
        </a:p>
      </dgm:t>
    </dgm:pt>
    <dgm:pt modelId="{55EFD825-4C8E-4224-A49D-3344A7806BED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Preview of October Team Training</a:t>
          </a:r>
        </a:p>
      </dgm:t>
    </dgm:pt>
    <dgm:pt modelId="{1AD95C2E-6D0F-42D6-B2F7-E4BA14D2E79A}" type="parTrans" cxnId="{C811F685-2ACC-4037-AC63-DC1998D4099E}">
      <dgm:prSet/>
      <dgm:spPr/>
      <dgm:t>
        <a:bodyPr/>
        <a:lstStyle/>
        <a:p>
          <a:endParaRPr lang="en-US"/>
        </a:p>
      </dgm:t>
    </dgm:pt>
    <dgm:pt modelId="{9DD0BDE9-6650-4ED0-95BE-9CF7BAF9F309}" type="sibTrans" cxnId="{C811F685-2ACC-4037-AC63-DC1998D4099E}">
      <dgm:prSet/>
      <dgm:spPr/>
      <dgm:t>
        <a:bodyPr/>
        <a:lstStyle/>
        <a:p>
          <a:endParaRPr lang="en-US"/>
        </a:p>
      </dgm:t>
    </dgm:pt>
    <dgm:pt modelId="{309DDC54-D4A7-4F95-8C19-5BCCF909CAE0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Team Foundation Check In</a:t>
          </a:r>
        </a:p>
      </dgm:t>
    </dgm:pt>
    <dgm:pt modelId="{DD8332C4-12CA-48E7-B343-0122A7607DA0}" type="parTrans" cxnId="{66C1601B-719D-4B3C-BB73-03D79180037F}">
      <dgm:prSet/>
      <dgm:spPr/>
      <dgm:t>
        <a:bodyPr/>
        <a:lstStyle/>
        <a:p>
          <a:endParaRPr lang="en-US"/>
        </a:p>
      </dgm:t>
    </dgm:pt>
    <dgm:pt modelId="{6B7B1A34-9F73-43F2-A859-3A3081998409}" type="sibTrans" cxnId="{66C1601B-719D-4B3C-BB73-03D79180037F}">
      <dgm:prSet/>
      <dgm:spPr/>
      <dgm:t>
        <a:bodyPr/>
        <a:lstStyle/>
        <a:p>
          <a:endParaRPr lang="en-US"/>
        </a:p>
      </dgm:t>
    </dgm:pt>
    <dgm:pt modelId="{597B00A0-4868-41F8-8BB8-CCEBB425AC89}">
      <dgm:prSet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Choose an Action Planning Template</a:t>
          </a:r>
        </a:p>
      </dgm:t>
    </dgm:pt>
    <dgm:pt modelId="{3BFF99C2-713E-4870-9844-A2BAAE46FCC6}" type="parTrans" cxnId="{4B1F19A2-67D0-4A00-AC7C-FECD8753471E}">
      <dgm:prSet/>
      <dgm:spPr/>
      <dgm:t>
        <a:bodyPr/>
        <a:lstStyle/>
        <a:p>
          <a:endParaRPr lang="en-US"/>
        </a:p>
      </dgm:t>
    </dgm:pt>
    <dgm:pt modelId="{B7F96A9D-B5E4-4C78-83D1-C4E289E6438A}" type="sibTrans" cxnId="{4B1F19A2-67D0-4A00-AC7C-FECD8753471E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 custLinFactNeighborX="-258" custLinFactNeighborY="63356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87E7700-7A2C-304A-B5C4-546141401DEA}" srcId="{88926E0B-BFF6-E944-B1DF-44240C496CA1}" destId="{C9858470-3029-CA40-A271-59DFD4695E3F}" srcOrd="1" destOrd="0" parTransId="{4E5A6A4B-7461-5B44-BECF-2CC35503DE83}" sibTransId="{3A6DDD9D-4C86-A64A-9625-37B93B502B30}"/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AAA9790A-ECFE-49E3-97F1-160A97909DF8}" type="presOf" srcId="{309DDC54-D4A7-4F95-8C19-5BCCF909CAE0}" destId="{CDAAD9AB-76BA-4F20-9C80-4020D86AF54F}" srcOrd="0" destOrd="3" presId="urn:microsoft.com/office/officeart/2005/8/layout/list1"/>
    <dgm:cxn modelId="{AB648E10-5D24-413A-BAA8-9CC02E4CCCAC}" type="presOf" srcId="{597B00A0-4868-41F8-8BB8-CCEBB425AC89}" destId="{183C8042-F222-4C5B-948A-CA63CABAB28E}" srcOrd="0" destOrd="2" presId="urn:microsoft.com/office/officeart/2005/8/layout/list1"/>
    <dgm:cxn modelId="{66C1601B-719D-4B3C-BB73-03D79180037F}" srcId="{76937503-7550-41B3-8D88-C860E600B4A5}" destId="{309DDC54-D4A7-4F95-8C19-5BCCF909CAE0}" srcOrd="3" destOrd="0" parTransId="{DD8332C4-12CA-48E7-B343-0122A7607DA0}" sibTransId="{6B7B1A34-9F73-43F2-A859-3A3081998409}"/>
    <dgm:cxn modelId="{144B6128-0B34-7348-BC35-7E910EFBB3C0}" type="presOf" srcId="{C9858470-3029-CA40-A271-59DFD4695E3F}" destId="{183C8042-F222-4C5B-948A-CA63CABAB28E}" srcOrd="0" destOrd="1" presId="urn:microsoft.com/office/officeart/2005/8/layout/list1"/>
    <dgm:cxn modelId="{D954383B-D120-4E2D-B8A1-CA6CD4C2FAB5}" type="presOf" srcId="{55EFD825-4C8E-4224-A49D-3344A7806BED}" destId="{CDAAD9AB-76BA-4F20-9C80-4020D86AF54F}" srcOrd="0" destOrd="4" presId="urn:microsoft.com/office/officeart/2005/8/layout/list1"/>
    <dgm:cxn modelId="{2280CB6B-A8D4-4942-9EB1-1894045231A9}" type="presOf" srcId="{027BC1A8-4565-EC45-BFEF-81DE36D81D49}" destId="{CDAAD9AB-76BA-4F20-9C80-4020D86AF54F}" srcOrd="0" destOrd="1" presId="urn:microsoft.com/office/officeart/2005/8/layout/list1"/>
    <dgm:cxn modelId="{BFEB854C-32DA-EE4A-A5C1-510D07A625D6}" srcId="{76937503-7550-41B3-8D88-C860E600B4A5}" destId="{027BC1A8-4565-EC45-BFEF-81DE36D81D49}" srcOrd="1" destOrd="0" parTransId="{2F586B09-9A28-E844-8DD2-CDAD45DD9CE4}" sibTransId="{AF3A03C6-C825-8E47-BD26-64C1D6B4403B}"/>
    <dgm:cxn modelId="{4E94B44D-1425-F946-B845-928C6C5C1075}" type="presOf" srcId="{5E7CC0B9-D4AF-4548-B06B-6BBD66F28155}" destId="{CDAAD9AB-76BA-4F20-9C80-4020D86AF54F}" srcOrd="0" destOrd="2" presId="urn:microsoft.com/office/officeart/2005/8/layout/list1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A19D3384-1FB8-426F-B3B0-A07E9D6C5765}" type="presOf" srcId="{9E770DC0-ADC3-6F49-9603-390041B9028C}" destId="{183C8042-F222-4C5B-948A-CA63CABAB28E}" srcOrd="0" destOrd="0" presId="urn:microsoft.com/office/officeart/2005/8/layout/list1"/>
    <dgm:cxn modelId="{C811F685-2ACC-4037-AC63-DC1998D4099E}" srcId="{76937503-7550-41B3-8D88-C860E600B4A5}" destId="{55EFD825-4C8E-4224-A49D-3344A7806BED}" srcOrd="4" destOrd="0" parTransId="{1AD95C2E-6D0F-42D6-B2F7-E4BA14D2E79A}" sibTransId="{9DD0BDE9-6650-4ED0-95BE-9CF7BAF9F309}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5B5B1C97-4D72-364B-9991-95AC217DC39E}" srcId="{88926E0B-BFF6-E944-B1DF-44240C496CA1}" destId="{9E770DC0-ADC3-6F49-9603-390041B9028C}" srcOrd="0" destOrd="0" parTransId="{DF559CD0-5B01-D54A-8E06-F10310F9A6A6}" sibTransId="{2AE7D53E-5748-B340-A3B2-69C78DDF3C05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4B1F19A2-67D0-4A00-AC7C-FECD8753471E}" srcId="{88926E0B-BFF6-E944-B1DF-44240C496CA1}" destId="{597B00A0-4868-41F8-8BB8-CCEBB425AC89}" srcOrd="2" destOrd="0" parTransId="{3BFF99C2-713E-4870-9844-A2BAAE46FCC6}" sibTransId="{B7F96A9D-B5E4-4C78-83D1-C4E289E6438A}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F4C060B5-1027-BA4E-A816-5BE9C4366E6E}" srcId="{76937503-7550-41B3-8D88-C860E600B4A5}" destId="{5E7CC0B9-D4AF-4548-B06B-6BBD66F28155}" srcOrd="2" destOrd="0" parTransId="{14C73DF6-CD4B-2247-96F8-F51CBFAC877A}" sibTransId="{ED916CDC-CD4D-3242-AB4C-A8AC321682B4}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1268A2F3-F72A-7E4D-937F-8052ED56FBA7}" type="presOf" srcId="{B233C6D1-31FC-9E44-988B-1DE61F134A43}" destId="{CDAAD9AB-76BA-4F20-9C80-4020D86AF54F}" srcOrd="0" destOrd="0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12263" y="1978862"/>
          <a:ext cx="3633401" cy="37737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Self-monitor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you participating?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Engaged as a learner?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Stretch, break, stand as needed​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If you have questions or comments: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unmute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use the chat box</a:t>
          </a:r>
        </a:p>
      </dsp:txBody>
      <dsp:txXfrm>
        <a:off x="97398" y="2063997"/>
        <a:ext cx="3463131" cy="3688591"/>
      </dsp:txXfrm>
    </dsp:sp>
    <dsp:sp modelId="{D5C674EC-98A5-4D45-9168-E941BC46FCF6}">
      <dsp:nvSpPr>
        <dsp:cNvPr id="0" name=""/>
        <dsp:cNvSpPr/>
      </dsp:nvSpPr>
      <dsp:spPr>
        <a:xfrm>
          <a:off x="0" y="5607866"/>
          <a:ext cx="3633401" cy="116627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Self</a:t>
          </a:r>
        </a:p>
      </dsp:txBody>
      <dsp:txXfrm>
        <a:off x="0" y="5607866"/>
        <a:ext cx="2558733" cy="1166270"/>
      </dsp:txXfrm>
    </dsp:sp>
    <dsp:sp modelId="{DEEF4213-91C0-4DFA-A1E8-D6E76A9D48BD}">
      <dsp:nvSpPr>
        <dsp:cNvPr id="0" name=""/>
        <dsp:cNvSpPr/>
      </dsp:nvSpPr>
      <dsp:spPr>
        <a:xfrm>
          <a:off x="2598094" y="5719515"/>
          <a:ext cx="976721" cy="9299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4113039" y="1998191"/>
          <a:ext cx="3633401" cy="36930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Mute when listening, unmute to talk​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 as a team: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Room for every voice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Reinforce participation</a:t>
          </a:r>
        </a:p>
      </dsp:txBody>
      <dsp:txXfrm>
        <a:off x="4198174" y="2083326"/>
        <a:ext cx="3463131" cy="3607928"/>
      </dsp:txXfrm>
    </dsp:sp>
    <dsp:sp modelId="{219636A1-9D00-4675-967E-CA57FCDEAB1E}">
      <dsp:nvSpPr>
        <dsp:cNvPr id="0" name=""/>
        <dsp:cNvSpPr/>
      </dsp:nvSpPr>
      <dsp:spPr>
        <a:xfrm>
          <a:off x="4155041" y="5576484"/>
          <a:ext cx="3633401" cy="116627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Others</a:t>
          </a:r>
        </a:p>
      </dsp:txBody>
      <dsp:txXfrm>
        <a:off x="4155041" y="5576484"/>
        <a:ext cx="2558733" cy="1166270"/>
      </dsp:txXfrm>
    </dsp:sp>
    <dsp:sp modelId="{161E2365-CB26-459A-8F0C-B10C3E646E56}">
      <dsp:nvSpPr>
        <dsp:cNvPr id="0" name=""/>
        <dsp:cNvSpPr/>
      </dsp:nvSpPr>
      <dsp:spPr>
        <a:xfrm>
          <a:off x="6696607" y="5696955"/>
          <a:ext cx="936561" cy="93326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8193735" y="2034400"/>
          <a:ext cx="3633401" cy="35445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Have your computer charged and ready to go​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Keep necessary materials at hand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relevant docs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water/snacks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Minimize distractions if possible​</a:t>
          </a:r>
        </a:p>
      </dsp:txBody>
      <dsp:txXfrm>
        <a:off x="8276788" y="2117453"/>
        <a:ext cx="3467295" cy="3461487"/>
      </dsp:txXfrm>
    </dsp:sp>
    <dsp:sp modelId="{B634D077-9CEB-4360-83EE-5D4C6FFB98DD}">
      <dsp:nvSpPr>
        <dsp:cNvPr id="0" name=""/>
        <dsp:cNvSpPr/>
      </dsp:nvSpPr>
      <dsp:spPr>
        <a:xfrm>
          <a:off x="8149226" y="5576009"/>
          <a:ext cx="3633401" cy="116627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Environment</a:t>
          </a:r>
        </a:p>
      </dsp:txBody>
      <dsp:txXfrm>
        <a:off x="8149226" y="5576009"/>
        <a:ext cx="2558733" cy="1166270"/>
      </dsp:txXfrm>
    </dsp:sp>
    <dsp:sp modelId="{EE5FFD93-52F3-418C-BBBA-24CAF019EF16}">
      <dsp:nvSpPr>
        <dsp:cNvPr id="0" name=""/>
        <dsp:cNvSpPr/>
      </dsp:nvSpPr>
      <dsp:spPr>
        <a:xfrm>
          <a:off x="10808135" y="5706871"/>
          <a:ext cx="961677" cy="93695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398386"/>
          <a:ext cx="8585471" cy="26806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479044" rIns="666328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Introductions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Glows and Grows: Getting Started 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Intro to PBIS and Coaching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Team Foundation Check In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Preview of October Team Training</a:t>
          </a:r>
        </a:p>
      </dsp:txBody>
      <dsp:txXfrm>
        <a:off x="130859" y="529245"/>
        <a:ext cx="8323753" cy="2418932"/>
      </dsp:txXfrm>
    </dsp:sp>
    <dsp:sp modelId="{24EE546A-203E-45A1-AB96-5A4CB77AC5EC}">
      <dsp:nvSpPr>
        <dsp:cNvPr id="0" name=""/>
        <dsp:cNvSpPr/>
      </dsp:nvSpPr>
      <dsp:spPr>
        <a:xfrm>
          <a:off x="429273" y="58906"/>
          <a:ext cx="6009829" cy="678960"/>
        </a:xfrm>
        <a:prstGeom prst="roundRect">
          <a:avLst/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Presentation Content:</a:t>
          </a:r>
          <a:endParaRPr lang="en-US" sz="2800" b="1" i="0" u="none" strike="noStrike" kern="1200" cap="none" baseline="0" noProof="0">
            <a:solidFill>
              <a:srgbClr val="01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417" y="92050"/>
        <a:ext cx="5943541" cy="612672"/>
      </dsp:txXfrm>
    </dsp:sp>
    <dsp:sp modelId="{183C8042-F222-4C5B-948A-CA63CABAB28E}">
      <dsp:nvSpPr>
        <dsp:cNvPr id="0" name=""/>
        <dsp:cNvSpPr/>
      </dsp:nvSpPr>
      <dsp:spPr>
        <a:xfrm>
          <a:off x="0" y="3542717"/>
          <a:ext cx="8585471" cy="18474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479044" rIns="666328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Submit Team Profile and Meeting Schedule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Complete PBIS Communication Survey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Choose an Action Planning Template</a:t>
          </a:r>
        </a:p>
      </dsp:txBody>
      <dsp:txXfrm>
        <a:off x="90186" y="3632903"/>
        <a:ext cx="8405099" cy="1667103"/>
      </dsp:txXfrm>
    </dsp:sp>
    <dsp:sp modelId="{3EE32B02-DB9E-4A32-B892-2B06787A9E31}">
      <dsp:nvSpPr>
        <dsp:cNvPr id="0" name=""/>
        <dsp:cNvSpPr/>
      </dsp:nvSpPr>
      <dsp:spPr>
        <a:xfrm>
          <a:off x="429273" y="3203237"/>
          <a:ext cx="6009829" cy="67896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Coaches’</a:t>
          </a:r>
          <a:r>
            <a:rPr lang="en-US" sz="2800" b="1" kern="1200"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asks:</a:t>
          </a:r>
          <a:endParaRPr lang="en-US" sz="28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417" y="3236381"/>
        <a:ext cx="5943541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C8DE4-5D04-A340-9CCE-D5EF8C4D2DA1}">
      <dsp:nvSpPr>
        <dsp:cNvPr id="0" name=""/>
        <dsp:cNvSpPr/>
      </dsp:nvSpPr>
      <dsp:spPr>
        <a:xfrm>
          <a:off x="-394124" y="0"/>
          <a:ext cx="6444200" cy="83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50800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Framework </a:t>
          </a:r>
          <a:r>
            <a:rPr lang="en-US" sz="2000" kern="1200" baseline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for enhancing adoption &amp; implementation of </a:t>
          </a:r>
        </a:p>
      </dsp:txBody>
      <dsp:txXfrm>
        <a:off x="-369633" y="24491"/>
        <a:ext cx="5270746" cy="787203"/>
      </dsp:txXfrm>
    </dsp:sp>
    <dsp:sp modelId="{8886F3EF-E445-5C47-9381-9D335534965F}">
      <dsp:nvSpPr>
        <dsp:cNvPr id="0" name=""/>
        <dsp:cNvSpPr/>
      </dsp:nvSpPr>
      <dsp:spPr>
        <a:xfrm>
          <a:off x="202516" y="1007225"/>
          <a:ext cx="5996064" cy="83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40640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solidFill>
                <a:schemeClr val="tx1">
                  <a:lumMod val="90000"/>
                  <a:lumOff val="10000"/>
                </a:schemeClr>
              </a:solidFill>
            </a:rPr>
            <a:t>Continuum </a:t>
          </a:r>
          <a:r>
            <a:rPr lang="en-US" sz="2000" kern="1200" baseline="0" dirty="0">
              <a:solidFill>
                <a:schemeClr val="tx1">
                  <a:lumMod val="90000"/>
                  <a:lumOff val="10000"/>
                </a:schemeClr>
              </a:solidFill>
            </a:rPr>
            <a:t>of evidence-based interventions to achieve</a:t>
          </a:r>
        </a:p>
      </dsp:txBody>
      <dsp:txXfrm>
        <a:off x="227007" y="1031716"/>
        <a:ext cx="4829456" cy="787203"/>
      </dsp:txXfrm>
    </dsp:sp>
    <dsp:sp modelId="{74ED606C-C0C8-A947-9EBE-15E51DC1E588}">
      <dsp:nvSpPr>
        <dsp:cNvPr id="0" name=""/>
        <dsp:cNvSpPr/>
      </dsp:nvSpPr>
      <dsp:spPr>
        <a:xfrm>
          <a:off x="710276" y="1976438"/>
          <a:ext cx="5996064" cy="83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38138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>
              <a:solidFill>
                <a:schemeClr val="tx1">
                  <a:lumMod val="90000"/>
                  <a:lumOff val="10000"/>
                </a:schemeClr>
              </a:solidFill>
            </a:rPr>
            <a:t>Academically &amp; behaviorally important </a:t>
          </a:r>
          <a:r>
            <a:rPr lang="en-US" sz="2000" b="1" kern="1200" baseline="0">
              <a:solidFill>
                <a:schemeClr val="tx1">
                  <a:lumMod val="90000"/>
                  <a:lumOff val="10000"/>
                </a:schemeClr>
              </a:solidFill>
            </a:rPr>
            <a:t>outcomes </a:t>
          </a:r>
          <a:r>
            <a:rPr lang="en-US" sz="2000" kern="1200" baseline="0">
              <a:solidFill>
                <a:schemeClr val="tx1">
                  <a:lumMod val="90000"/>
                  <a:lumOff val="10000"/>
                </a:schemeClr>
              </a:solidFill>
            </a:rPr>
            <a:t>for</a:t>
          </a:r>
        </a:p>
      </dsp:txBody>
      <dsp:txXfrm>
        <a:off x="734767" y="2000929"/>
        <a:ext cx="4836951" cy="787203"/>
      </dsp:txXfrm>
    </dsp:sp>
    <dsp:sp modelId="{B6563712-0049-F640-9BE3-E7D7073F0DEF}">
      <dsp:nvSpPr>
        <dsp:cNvPr id="0" name=""/>
        <dsp:cNvSpPr/>
      </dsp:nvSpPr>
      <dsp:spPr>
        <a:xfrm>
          <a:off x="1256772" y="3056981"/>
          <a:ext cx="5722776" cy="743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40640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solidFill>
                <a:schemeClr val="tx1">
                  <a:lumMod val="90000"/>
                  <a:lumOff val="10000"/>
                </a:schemeClr>
              </a:solidFill>
            </a:rPr>
            <a:t>All </a:t>
          </a:r>
          <a:r>
            <a:rPr lang="en-US" sz="2000" kern="1200" baseline="0" dirty="0">
              <a:solidFill>
                <a:schemeClr val="tx1">
                  <a:lumMod val="90000"/>
                  <a:lumOff val="10000"/>
                </a:schemeClr>
              </a:solidFill>
            </a:rPr>
            <a:t>students</a:t>
          </a:r>
        </a:p>
      </dsp:txBody>
      <dsp:txXfrm>
        <a:off x="1278559" y="3078768"/>
        <a:ext cx="4612515" cy="700288"/>
      </dsp:txXfrm>
    </dsp:sp>
    <dsp:sp modelId="{B67506BE-73E4-734E-8D51-BD77E39EEEEA}">
      <dsp:nvSpPr>
        <dsp:cNvPr id="0" name=""/>
        <dsp:cNvSpPr/>
      </dsp:nvSpPr>
      <dsp:spPr>
        <a:xfrm>
          <a:off x="4932074" y="640442"/>
          <a:ext cx="543520" cy="54352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7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054366" y="640442"/>
        <a:ext cx="298936" cy="408999"/>
      </dsp:txXfrm>
    </dsp:sp>
    <dsp:sp modelId="{9F938532-7CB5-2743-95AD-42F853C4B5CC}">
      <dsp:nvSpPr>
        <dsp:cNvPr id="0" name=""/>
        <dsp:cNvSpPr/>
      </dsp:nvSpPr>
      <dsp:spPr>
        <a:xfrm>
          <a:off x="5375550" y="1628661"/>
          <a:ext cx="543520" cy="5435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7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497842" y="1628661"/>
        <a:ext cx="298936" cy="408999"/>
      </dsp:txXfrm>
    </dsp:sp>
    <dsp:sp modelId="{F5B1A8A2-6EE7-194C-A2B2-8955DFBB9D99}">
      <dsp:nvSpPr>
        <dsp:cNvPr id="0" name=""/>
        <dsp:cNvSpPr/>
      </dsp:nvSpPr>
      <dsp:spPr>
        <a:xfrm>
          <a:off x="5812407" y="2616881"/>
          <a:ext cx="543520" cy="5435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7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934699" y="2616881"/>
        <a:ext cx="298936" cy="408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477075"/>
          <a:ext cx="8585471" cy="26806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479044" rIns="666328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Introductions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Glows and Grows: Getting Started 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Intro to PBIS and Coaching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Team Foundation Check In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Preview of October Team Training</a:t>
          </a:r>
        </a:p>
      </dsp:txBody>
      <dsp:txXfrm>
        <a:off x="130859" y="607934"/>
        <a:ext cx="8323753" cy="2418932"/>
      </dsp:txXfrm>
    </dsp:sp>
    <dsp:sp modelId="{24EE546A-203E-45A1-AB96-5A4CB77AC5EC}">
      <dsp:nvSpPr>
        <dsp:cNvPr id="0" name=""/>
        <dsp:cNvSpPr/>
      </dsp:nvSpPr>
      <dsp:spPr>
        <a:xfrm>
          <a:off x="429273" y="58906"/>
          <a:ext cx="6009829" cy="678960"/>
        </a:xfrm>
        <a:prstGeom prst="roundRect">
          <a:avLst/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Presentation Content:</a:t>
          </a:r>
          <a:endParaRPr lang="en-US" sz="2800" b="1" i="0" u="none" strike="noStrike" kern="1200" cap="none" baseline="0" noProof="0">
            <a:solidFill>
              <a:srgbClr val="01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417" y="92050"/>
        <a:ext cx="5943541" cy="612672"/>
      </dsp:txXfrm>
    </dsp:sp>
    <dsp:sp modelId="{183C8042-F222-4C5B-948A-CA63CABAB28E}">
      <dsp:nvSpPr>
        <dsp:cNvPr id="0" name=""/>
        <dsp:cNvSpPr/>
      </dsp:nvSpPr>
      <dsp:spPr>
        <a:xfrm>
          <a:off x="0" y="3542717"/>
          <a:ext cx="8585471" cy="18474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479044" rIns="666328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>
              <a:latin typeface="Arial" panose="020B0604020202020204" pitchFamily="34" charset="0"/>
              <a:cs typeface="Arial" panose="020B0604020202020204" pitchFamily="34" charset="0"/>
            </a:rPr>
            <a:t>Submit Team Profile and Meeting Schedule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Complete PBIS Communication Survey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Choose an Action Planning Template</a:t>
          </a:r>
        </a:p>
      </dsp:txBody>
      <dsp:txXfrm>
        <a:off x="90186" y="3632903"/>
        <a:ext cx="8405099" cy="1667103"/>
      </dsp:txXfrm>
    </dsp:sp>
    <dsp:sp modelId="{3EE32B02-DB9E-4A32-B892-2B06787A9E31}">
      <dsp:nvSpPr>
        <dsp:cNvPr id="0" name=""/>
        <dsp:cNvSpPr/>
      </dsp:nvSpPr>
      <dsp:spPr>
        <a:xfrm>
          <a:off x="429273" y="3203237"/>
          <a:ext cx="6009829" cy="67896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Coaches’</a:t>
          </a:r>
          <a:r>
            <a:rPr lang="en-US" sz="2800" b="1" kern="1200"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asks:</a:t>
          </a:r>
          <a:endParaRPr lang="en-US" sz="28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417" y="3236381"/>
        <a:ext cx="5943541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84DC4-116A-604D-ABC4-5425518CFE3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A522-274E-844E-8AB9-DE74A71C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7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ebacademy@edc.or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otifications@instructure.co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co1.qualtrics.com/jfe/form/SV_5BiXqi4bxzOCMS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conn.co1.qualtrics.com/jfe/form/SV_cGVCgkHJ7l6SApE&#160;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-1" charset="0"/>
                <a:ea typeface="ＭＳ Ｐゴシック" pitchFamily="-108" charset="-128"/>
                <a:cs typeface="ＭＳ Ｐゴシック" pitchFamily="-108" charset="-128"/>
              </a:rPr>
              <a:t>Add</a:t>
            </a:r>
            <a:r>
              <a:rPr lang="en-US" baseline="0" dirty="0">
                <a:latin typeface="Arial" pitchFamily="-1" charset="0"/>
                <a:ea typeface="ＭＳ Ｐゴシック" pitchFamily="-108" charset="-128"/>
                <a:cs typeface="ＭＳ Ｐゴシック" pitchFamily="-108" charset="-128"/>
              </a:rPr>
              <a:t> trainer names for your event</a:t>
            </a:r>
            <a:endParaRPr lang="en-US" dirty="0">
              <a:latin typeface="Arial" pitchFamily="-1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Email Reminder. </a:t>
            </a:r>
            <a:r>
              <a:rPr lang="en-US" dirty="0">
                <a:solidFill>
                  <a:schemeClr val="bg1"/>
                </a:solidFill>
              </a:rPr>
              <a:t>The email will come from  </a:t>
            </a:r>
            <a:r>
              <a:rPr lang="en-US" b="1" dirty="0">
                <a:solidFill>
                  <a:schemeClr val="bg1"/>
                </a:solidFill>
              </a:rPr>
              <a:t>SEB Academy </a:t>
            </a:r>
            <a:r>
              <a:rPr lang="en-US" b="1" dirty="0">
                <a:solidFill>
                  <a:schemeClr val="bg1"/>
                </a:solidFill>
                <a:hlinkClick r:id="rId3"/>
              </a:rPr>
              <a:t>sebacademy@edc.org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33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Overview slide…each resource has it’s own slide.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93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 Please share the learning plan with everyone in the chat. </a:t>
            </a:r>
          </a:p>
          <a:p>
            <a:endParaRPr lang="en-US" dirty="0"/>
          </a:p>
          <a:p>
            <a:r>
              <a:rPr lang="en-US" dirty="0"/>
              <a:t>You can find a learning plan for each cohort here from Website Resource list: https://sebacademy.edc.org/list-of-pbis-resources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contains </a:t>
            </a:r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dates and content for all coach meetings and team trainings.  Includes the Zoom Link</a:t>
            </a: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96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 Please share the website address  https://sebacademy.edc.org/pbis-track </a:t>
            </a:r>
          </a:p>
          <a:p>
            <a:endParaRPr lang="en-US" dirty="0"/>
          </a:p>
          <a:p>
            <a:r>
              <a:rPr lang="en-US" dirty="0"/>
              <a:t>Review The resource page and the Tier 1 Year 1 page.</a:t>
            </a:r>
          </a:p>
          <a:p>
            <a:endParaRPr lang="en-US" dirty="0"/>
          </a:p>
          <a:p>
            <a:r>
              <a:rPr lang="en-US" dirty="0"/>
              <a:t>Remind them that we are in the process of building the website. </a:t>
            </a:r>
            <a:br>
              <a:rPr lang="en-US" dirty="0"/>
            </a:br>
            <a:endParaRPr lang="en-US" dirty="0"/>
          </a:p>
          <a:p>
            <a:endParaRPr lang="en-US" dirty="0">
              <a:cs typeface="+mn-lt"/>
            </a:endParaRPr>
          </a:p>
          <a:p>
            <a:br>
              <a:rPr lang="en-US" dirty="0"/>
            </a:b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864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Go to RESOURCES.  If you know the topic or the Type of resource you are looking for you can select that in the search area.  If not, just leave all types and all topics.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Find the resources and click on it.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The resources will open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Click the blue Button to download resource or be taken to the webpage with the 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5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is in the process of being created/updated.  Please be patient it will be functioning soon.  Please check back. All information for each monthly training or meeting will be displayed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866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Canvas:  Only Coaches this year. (Admins OK if they want to be on)  </a:t>
            </a:r>
          </a:p>
          <a:p>
            <a:endParaRPr lang="en-US" dirty="0">
              <a:cs typeface="Calibri" panose="020F0502020204030204"/>
            </a:endParaRPr>
          </a:p>
          <a:p>
            <a:r>
              <a:rPr lang="en-US" dirty="0"/>
              <a:t>We will be adding coaches soon.  Please have coaches check if they have access to Canvas  https://canvas.instructure.com/    </a:t>
            </a:r>
          </a:p>
          <a:p>
            <a:endParaRPr lang="en-US" b="0" dirty="0"/>
          </a:p>
          <a:p>
            <a:r>
              <a:rPr lang="en-US" b="0" dirty="0"/>
              <a:t>Trainers:  If they can’t long on get their names and emails so </a:t>
            </a:r>
            <a:r>
              <a:rPr lang="en-US" dirty="0"/>
              <a:t>you can add coaches to Canvas using the PEOPLE process. </a:t>
            </a:r>
          </a:p>
          <a:p>
            <a:br>
              <a:rPr lang="en-US" dirty="0"/>
            </a:br>
            <a:r>
              <a:rPr lang="en-US" dirty="0"/>
              <a:t>Remind Coaches to check spam/junk/trash folders. If they can not find the invite, </a:t>
            </a:r>
          </a:p>
          <a:p>
            <a:r>
              <a:rPr lang="en-US" dirty="0"/>
              <a:t>Email will come from </a:t>
            </a:r>
            <a:r>
              <a:rPr lang="en-US" b="1" dirty="0"/>
              <a:t>Canvas Free for Teachers &lt;</a:t>
            </a:r>
            <a:r>
              <a:rPr lang="en-US" b="1" dirty="0">
                <a:hlinkClick r:id="rId3"/>
              </a:rPr>
              <a:t>notifications@instructure.com</a:t>
            </a:r>
            <a:r>
              <a:rPr lang="en-US" b="1" dirty="0"/>
              <a:t> with subject “course invitation”</a:t>
            </a:r>
            <a:endParaRPr lang="en-US" dirty="0"/>
          </a:p>
          <a:p>
            <a:endParaRPr lang="en-US" dirty="0">
              <a:cs typeface="+mn-lt"/>
            </a:endParaRPr>
          </a:p>
          <a:p>
            <a:br>
              <a:rPr lang="en-US" dirty="0"/>
            </a:b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16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TRAINER NOTE: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this time to check in with coaches and gauge their existing knowledge base of PBIS.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following 2 slides provide an opportunity for a BRIEF review and chance to develop a basic common understanding. It is not intended to be a full explanation.  We will go in depth in October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123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Quick review of PBIS main Core Components – We will dig deeper into the overview in October at the team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21DDE-337A-114E-9B85-84034E4DCF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46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review of the 10 Getting Started Steps. Oct. Team training will review steps 1-4</a:t>
            </a:r>
          </a:p>
        </p:txBody>
      </p:sp>
    </p:spTree>
    <p:extLst>
      <p:ext uri="{BB962C8B-B14F-4D97-AF65-F5344CB8AC3E}">
        <p14:creationId xmlns:p14="http://schemas.microsoft.com/office/powerpoint/2010/main" val="401935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709c4a21f7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709c4a21f7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These are basic functions of coaching. Coach should facilitate/oversee these tasks within the team.  There may be similar roles for team members such as communications with staff.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915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them consider 2 or 3 coaches to share the 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55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5c1b289a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65c1b289a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Which role are you most comfortable with:</a:t>
            </a:r>
          </a:p>
          <a:p>
            <a:pPr marL="0" indent="0">
              <a:buNone/>
            </a:pPr>
            <a:r>
              <a:rPr lang="en-US" dirty="0"/>
              <a:t>a. Content knowledge</a:t>
            </a:r>
          </a:p>
          <a:p>
            <a:pPr marL="0" indent="0">
              <a:buNone/>
            </a:pPr>
            <a:r>
              <a:rPr lang="en-US" dirty="0"/>
              <a:t>b. Facilitation</a:t>
            </a:r>
          </a:p>
          <a:p>
            <a:pPr marL="0" indent="0">
              <a:buNone/>
            </a:pPr>
            <a:r>
              <a:rPr lang="en-US" dirty="0"/>
              <a:t>c. Communication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role are you least comfortable with:</a:t>
            </a:r>
          </a:p>
          <a:p>
            <a:pPr marL="0" indent="0">
              <a:buNone/>
            </a:pPr>
            <a:r>
              <a:rPr lang="en-US" dirty="0"/>
              <a:t>a. Content knowledge</a:t>
            </a:r>
          </a:p>
          <a:p>
            <a:pPr marL="0" indent="0">
              <a:buNone/>
            </a:pPr>
            <a:r>
              <a:rPr lang="en-US" dirty="0"/>
              <a:t>b. Facilitation</a:t>
            </a:r>
          </a:p>
          <a:p>
            <a:pPr marL="0" indent="0">
              <a:buNone/>
            </a:pPr>
            <a:r>
              <a:rPr lang="en-US" dirty="0"/>
              <a:t>c. Communication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709c4a21f7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709c4a21f7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07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Review and remind they can use their School base action plan if they already use one.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Recommend - Action Plan #1 is simple and straight forward. Link to action plan #1—https://sebacademy.edc.org/action-plan-template-1-year-1-teams </a:t>
            </a:r>
          </a:p>
        </p:txBody>
      </p:sp>
    </p:spTree>
    <p:extLst>
      <p:ext uri="{BB962C8B-B14F-4D97-AF65-F5344CB8AC3E}">
        <p14:creationId xmlns:p14="http://schemas.microsoft.com/office/powerpoint/2010/main" val="3791639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https://sebacademy.edc.org/tier-2-team-profile-and-meeting-schedule </a:t>
            </a:r>
          </a:p>
        </p:txBody>
      </p:sp>
    </p:spTree>
    <p:extLst>
      <p:ext uri="{BB962C8B-B14F-4D97-AF65-F5344CB8AC3E}">
        <p14:creationId xmlns:p14="http://schemas.microsoft.com/office/powerpoint/2010/main" val="115583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0402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Quick Preview of next few slides….not </a:t>
            </a:r>
            <a:r>
              <a:rPr lang="en-US" dirty="0" err="1"/>
              <a:t>indepth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2516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</a:t>
            </a:r>
          </a:p>
          <a:p>
            <a:r>
              <a:rPr lang="en-US" dirty="0"/>
              <a:t>Provide hotel location and update slide to just your location.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74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709c4a21f7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709c4a21f7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– QR Code is updated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Add your cohort letter – PLEASE review Certificates of Attendance process – They will automatically be sent in Jan and June based upon attendance and Zoom Log in info. 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Post a link to the attendance survey (below) in the chat for those who do not use the QR code on the slide:</a:t>
            </a:r>
          </a:p>
          <a:p>
            <a:pPr marL="158750" indent="0">
              <a:buNone/>
            </a:pPr>
            <a:endParaRPr lang="en-US" dirty="0"/>
          </a:p>
          <a:p>
            <a:pPr marL="158750"/>
            <a:r>
              <a:rPr lang="en-US" dirty="0"/>
              <a:t>ATTENDANCE: 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https://edc.co1.qualtrics.com/jfe/form/SV_5BiXqi4bxzOCMS2</a:t>
            </a:r>
            <a:r>
              <a:rPr lang="en-US" sz="1800" b="0" i="0" dirty="0">
                <a:solidFill>
                  <a:srgbClr val="32363A"/>
                </a:solidFill>
                <a:effectLst/>
                <a:latin typeface="Calibri" panose="020F0502020204030204" pitchFamily="34" charset="0"/>
              </a:rPr>
              <a:t>  </a:t>
            </a:r>
            <a:endParaRPr lang="en-US" dirty="0">
              <a:cs typeface="Calibri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47552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and Secondary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78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review lesson plans at the Oct training so that teams can work on them between Oct and then next in person day in Jan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21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>
              <a:effectLst/>
            </a:endParaRP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674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Center on PBIS’ Coaching Page: https://www.pbis.org/topics/coaching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Become a Better Team by Solving 3 Common Mistakes: https://www.pbisapps.org/articles/become-a-better-team-by-solving-3-common-mistakes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7 Ways to MacGyver Your Action Plans: https://www.pbisapps.org/articles/7-ways-to-macgyver-your-action-plans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These can be accessed using the webpage using resource list.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874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-</a:t>
            </a:r>
          </a:p>
          <a:p>
            <a:pPr marL="158750" indent="0">
              <a:buNone/>
            </a:pPr>
            <a:r>
              <a:rPr lang="en-US" dirty="0"/>
              <a:t>Put link to evaluation (below) in the chat for those who do not use the QR code: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https://edc.co1.qualtrics.com/jfe/form/SV_cBF9GI7gVEBsfSC  </a:t>
            </a:r>
          </a:p>
        </p:txBody>
      </p:sp>
    </p:spTree>
    <p:extLst>
      <p:ext uri="{BB962C8B-B14F-4D97-AF65-F5344CB8AC3E}">
        <p14:creationId xmlns:p14="http://schemas.microsoft.com/office/powerpoint/2010/main" val="293252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>
              <a:effectLst/>
            </a:endParaRP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1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Center on PBIS’ Coaching Page: https://www.pbis.org/topics/coaching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Become a Better Team by Solving 3 Common Mistakes: https://www.pbisapps.org/articles/become-a-better-team-by-solving-3-common-mistakes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7 Ways to MacGyver Your Action Plans: https://www.pbisapps.org/articles/7-ways-to-macgyver-your-action-plans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These can be accessed using the webpage using resource list.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6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1798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1234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70bb5c559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70bb5c559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Trainer note: Review support options for this year. </a:t>
            </a:r>
          </a:p>
        </p:txBody>
      </p:sp>
    </p:spTree>
    <p:extLst>
      <p:ext uri="{BB962C8B-B14F-4D97-AF65-F5344CB8AC3E}">
        <p14:creationId xmlns:p14="http://schemas.microsoft.com/office/powerpoint/2010/main" val="2923832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https://edc.co1.qualtrics.com/jfe/form/SV_db8zhNj6NJ3eXga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Have this open so you can quickly demonstrate how to download Team Member List and how to upload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6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70" y="1749380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1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32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60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2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3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96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906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283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465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528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30677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59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4420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88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2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3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308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5" y="4738024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2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2385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1428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12025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78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167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54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839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414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0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51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592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5306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796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405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375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47528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523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174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864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338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45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8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212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5229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1277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699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90838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963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2716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6765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551388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019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98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67940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48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145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46280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3081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4344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1119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4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810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3316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703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5495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650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1344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527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5917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1661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95402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43137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4256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374355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784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5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3652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07453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056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4426773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6792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310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790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4642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604187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0546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64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4787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906712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01776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49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2E27-0F4F-814D-A24C-F26765CC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412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1650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141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440012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70675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828509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97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3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41825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16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289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7132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490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3910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7" r:id="rId9"/>
    <p:sldLayoutId id="2147483768" r:id="rId10"/>
    <p:sldLayoutId id="2147483769" r:id="rId11"/>
    <p:sldLayoutId id="2147483772" r:id="rId12"/>
    <p:sldLayoutId id="2147483773" r:id="rId13"/>
    <p:sldLayoutId id="2147483774" r:id="rId14"/>
    <p:sldLayoutId id="21474837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7.xml"/><Relationship Id="rId4" Type="http://schemas.openxmlformats.org/officeDocument/2006/relationships/hyperlink" Target="mailto:sebacademy@edc.o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18" Type="http://schemas.openxmlformats.org/officeDocument/2006/relationships/image" Target="../media/image41.sv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9.svg"/><Relationship Id="rId20" Type="http://schemas.openxmlformats.org/officeDocument/2006/relationships/image" Target="../media/image43.sv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svg"/><Relationship Id="rId19" Type="http://schemas.openxmlformats.org/officeDocument/2006/relationships/image" Target="../media/image42.pn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Relationship Id="rId22" Type="http://schemas.openxmlformats.org/officeDocument/2006/relationships/image" Target="../media/image4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5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bisapps.org/articles/7-ways-to-macgyver-your-action-plans" TargetMode="External"/><Relationship Id="rId3" Type="http://schemas.openxmlformats.org/officeDocument/2006/relationships/hyperlink" Target="https://sebacademy.edc.org/list-of-pbis-resources?keyword=Action+Plan+Template&amp;pbis_resource_type=113&amp;pbis_resource_topic=All&amp;sort_by=field_date_value&amp;sort_order=DESC" TargetMode="External"/><Relationship Id="rId7" Type="http://schemas.openxmlformats.org/officeDocument/2006/relationships/hyperlink" Target="https://www.pbisapps.org/articles/become-a-better-team-by-solving-3-common-mistake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1.xml"/><Relationship Id="rId6" Type="http://schemas.openxmlformats.org/officeDocument/2006/relationships/hyperlink" Target="https://www.pbis.org/topics/coaching" TargetMode="External"/><Relationship Id="rId5" Type="http://schemas.openxmlformats.org/officeDocument/2006/relationships/hyperlink" Target="https://edc.co1.qualtrics.com/jfe/form/SV_db8zhNj6NJ3eXga" TargetMode="External"/><Relationship Id="rId4" Type="http://schemas.openxmlformats.org/officeDocument/2006/relationships/hyperlink" Target="https://sebacademy.edc.org/tier-1-team-profile-and-pbis-meeting-schedule-activity" TargetMode="External"/><Relationship Id="rId9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bisapps.org/articles/7-ways-to-macgyver-your-action-plans" TargetMode="External"/><Relationship Id="rId3" Type="http://schemas.openxmlformats.org/officeDocument/2006/relationships/hyperlink" Target="https://sebacademy.edc.org/list-of-pbis-resources?keyword=Action+Plan+Template&amp;pbis_resource_type=113&amp;pbis_resource_topic=All&amp;sort_by=field_date_value&amp;sort_order=DESC" TargetMode="External"/><Relationship Id="rId7" Type="http://schemas.openxmlformats.org/officeDocument/2006/relationships/hyperlink" Target="https://www.pbisapps.org/articles/become-a-better-team-by-solving-3-common-mistak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Relationship Id="rId6" Type="http://schemas.openxmlformats.org/officeDocument/2006/relationships/hyperlink" Target="https://www.pbis.org/topics/coaching" TargetMode="External"/><Relationship Id="rId5" Type="http://schemas.openxmlformats.org/officeDocument/2006/relationships/hyperlink" Target="https://edc.co1.qualtrics.com/jfe/form/SV_db8zhNj6NJ3eXga" TargetMode="External"/><Relationship Id="rId4" Type="http://schemas.openxmlformats.org/officeDocument/2006/relationships/hyperlink" Target="https://sebacademy.edc.org/tier-1-team-profile-and-pbis-meeting-schedule-activity" TargetMode="Externa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2283599" y="2431920"/>
            <a:ext cx="9258025" cy="17220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PBIS School-Wide Coach Meeting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1:  September 2022</a:t>
            </a:r>
            <a:endParaRPr lang="en-US" sz="4267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3941731" y="4080831"/>
            <a:ext cx="6240235" cy="12912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Christine Downs &amp; Michelle Pratt</a:t>
            </a:r>
          </a:p>
          <a:p>
            <a:pPr marL="0" indent="0"/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7299" y="6006901"/>
            <a:ext cx="2833687" cy="7032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286" y="191049"/>
            <a:ext cx="7918720" cy="1389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934020-82F3-A7F1-8F64-964AB91CEBF7}"/>
              </a:ext>
            </a:extLst>
          </p:cNvPr>
          <p:cNvSpPr txBox="1"/>
          <p:nvPr/>
        </p:nvSpPr>
        <p:spPr>
          <a:xfrm>
            <a:off x="5374408" y="1681349"/>
            <a:ext cx="3076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cap="none" spc="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PBIS Track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AF8CC-9CFC-6A23-0150-D94F8D34396B}"/>
              </a:ext>
            </a:extLst>
          </p:cNvPr>
          <p:cNvSpPr txBox="1"/>
          <p:nvPr/>
        </p:nvSpPr>
        <p:spPr>
          <a:xfrm>
            <a:off x="4436405" y="5299015"/>
            <a:ext cx="50504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support from NEPBIS Network, May Institute &amp; Broad Reach Consulting</a:t>
            </a:r>
          </a:p>
        </p:txBody>
      </p:sp>
    </p:spTree>
    <p:extLst>
      <p:ext uri="{BB962C8B-B14F-4D97-AF65-F5344CB8AC3E}">
        <p14:creationId xmlns:p14="http://schemas.microsoft.com/office/powerpoint/2010/main" val="591665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CF942-D670-3855-63DD-6C61A85C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10957119" cy="845600"/>
          </a:xfrm>
        </p:spPr>
        <p:txBody>
          <a:bodyPr/>
          <a:lstStyle/>
          <a:p>
            <a:r>
              <a:rPr lang="en-US" dirty="0"/>
              <a:t>Communication Survey &amp; Mail Chimp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A07B9-A2E8-E438-4FC8-63754F62A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226" y="1404557"/>
            <a:ext cx="2819241" cy="51225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723AC7-73BE-D093-467A-5772097BC441}"/>
              </a:ext>
            </a:extLst>
          </p:cNvPr>
          <p:cNvSpPr txBox="1"/>
          <p:nvPr/>
        </p:nvSpPr>
        <p:spPr>
          <a:xfrm>
            <a:off x="3737666" y="6205871"/>
            <a:ext cx="449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upcoming Training or Coach Meeting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A3B90E-0B6A-08D8-8BCF-1F5D9DAB66C0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8231268" y="6205871"/>
            <a:ext cx="1457573" cy="184666"/>
          </a:xfrm>
          <a:prstGeom prst="straightConnector1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047ED9D-656C-BFBA-ECD7-252FDB6F0E12}"/>
              </a:ext>
            </a:extLst>
          </p:cNvPr>
          <p:cNvSpPr txBox="1"/>
          <p:nvPr/>
        </p:nvSpPr>
        <p:spPr>
          <a:xfrm>
            <a:off x="732690" y="1404557"/>
            <a:ext cx="77607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Email Reminders will be sent to all coaches, administrators and team members for our PBIS Events.  The email will come from  </a:t>
            </a:r>
            <a:r>
              <a:rPr lang="en-US" b="1" dirty="0">
                <a:solidFill>
                  <a:schemeClr val="bg1"/>
                </a:solidFill>
              </a:rPr>
              <a:t>SEB Academy </a:t>
            </a:r>
            <a:r>
              <a:rPr lang="en-US" b="1" dirty="0">
                <a:solidFill>
                  <a:schemeClr val="bg1"/>
                </a:solidFill>
                <a:hlinkClick r:id="rId4"/>
              </a:rPr>
              <a:t>sebacademy@edc.org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Please review invitation for </a:t>
            </a:r>
            <a:r>
              <a:rPr lang="en-US" dirty="0">
                <a:solidFill>
                  <a:srgbClr val="FFFF00"/>
                </a:solidFill>
              </a:rPr>
              <a:t>Date, Time, Location/Zoom Link, </a:t>
            </a:r>
            <a:r>
              <a:rPr lang="en-US" dirty="0">
                <a:solidFill>
                  <a:schemeClr val="bg1"/>
                </a:solidFill>
              </a:rPr>
              <a:t>and any other important information included.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next training </a:t>
            </a:r>
            <a:r>
              <a:rPr lang="en-US" dirty="0">
                <a:solidFill>
                  <a:schemeClr val="bg1"/>
                </a:solidFill>
              </a:rPr>
              <a:t>or coach meeting will be displayed in the black box at the bottom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Share</a:t>
            </a:r>
            <a:r>
              <a:rPr lang="en-US" dirty="0">
                <a:solidFill>
                  <a:schemeClr val="bg1"/>
                </a:solidFill>
              </a:rPr>
              <a:t> with other Coaches or Team Members, as necessary.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You may </a:t>
            </a:r>
            <a:r>
              <a:rPr lang="en-US" dirty="0">
                <a:solidFill>
                  <a:srgbClr val="FFFF00"/>
                </a:solidFill>
              </a:rPr>
              <a:t>update or add coaches or team members </a:t>
            </a:r>
            <a:r>
              <a:rPr lang="en-US" dirty="0">
                <a:solidFill>
                  <a:schemeClr val="bg1"/>
                </a:solidFill>
              </a:rPr>
              <a:t>to the mailing list </a:t>
            </a:r>
            <a:r>
              <a:rPr lang="en-US" dirty="0">
                <a:solidFill>
                  <a:srgbClr val="FFFF00"/>
                </a:solidFill>
              </a:rPr>
              <a:t>using the communication survey</a:t>
            </a:r>
            <a:r>
              <a:rPr lang="en-US" dirty="0">
                <a:solidFill>
                  <a:schemeClr val="bg1"/>
                </a:solidFill>
              </a:rPr>
              <a:t>.  You only need to add new members you do not need to list member you already uploaded. 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B2475DF-20E9-B24B-7C5A-741E14A5B179}"/>
              </a:ext>
            </a:extLst>
          </p:cNvPr>
          <p:cNvCxnSpPr>
            <a:cxnSpLocks/>
          </p:cNvCxnSpPr>
          <p:nvPr/>
        </p:nvCxnSpPr>
        <p:spPr>
          <a:xfrm flipV="1">
            <a:off x="7358058" y="2138061"/>
            <a:ext cx="1457573" cy="184666"/>
          </a:xfrm>
          <a:prstGeom prst="straightConnector1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0E8521-6880-46A3-FC5C-3BDE5ED29B5F}"/>
              </a:ext>
            </a:extLst>
          </p:cNvPr>
          <p:cNvCxnSpPr>
            <a:cxnSpLocks/>
          </p:cNvCxnSpPr>
          <p:nvPr/>
        </p:nvCxnSpPr>
        <p:spPr>
          <a:xfrm>
            <a:off x="7196970" y="2897693"/>
            <a:ext cx="1618661" cy="531307"/>
          </a:xfrm>
          <a:prstGeom prst="straightConnector1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36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160B7CF-7970-7C41-B6B7-4670D759A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PBIS Academy Support Structure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40F743-CBFF-48CF-8765-00464746562B}"/>
              </a:ext>
            </a:extLst>
          </p:cNvPr>
          <p:cNvSpPr/>
          <p:nvPr/>
        </p:nvSpPr>
        <p:spPr>
          <a:xfrm>
            <a:off x="169316" y="1663034"/>
            <a:ext cx="3801138" cy="91262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Arial"/>
              </a:rPr>
              <a:t>Learning Plan</a:t>
            </a:r>
            <a:endParaRPr lang="en-US" sz="2800" dirty="0"/>
          </a:p>
        </p:txBody>
      </p:sp>
      <p:pic>
        <p:nvPicPr>
          <p:cNvPr id="3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FD2F1849-F051-4BAE-9153-A68EC2EE9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7" y="2948730"/>
            <a:ext cx="3460896" cy="3616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A3E588-6F31-4171-8D4B-7705ECAC308A}"/>
              </a:ext>
            </a:extLst>
          </p:cNvPr>
          <p:cNvSpPr/>
          <p:nvPr/>
        </p:nvSpPr>
        <p:spPr>
          <a:xfrm>
            <a:off x="4115334" y="1663032"/>
            <a:ext cx="3924165" cy="91262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cs typeface="Arial"/>
              </a:rPr>
              <a:t>Website</a:t>
            </a:r>
            <a:endParaRPr lang="en-US" sz="2800" dirty="0"/>
          </a:p>
        </p:txBody>
      </p:sp>
      <p:pic>
        <p:nvPicPr>
          <p:cNvPr id="6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31ADC7A-BC82-4CD2-BE73-4BB9DC613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792" y="2948730"/>
            <a:ext cx="3460896" cy="3283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9C0A03-41B1-131D-BDF1-362DBE56FB8E}"/>
              </a:ext>
            </a:extLst>
          </p:cNvPr>
          <p:cNvSpPr/>
          <p:nvPr/>
        </p:nvSpPr>
        <p:spPr>
          <a:xfrm>
            <a:off x="8184379" y="1663033"/>
            <a:ext cx="3801138" cy="91262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cs typeface="Arial"/>
              </a:rPr>
              <a:t>Canvas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923CA-C80C-ED09-2B7E-CC6F23A79C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046626" y="3191897"/>
            <a:ext cx="3992873" cy="2946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DC14B8-86D4-7551-0E25-1A4B735B159D}"/>
              </a:ext>
            </a:extLst>
          </p:cNvPr>
          <p:cNvSpPr txBox="1"/>
          <p:nvPr/>
        </p:nvSpPr>
        <p:spPr>
          <a:xfrm>
            <a:off x="4399004" y="6232546"/>
            <a:ext cx="3727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https://sebacademy.edc.org/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61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160B7CF-7970-7C41-B6B7-4670D759A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PBIS Academy Support Structure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40F743-CBFF-48CF-8765-00464746562B}"/>
              </a:ext>
            </a:extLst>
          </p:cNvPr>
          <p:cNvSpPr/>
          <p:nvPr/>
        </p:nvSpPr>
        <p:spPr>
          <a:xfrm>
            <a:off x="898451" y="1775636"/>
            <a:ext cx="3801138" cy="91262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cs typeface="Arial"/>
              </a:rPr>
              <a:t>Learning Plan</a:t>
            </a:r>
            <a:endParaRPr lang="en-US" sz="2800"/>
          </a:p>
        </p:txBody>
      </p:sp>
      <p:pic>
        <p:nvPicPr>
          <p:cNvPr id="3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FD2F1849-F051-4BAE-9153-A68EC2EE9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48" y="2879130"/>
            <a:ext cx="3460896" cy="3616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D5DB13-469D-4BB2-BF72-324F000F961C}"/>
              </a:ext>
            </a:extLst>
          </p:cNvPr>
          <p:cNvSpPr/>
          <p:nvPr/>
        </p:nvSpPr>
        <p:spPr>
          <a:xfrm>
            <a:off x="4970352" y="2059124"/>
            <a:ext cx="2949597" cy="4332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sz="2000" b="1" u="sng" dirty="0">
                <a:cs typeface="Arial"/>
              </a:rPr>
              <a:t>What is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Year at a glance guide for coach meetings and team trainings including content and activities.</a:t>
            </a:r>
          </a:p>
          <a:p>
            <a:endParaRPr lang="en-US" dirty="0">
              <a:cs typeface="Arial"/>
            </a:endParaRPr>
          </a:p>
          <a:p>
            <a:r>
              <a:rPr lang="en-US" sz="2000" b="1" u="sng" dirty="0">
                <a:cs typeface="Arial"/>
              </a:rPr>
              <a:t>Purpose: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Help keep us organized, stay on track, and plan ahead.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FF6032-CBE7-471C-9EB1-B616777FFB16}"/>
              </a:ext>
            </a:extLst>
          </p:cNvPr>
          <p:cNvSpPr/>
          <p:nvPr/>
        </p:nvSpPr>
        <p:spPr>
          <a:xfrm>
            <a:off x="8263341" y="2414924"/>
            <a:ext cx="3707975" cy="4332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u="sng" dirty="0">
                <a:cs typeface="Arial"/>
              </a:rPr>
              <a:t>Important features?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Synchronous coaches meeting and team training 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Supplemental content topics/videos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Monthly team discussion activities and product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Team meeting check-ins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Your team meeting dates!</a:t>
            </a:r>
          </a:p>
        </p:txBody>
      </p:sp>
    </p:spTree>
    <p:extLst>
      <p:ext uri="{BB962C8B-B14F-4D97-AF65-F5344CB8AC3E}">
        <p14:creationId xmlns:p14="http://schemas.microsoft.com/office/powerpoint/2010/main" val="43683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160B7CF-7970-7C41-B6B7-4670D759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73" y="398343"/>
            <a:ext cx="9378000" cy="8456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PBIS Academy Support Structure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A3E588-6F31-4171-8D4B-7705ECAC308A}"/>
              </a:ext>
            </a:extLst>
          </p:cNvPr>
          <p:cNvSpPr/>
          <p:nvPr/>
        </p:nvSpPr>
        <p:spPr>
          <a:xfrm>
            <a:off x="718734" y="1703748"/>
            <a:ext cx="3801138" cy="91262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Website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lang="en-US" sz="2000" dirty="0"/>
              <a:t>https://sebacademy.edc.org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CF3F47-27FD-4BD9-BD23-5B3DDDAA1DE9}"/>
              </a:ext>
            </a:extLst>
          </p:cNvPr>
          <p:cNvSpPr/>
          <p:nvPr/>
        </p:nvSpPr>
        <p:spPr>
          <a:xfrm>
            <a:off x="6423170" y="1382417"/>
            <a:ext cx="2935498" cy="50772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 is it?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 team's guide for training content, readings, and resources for each monthly event.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Purpose: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Monthly organized resource repository for your team to access all PBIS Academy content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8B6BD9-E60C-4742-A043-9189C1578D3C}"/>
              </a:ext>
            </a:extLst>
          </p:cNvPr>
          <p:cNvSpPr/>
          <p:nvPr/>
        </p:nvSpPr>
        <p:spPr>
          <a:xfrm>
            <a:off x="9573519" y="2594918"/>
            <a:ext cx="2520780" cy="41860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Important features?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event tools, activities, ppts, and other resources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Coach meeting and Team training dates/times with zoom links or hotel locations.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D64FE-B1AE-BE9F-F59B-AE3592EBA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1" y="2936358"/>
            <a:ext cx="6110619" cy="385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61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2A154-2945-47C3-DC62-D2876BE0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95674-F682-2D64-68DC-44A1BE8C4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49" y="2549022"/>
            <a:ext cx="8264169" cy="36794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A9F664-5050-05F1-CE59-4E19670E2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897" y="295274"/>
            <a:ext cx="6600825" cy="3133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096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DBF112-6F40-30EB-E920-674505083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PBIS Tier 1 Year 1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1B41E-4615-3850-FC54-650F7D95C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959" y="1667760"/>
            <a:ext cx="9722846" cy="49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64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160B7CF-7970-7C41-B6B7-4670D759A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PBIS Academy Support Structure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A3E588-6F31-4171-8D4B-7705ECAC308A}"/>
              </a:ext>
            </a:extLst>
          </p:cNvPr>
          <p:cNvSpPr/>
          <p:nvPr/>
        </p:nvSpPr>
        <p:spPr>
          <a:xfrm>
            <a:off x="718734" y="1703748"/>
            <a:ext cx="3801138" cy="91262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cs typeface="Arial"/>
              </a:rPr>
              <a:t>Canvas</a:t>
            </a:r>
            <a:endParaRPr lang="en-US" sz="280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31ADC7A-BC82-4CD2-BE73-4BB9DC6134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79" r="2679"/>
          <a:stretch/>
        </p:blipFill>
        <p:spPr>
          <a:xfrm>
            <a:off x="835325" y="2912201"/>
            <a:ext cx="3627407" cy="3441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CF3F47-27FD-4BD9-BD23-5B3DDDAA1DE9}"/>
              </a:ext>
            </a:extLst>
          </p:cNvPr>
          <p:cNvSpPr/>
          <p:nvPr/>
        </p:nvSpPr>
        <p:spPr>
          <a:xfrm>
            <a:off x="5152769" y="1590561"/>
            <a:ext cx="3133930" cy="36768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sz="2000" b="1" u="sng" dirty="0">
                <a:cs typeface="Arial"/>
              </a:rPr>
              <a:t>What is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Coach area for monthly activity submissions.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Arial"/>
            </a:endParaRPr>
          </a:p>
          <a:p>
            <a:r>
              <a:rPr lang="en-US" sz="2000" b="1" u="sng" dirty="0">
                <a:cs typeface="Arial"/>
              </a:rPr>
              <a:t>Purpose: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Sharing area for coaches to receive feedback from trainers.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8B6BD9-E60C-4742-A043-9189C1578D3C}"/>
              </a:ext>
            </a:extLst>
          </p:cNvPr>
          <p:cNvSpPr/>
          <p:nvPr/>
        </p:nvSpPr>
        <p:spPr>
          <a:xfrm>
            <a:off x="8624384" y="3212757"/>
            <a:ext cx="3133929" cy="33520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u="sng" dirty="0">
                <a:cs typeface="Arial"/>
              </a:rPr>
              <a:t>Important features?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Activities and submission for feedback</a:t>
            </a:r>
            <a:br>
              <a:rPr lang="en-US" sz="2000" dirty="0">
                <a:cs typeface="Arial"/>
              </a:rPr>
            </a:br>
            <a:endParaRPr lang="en-US" sz="20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Coach meeting and Team training dates with zoom links and all materials</a:t>
            </a:r>
          </a:p>
        </p:txBody>
      </p:sp>
    </p:spTree>
    <p:extLst>
      <p:ext uri="{BB962C8B-B14F-4D97-AF65-F5344CB8AC3E}">
        <p14:creationId xmlns:p14="http://schemas.microsoft.com/office/powerpoint/2010/main" val="175620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ctrTitle"/>
          </p:nvPr>
        </p:nvSpPr>
        <p:spPr>
          <a:xfrm>
            <a:off x="2941583" y="2755602"/>
            <a:ext cx="8751600" cy="175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b="1" dirty="0">
                <a:latin typeface="Arial" panose="020B0604020202020204" pitchFamily="34" charset="0"/>
                <a:cs typeface="Arial" panose="020B0604020202020204" pitchFamily="34" charset="0"/>
              </a:rPr>
              <a:t>Introduction to PBIS:</a:t>
            </a:r>
            <a:br>
              <a:rPr lang="en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1399" y="5546788"/>
            <a:ext cx="2833687" cy="70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DC0DA-060F-F586-DDCF-657353FA9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405" y="330008"/>
            <a:ext cx="7919390" cy="13900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94758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ADE8CFF-59C3-4DC6-AF00-F8463806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38" y="950133"/>
            <a:ext cx="9378000" cy="845600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School-wide PBIS is a...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15716775"/>
              </p:ext>
            </p:extLst>
          </p:nvPr>
        </p:nvGraphicFramePr>
        <p:xfrm>
          <a:off x="882943" y="2318930"/>
          <a:ext cx="6619049" cy="3800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F2B7F798-BF15-1B46-A260-080B39B676A5}"/>
              </a:ext>
            </a:extLst>
          </p:cNvPr>
          <p:cNvGrpSpPr/>
          <p:nvPr/>
        </p:nvGrpSpPr>
        <p:grpSpPr>
          <a:xfrm>
            <a:off x="7999533" y="219070"/>
            <a:ext cx="3781890" cy="2981330"/>
            <a:chOff x="170553" y="1106274"/>
            <a:chExt cx="4314664" cy="38192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43084E5-88A9-0140-AC2E-D9F3DC3F45B9}"/>
                </a:ext>
              </a:extLst>
            </p:cNvPr>
            <p:cNvGrpSpPr/>
            <p:nvPr/>
          </p:nvGrpSpPr>
          <p:grpSpPr>
            <a:xfrm>
              <a:off x="170553" y="1106274"/>
              <a:ext cx="4314664" cy="3819206"/>
              <a:chOff x="2188680" y="865418"/>
              <a:chExt cx="4527569" cy="4218053"/>
            </a:xfrm>
          </p:grpSpPr>
          <p:sp>
            <p:nvSpPr>
              <p:cNvPr id="10" name="AutoShape 7">
                <a:extLst>
                  <a:ext uri="{FF2B5EF4-FFF2-40B4-BE49-F238E27FC236}">
                    <a16:creationId xmlns:a16="http://schemas.microsoft.com/office/drawing/2014/main" id="{31D056C6-42EF-5946-9198-4B362D81775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95144" y="1076679"/>
                <a:ext cx="4246492" cy="3882463"/>
              </a:xfrm>
              <a:prstGeom prst="triangle">
                <a:avLst>
                  <a:gd name="adj" fmla="val 49277"/>
                </a:avLst>
              </a:prstGeom>
              <a:solidFill>
                <a:srgbClr val="008000"/>
              </a:solidFill>
              <a:ln w="139700">
                <a:solidFill>
                  <a:srgbClr val="097233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US" sz="1350" kern="1200">
                  <a:latin typeface="Franklin Gothic Medium"/>
                  <a:ea typeface="+mn-ea"/>
                  <a:cs typeface="+mn-cs"/>
                </a:endParaRPr>
              </a:p>
            </p:txBody>
          </p:sp>
          <p:sp>
            <p:nvSpPr>
              <p:cNvPr id="11" name="AutoShape 7">
                <a:extLst>
                  <a:ext uri="{FF2B5EF4-FFF2-40B4-BE49-F238E27FC236}">
                    <a16:creationId xmlns:a16="http://schemas.microsoft.com/office/drawing/2014/main" id="{40EE3EEB-0DD2-D74C-B873-286EC7F8D6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77125" y="1147375"/>
                <a:ext cx="1867228" cy="1707161"/>
              </a:xfrm>
              <a:prstGeom prst="triangle">
                <a:avLst>
                  <a:gd name="adj" fmla="val 49277"/>
                </a:avLst>
              </a:prstGeom>
              <a:solidFill>
                <a:srgbClr val="FFF278"/>
              </a:solidFill>
              <a:ln w="139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US" sz="1350" kern="1200">
                  <a:latin typeface="Franklin Gothic Medium"/>
                  <a:ea typeface="+mn-ea"/>
                  <a:cs typeface="+mn-cs"/>
                </a:endParaRPr>
              </a:p>
            </p:txBody>
          </p:sp>
          <p:sp>
            <p:nvSpPr>
              <p:cNvPr id="13" name="AutoShape 7">
                <a:extLst>
                  <a:ext uri="{FF2B5EF4-FFF2-40B4-BE49-F238E27FC236}">
                    <a16:creationId xmlns:a16="http://schemas.microsoft.com/office/drawing/2014/main" id="{C31C09A1-A388-D24F-8605-A0588A6B177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004735" y="1113490"/>
                <a:ext cx="812006" cy="742397"/>
              </a:xfrm>
              <a:prstGeom prst="triangle">
                <a:avLst>
                  <a:gd name="adj" fmla="val 49277"/>
                </a:avLst>
              </a:prstGeom>
              <a:solidFill>
                <a:srgbClr val="FF0000"/>
              </a:solidFill>
              <a:ln w="139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US" sz="1350" kern="1200">
                  <a:latin typeface="Franklin Gothic Medium"/>
                  <a:ea typeface="+mn-ea"/>
                  <a:cs typeface="+mn-cs"/>
                </a:endParaRPr>
              </a:p>
            </p:txBody>
          </p:sp>
          <p:sp>
            <p:nvSpPr>
              <p:cNvPr id="14" name="AutoShape 7">
                <a:extLst>
                  <a:ext uri="{FF2B5EF4-FFF2-40B4-BE49-F238E27FC236}">
                    <a16:creationId xmlns:a16="http://schemas.microsoft.com/office/drawing/2014/main" id="{E183DD28-ECA9-F740-B732-99710FCC4C8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8680" y="865418"/>
                <a:ext cx="4527569" cy="4218053"/>
              </a:xfrm>
              <a:prstGeom prst="triangle">
                <a:avLst>
                  <a:gd name="adj" fmla="val 49277"/>
                </a:avLst>
              </a:prstGeom>
              <a:noFill/>
              <a:ln w="111125">
                <a:solidFill>
                  <a:srgbClr val="92D050"/>
                </a:solidFill>
                <a:miter lim="800000"/>
                <a:headEnd/>
                <a:tailEnd/>
              </a:ln>
              <a:effectLst>
                <a:glow rad="190500">
                  <a:srgbClr val="92D050">
                    <a:alpha val="88000"/>
                  </a:srgbClr>
                </a:glo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US" sz="1350" kern="1200">
                  <a:latin typeface="Franklin Gothic Medium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 Box 13">
              <a:extLst>
                <a:ext uri="{FF2B5EF4-FFF2-40B4-BE49-F238E27FC236}">
                  <a16:creationId xmlns:a16="http://schemas.microsoft.com/office/drawing/2014/main" id="{91BF03EF-B2F4-204B-8E34-2635B300B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834" y="3588532"/>
              <a:ext cx="2521588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685800" eaLnBrk="0" hangingPunct="0">
                <a:buClrTx/>
                <a:defRPr/>
              </a:pPr>
              <a:r>
                <a:rPr lang="en-US" sz="2100" kern="1200">
                  <a:solidFill>
                    <a:srgbClr val="FFFFFF"/>
                  </a:solidFill>
                  <a:latin typeface="Poppins Medium" panose="020B0604020202020204" charset="0"/>
                  <a:ea typeface="+mn-ea"/>
                  <a:cs typeface="Poppins Medium" panose="020B0604020202020204" charset="0"/>
                </a:rPr>
                <a:t>~80% of Students</a:t>
              </a:r>
            </a:p>
          </p:txBody>
        </p:sp>
        <p:sp>
          <p:nvSpPr>
            <p:cNvPr id="8" name="Text Box 14">
              <a:extLst>
                <a:ext uri="{FF2B5EF4-FFF2-40B4-BE49-F238E27FC236}">
                  <a16:creationId xmlns:a16="http://schemas.microsoft.com/office/drawing/2014/main" id="{2F04274E-F66A-AC45-A28A-851828575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8882" y="2413100"/>
              <a:ext cx="1141371" cy="512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685800" eaLnBrk="0" hangingPunct="0">
                <a:buClrTx/>
                <a:defRPr/>
              </a:pPr>
              <a:r>
                <a:rPr lang="en-US" sz="2000" kern="1200">
                  <a:latin typeface="Poppins Medium" panose="020B0604020202020204" charset="0"/>
                  <a:ea typeface="+mn-ea"/>
                  <a:cs typeface="Poppins Medium" panose="020B0604020202020204" charset="0"/>
                </a:rPr>
                <a:t>~15% </a:t>
              </a:r>
            </a:p>
          </p:txBody>
        </p:sp>
        <p:sp>
          <p:nvSpPr>
            <p:cNvPr id="9" name="Text Box 15">
              <a:extLst>
                <a:ext uri="{FF2B5EF4-FFF2-40B4-BE49-F238E27FC236}">
                  <a16:creationId xmlns:a16="http://schemas.microsoft.com/office/drawing/2014/main" id="{5D05ACA4-D6F5-5F47-8ED8-19EFA3D5D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8252" y="1612258"/>
              <a:ext cx="961855" cy="512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685800" eaLnBrk="0" hangingPunct="0">
                <a:buClrTx/>
                <a:defRPr/>
              </a:pPr>
              <a:r>
                <a:rPr lang="en-US" sz="2000" kern="1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~5%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1073BA8-2A39-DC49-8E01-B5B90D18D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9753" y="3835190"/>
            <a:ext cx="2817648" cy="27649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5370451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76626B0-491B-4DF3-9F3F-52B49B12230F}"/>
              </a:ext>
            </a:extLst>
          </p:cNvPr>
          <p:cNvGrpSpPr/>
          <p:nvPr/>
        </p:nvGrpSpPr>
        <p:grpSpPr>
          <a:xfrm>
            <a:off x="1534795" y="1440983"/>
            <a:ext cx="4358119" cy="4917688"/>
            <a:chOff x="921619" y="915429"/>
            <a:chExt cx="3268589" cy="3688266"/>
          </a:xfrm>
        </p:grpSpPr>
        <p:sp>
          <p:nvSpPr>
            <p:cNvPr id="121" name="Rectangle: Rounded Corners 120" descr="Badge 1">
              <a:extLst>
                <a:ext uri="{FF2B5EF4-FFF2-40B4-BE49-F238E27FC236}">
                  <a16:creationId xmlns:a16="http://schemas.microsoft.com/office/drawing/2014/main" id="{48E24030-1ABA-43AB-93DB-6BA906EB3FC1}"/>
                </a:ext>
              </a:extLst>
            </p:cNvPr>
            <p:cNvSpPr/>
            <p:nvPr/>
          </p:nvSpPr>
          <p:spPr>
            <a:xfrm>
              <a:off x="921619" y="915429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D2BB4F7-0DAD-4A1C-8CF1-6800CF7746BA}"/>
                </a:ext>
              </a:extLst>
            </p:cNvPr>
            <p:cNvSpPr/>
            <p:nvPr/>
          </p:nvSpPr>
          <p:spPr>
            <a:xfrm>
              <a:off x="1635043" y="915429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Establish an effective leadership team</a:t>
              </a:r>
            </a:p>
          </p:txBody>
        </p:sp>
        <p:sp>
          <p:nvSpPr>
            <p:cNvPr id="123" name="Rectangle: Rounded Corners 122" descr="Badge">
              <a:extLst>
                <a:ext uri="{FF2B5EF4-FFF2-40B4-BE49-F238E27FC236}">
                  <a16:creationId xmlns:a16="http://schemas.microsoft.com/office/drawing/2014/main" id="{87C67A42-B5C3-40E1-918E-0436FBBFBF3D}"/>
                </a:ext>
              </a:extLst>
            </p:cNvPr>
            <p:cNvSpPr/>
            <p:nvPr/>
          </p:nvSpPr>
          <p:spPr>
            <a:xfrm>
              <a:off x="921619" y="1669235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7D08BB6-DA4B-44F5-BA1C-5F1061A9EA1F}"/>
                </a:ext>
              </a:extLst>
            </p:cNvPr>
            <p:cNvSpPr/>
            <p:nvPr/>
          </p:nvSpPr>
          <p:spPr>
            <a:xfrm>
              <a:off x="1635043" y="1669235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Develop a brief statement of purpose</a:t>
              </a:r>
            </a:p>
          </p:txBody>
        </p:sp>
        <p:sp>
          <p:nvSpPr>
            <p:cNvPr id="125" name="Rectangle: Rounded Corners 124" descr="Badge 3">
              <a:extLst>
                <a:ext uri="{FF2B5EF4-FFF2-40B4-BE49-F238E27FC236}">
                  <a16:creationId xmlns:a16="http://schemas.microsoft.com/office/drawing/2014/main" id="{AC41B807-BFDA-4191-8AC4-BD58DE724A1E}"/>
                </a:ext>
              </a:extLst>
            </p:cNvPr>
            <p:cNvSpPr/>
            <p:nvPr/>
          </p:nvSpPr>
          <p:spPr>
            <a:xfrm>
              <a:off x="921619" y="2423041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045849D-3AFD-4420-9805-15CDC7E8D546}"/>
                </a:ext>
              </a:extLst>
            </p:cNvPr>
            <p:cNvSpPr/>
            <p:nvPr/>
          </p:nvSpPr>
          <p:spPr>
            <a:xfrm>
              <a:off x="1635043" y="2423041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Identify positive school-wide behavior expectations</a:t>
              </a:r>
            </a:p>
          </p:txBody>
        </p:sp>
        <p:sp>
          <p:nvSpPr>
            <p:cNvPr id="127" name="Rectangle: Rounded Corners 126" descr="Badge 4">
              <a:extLst>
                <a:ext uri="{FF2B5EF4-FFF2-40B4-BE49-F238E27FC236}">
                  <a16:creationId xmlns:a16="http://schemas.microsoft.com/office/drawing/2014/main" id="{802C19C0-6554-4075-9FFA-4B1B1BB8B0D3}"/>
                </a:ext>
              </a:extLst>
            </p:cNvPr>
            <p:cNvSpPr/>
            <p:nvPr/>
          </p:nvSpPr>
          <p:spPr>
            <a:xfrm>
              <a:off x="921619" y="3176847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45CFCCB-F949-4E3D-A2D9-00EC5FE7C19B}"/>
                </a:ext>
              </a:extLst>
            </p:cNvPr>
            <p:cNvSpPr/>
            <p:nvPr/>
          </p:nvSpPr>
          <p:spPr>
            <a:xfrm>
              <a:off x="1635043" y="3176847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Develop procedures to teach school-wide expectations</a:t>
              </a:r>
            </a:p>
          </p:txBody>
        </p:sp>
        <p:sp>
          <p:nvSpPr>
            <p:cNvPr id="129" name="Rectangle: Rounded Corners 128" descr="Badge 5">
              <a:extLst>
                <a:ext uri="{FF2B5EF4-FFF2-40B4-BE49-F238E27FC236}">
                  <a16:creationId xmlns:a16="http://schemas.microsoft.com/office/drawing/2014/main" id="{70BF5C92-1195-4D63-95C4-1A5048BB58B3}"/>
                </a:ext>
              </a:extLst>
            </p:cNvPr>
            <p:cNvSpPr/>
            <p:nvPr/>
          </p:nvSpPr>
          <p:spPr>
            <a:xfrm>
              <a:off x="921619" y="3930654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8B4B37E-504B-4BAB-A612-FA087CC734C4}"/>
                </a:ext>
              </a:extLst>
            </p:cNvPr>
            <p:cNvSpPr/>
            <p:nvPr/>
          </p:nvSpPr>
          <p:spPr>
            <a:xfrm>
              <a:off x="1635043" y="3930654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Develop procedures to teach class-wide expectations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75B1DA8-6048-4C51-B323-5577A2ED330F}"/>
              </a:ext>
            </a:extLst>
          </p:cNvPr>
          <p:cNvGrpSpPr/>
          <p:nvPr/>
        </p:nvGrpSpPr>
        <p:grpSpPr>
          <a:xfrm>
            <a:off x="6088876" y="1452253"/>
            <a:ext cx="4993309" cy="4917688"/>
            <a:chOff x="4968982" y="1003563"/>
            <a:chExt cx="3744982" cy="3688266"/>
          </a:xfrm>
        </p:grpSpPr>
        <p:sp>
          <p:nvSpPr>
            <p:cNvPr id="109" name="Rectangle: Rounded Corners 108" descr="Badge 6">
              <a:extLst>
                <a:ext uri="{FF2B5EF4-FFF2-40B4-BE49-F238E27FC236}">
                  <a16:creationId xmlns:a16="http://schemas.microsoft.com/office/drawing/2014/main" id="{C08C3990-B37D-465D-8F16-037DFCFDD8DD}"/>
                </a:ext>
              </a:extLst>
            </p:cNvPr>
            <p:cNvSpPr/>
            <p:nvPr/>
          </p:nvSpPr>
          <p:spPr>
            <a:xfrm>
              <a:off x="4968982" y="1003563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7297B75-69B2-4463-ABC5-9280389C9508}"/>
                </a:ext>
              </a:extLst>
            </p:cNvPr>
            <p:cNvSpPr/>
            <p:nvPr/>
          </p:nvSpPr>
          <p:spPr>
            <a:xfrm>
              <a:off x="5682406" y="1003563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Develop a continuum  to strengthen appropriate behaviors</a:t>
              </a:r>
            </a:p>
          </p:txBody>
        </p:sp>
        <p:sp>
          <p:nvSpPr>
            <p:cNvPr id="111" name="Rectangle: Rounded Corners 110" descr="Badge 7">
              <a:extLst>
                <a:ext uri="{FF2B5EF4-FFF2-40B4-BE49-F238E27FC236}">
                  <a16:creationId xmlns:a16="http://schemas.microsoft.com/office/drawing/2014/main" id="{75297958-C1F7-4CF8-8729-A86768540184}"/>
                </a:ext>
              </a:extLst>
            </p:cNvPr>
            <p:cNvSpPr/>
            <p:nvPr/>
          </p:nvSpPr>
          <p:spPr>
            <a:xfrm>
              <a:off x="4968982" y="1757369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AA34E11-CA02-449C-B3D6-118B8EBB6565}"/>
                </a:ext>
              </a:extLst>
            </p:cNvPr>
            <p:cNvSpPr/>
            <p:nvPr/>
          </p:nvSpPr>
          <p:spPr>
            <a:xfrm>
              <a:off x="5682406" y="1757369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Develop a continuum to discourage violations of expectations</a:t>
              </a:r>
            </a:p>
          </p:txBody>
        </p:sp>
        <p:sp>
          <p:nvSpPr>
            <p:cNvPr id="113" name="Rectangle: Rounded Corners 112" descr="Badge 8">
              <a:extLst>
                <a:ext uri="{FF2B5EF4-FFF2-40B4-BE49-F238E27FC236}">
                  <a16:creationId xmlns:a16="http://schemas.microsoft.com/office/drawing/2014/main" id="{58D3B169-09FB-49B4-B1C7-C8ADE55759FF}"/>
                </a:ext>
              </a:extLst>
            </p:cNvPr>
            <p:cNvSpPr/>
            <p:nvPr/>
          </p:nvSpPr>
          <p:spPr>
            <a:xfrm>
              <a:off x="4968982" y="2511175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76AECA2-52F4-4DC0-8491-1FF05BBC55C3}"/>
                </a:ext>
              </a:extLst>
            </p:cNvPr>
            <p:cNvSpPr/>
            <p:nvPr/>
          </p:nvSpPr>
          <p:spPr>
            <a:xfrm>
              <a:off x="5682406" y="2511175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Develop data-based procedures for monitoring</a:t>
              </a:r>
            </a:p>
          </p:txBody>
        </p:sp>
        <p:sp>
          <p:nvSpPr>
            <p:cNvPr id="115" name="Rectangle: Rounded Corners 114" descr="Badge 9">
              <a:extLst>
                <a:ext uri="{FF2B5EF4-FFF2-40B4-BE49-F238E27FC236}">
                  <a16:creationId xmlns:a16="http://schemas.microsoft.com/office/drawing/2014/main" id="{0D8A85EC-7E61-419F-95FD-F9814318480D}"/>
                </a:ext>
              </a:extLst>
            </p:cNvPr>
            <p:cNvSpPr/>
            <p:nvPr/>
          </p:nvSpPr>
          <p:spPr>
            <a:xfrm>
              <a:off x="4968982" y="3264981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7709BD0-F77B-41A0-BB01-51A0D523B490}"/>
                </a:ext>
              </a:extLst>
            </p:cNvPr>
            <p:cNvSpPr/>
            <p:nvPr/>
          </p:nvSpPr>
          <p:spPr>
            <a:xfrm>
              <a:off x="5682406" y="3264981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Develop systems to support staff</a:t>
              </a:r>
            </a:p>
          </p:txBody>
        </p:sp>
        <p:sp>
          <p:nvSpPr>
            <p:cNvPr id="117" name="Rectangle: Rounded Corners 116" descr="Badge 10">
              <a:extLst>
                <a:ext uri="{FF2B5EF4-FFF2-40B4-BE49-F238E27FC236}">
                  <a16:creationId xmlns:a16="http://schemas.microsoft.com/office/drawing/2014/main" id="{FB1586BF-6840-429B-BA7B-54B75E1E3C82}"/>
                </a:ext>
              </a:extLst>
            </p:cNvPr>
            <p:cNvSpPr/>
            <p:nvPr/>
          </p:nvSpPr>
          <p:spPr>
            <a:xfrm>
              <a:off x="4968982" y="4018788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761252A-82CE-4E83-98A6-9D530FA5384C}"/>
                </a:ext>
              </a:extLst>
            </p:cNvPr>
            <p:cNvSpPr/>
            <p:nvPr/>
          </p:nvSpPr>
          <p:spPr>
            <a:xfrm>
              <a:off x="5682406" y="4018788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Build routines to ensure ongoing implementation</a:t>
              </a:r>
            </a:p>
          </p:txBody>
        </p:sp>
      </p:grp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B9E9C2F9-D98C-4B15-AECB-B7870827AF80}"/>
              </a:ext>
            </a:extLst>
          </p:cNvPr>
          <p:cNvSpPr/>
          <p:nvPr/>
        </p:nvSpPr>
        <p:spPr>
          <a:xfrm>
            <a:off x="1263269" y="292115"/>
            <a:ext cx="9988625" cy="897388"/>
          </a:xfrm>
          <a:custGeom>
            <a:avLst/>
            <a:gdLst>
              <a:gd name="connsiteX0" fmla="*/ 0 w 5442331"/>
              <a:gd name="connsiteY0" fmla="*/ 67304 h 673041"/>
              <a:gd name="connsiteX1" fmla="*/ 67304 w 5442331"/>
              <a:gd name="connsiteY1" fmla="*/ 0 h 673041"/>
              <a:gd name="connsiteX2" fmla="*/ 5375027 w 5442331"/>
              <a:gd name="connsiteY2" fmla="*/ 0 h 673041"/>
              <a:gd name="connsiteX3" fmla="*/ 5442331 w 5442331"/>
              <a:gd name="connsiteY3" fmla="*/ 67304 h 673041"/>
              <a:gd name="connsiteX4" fmla="*/ 5442331 w 5442331"/>
              <a:gd name="connsiteY4" fmla="*/ 605737 h 673041"/>
              <a:gd name="connsiteX5" fmla="*/ 5375027 w 5442331"/>
              <a:gd name="connsiteY5" fmla="*/ 673041 h 673041"/>
              <a:gd name="connsiteX6" fmla="*/ 67304 w 5442331"/>
              <a:gd name="connsiteY6" fmla="*/ 673041 h 673041"/>
              <a:gd name="connsiteX7" fmla="*/ 0 w 5442331"/>
              <a:gd name="connsiteY7" fmla="*/ 605737 h 673041"/>
              <a:gd name="connsiteX8" fmla="*/ 0 w 5442331"/>
              <a:gd name="connsiteY8" fmla="*/ 67304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2331" h="673041">
                <a:moveTo>
                  <a:pt x="0" y="67304"/>
                </a:moveTo>
                <a:cubicBezTo>
                  <a:pt x="0" y="30133"/>
                  <a:pt x="30133" y="0"/>
                  <a:pt x="67304" y="0"/>
                </a:cubicBezTo>
                <a:lnTo>
                  <a:pt x="5375027" y="0"/>
                </a:lnTo>
                <a:cubicBezTo>
                  <a:pt x="5412198" y="0"/>
                  <a:pt x="5442331" y="30133"/>
                  <a:pt x="5442331" y="67304"/>
                </a:cubicBezTo>
                <a:lnTo>
                  <a:pt x="5442331" y="605737"/>
                </a:lnTo>
                <a:cubicBezTo>
                  <a:pt x="5442331" y="642908"/>
                  <a:pt x="5412198" y="673041"/>
                  <a:pt x="5375027" y="673041"/>
                </a:cubicBezTo>
                <a:lnTo>
                  <a:pt x="67304" y="673041"/>
                </a:lnTo>
                <a:cubicBezTo>
                  <a:pt x="30133" y="673041"/>
                  <a:pt x="0" y="642908"/>
                  <a:pt x="0" y="605737"/>
                </a:cubicBezTo>
                <a:lnTo>
                  <a:pt x="0" y="6730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884" tIns="94017" rIns="127884" bIns="94017" numCol="1" spcCol="1270" anchor="ctr" anchorCtr="0">
            <a:noAutofit/>
          </a:bodyPr>
          <a:lstStyle/>
          <a:p>
            <a:pPr marL="0" marR="0" lvl="0" indent="0" algn="ctr" defTabSz="23706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GETTING STARTED WITH SWPBIS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F18488-F7AF-A0DB-506F-BF1365FC44F4}"/>
              </a:ext>
            </a:extLst>
          </p:cNvPr>
          <p:cNvSpPr/>
          <p:nvPr/>
        </p:nvSpPr>
        <p:spPr>
          <a:xfrm>
            <a:off x="1534795" y="1440983"/>
            <a:ext cx="4358119" cy="397603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4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2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331" name="Google Shape;331;p32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32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32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6" name="Google Shape;326;p32"/>
          <p:cNvGrpSpPr/>
          <p:nvPr/>
        </p:nvGrpSpPr>
        <p:grpSpPr>
          <a:xfrm>
            <a:off x="-572003" y="4254339"/>
            <a:ext cx="2339700" cy="2603661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158847"/>
              </p:ext>
            </p:extLst>
          </p:nvPr>
        </p:nvGraphicFramePr>
        <p:xfrm>
          <a:off x="359428" y="-1220571"/>
          <a:ext cx="11984199" cy="84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6102340" y="5851226"/>
            <a:ext cx="52796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3" name="Google Shape;323;p32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3056928" y="3562429"/>
            <a:ext cx="7127313" cy="4421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42980" y="3557264"/>
            <a:ext cx="6522058" cy="1755600"/>
          </a:xfrm>
        </p:spPr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BRIEF INTRODUCTION TO COACHING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4224CB1-12E4-41D6-BBFB-5DA215882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105" y="5151782"/>
            <a:ext cx="4552757" cy="1056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where you come in!</a:t>
            </a:r>
          </a:p>
        </p:txBody>
      </p:sp>
      <p:pic>
        <p:nvPicPr>
          <p:cNvPr id="1026" name="Picture 2" descr="37 Tips for Assistant Coaches – Coaching Clipboard">
            <a:extLst>
              <a:ext uri="{FF2B5EF4-FFF2-40B4-BE49-F238E27FC236}">
                <a16:creationId xmlns:a16="http://schemas.microsoft.com/office/drawing/2014/main" id="{550D474E-F54F-114D-99C8-A320FCC92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09" y="302714"/>
            <a:ext cx="3456950" cy="34415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841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1"/>
          <p:cNvSpPr txBox="1">
            <a:spLocks noGrp="1"/>
          </p:cNvSpPr>
          <p:nvPr>
            <p:ph type="subTitle" idx="1"/>
          </p:nvPr>
        </p:nvSpPr>
        <p:spPr>
          <a:xfrm flipH="1">
            <a:off x="782728" y="3016450"/>
            <a:ext cx="515043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Coaches promote fidelity of implementation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" name="Google Shape;573;p41"/>
          <p:cNvSpPr txBox="1">
            <a:spLocks noGrp="1"/>
          </p:cNvSpPr>
          <p:nvPr>
            <p:ph type="ctrTitle" idx="2"/>
          </p:nvPr>
        </p:nvSpPr>
        <p:spPr>
          <a:xfrm flipH="1">
            <a:off x="6826846" y="2584625"/>
            <a:ext cx="3087915" cy="6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" sz="2667" b="1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4" name="Google Shape;574;p41"/>
          <p:cNvSpPr txBox="1">
            <a:spLocks noGrp="1"/>
          </p:cNvSpPr>
          <p:nvPr>
            <p:ph type="subTitle" idx="3"/>
          </p:nvPr>
        </p:nvSpPr>
        <p:spPr>
          <a:xfrm flipH="1">
            <a:off x="6902161" y="3046471"/>
            <a:ext cx="3913200" cy="171205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Coaches are linked:</a:t>
            </a:r>
          </a:p>
          <a:p>
            <a:pPr marL="380990" indent="-380990">
              <a:buFontTx/>
              <a:buChar char="-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Across schools</a:t>
            </a:r>
          </a:p>
          <a:p>
            <a:pPr marL="380990" indent="-380990">
              <a:buFontTx/>
              <a:buChar char="-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To leadership</a:t>
            </a:r>
          </a:p>
          <a:p>
            <a:pPr marL="380990" indent="-380990">
              <a:buFontTx/>
              <a:buChar char="-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To trainers</a:t>
            </a:r>
          </a:p>
          <a:p>
            <a:pPr marL="380990" indent="-380990">
              <a:buFontTx/>
              <a:buChar char="-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To teams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5" name="Google Shape;575;p41"/>
          <p:cNvSpPr txBox="1">
            <a:spLocks noGrp="1"/>
          </p:cNvSpPr>
          <p:nvPr>
            <p:ph type="ctrTitle" idx="4"/>
          </p:nvPr>
        </p:nvSpPr>
        <p:spPr>
          <a:xfrm flipH="1">
            <a:off x="764435" y="1452159"/>
            <a:ext cx="3474147" cy="6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b="1" dirty="0">
                <a:latin typeface="Arial" panose="020B0604020202020204" pitchFamily="34" charset="0"/>
                <a:cs typeface="Arial" panose="020B0604020202020204" pitchFamily="34" charset="0"/>
              </a:rPr>
              <a:t>Start-Up</a:t>
            </a:r>
            <a:endParaRPr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6" name="Google Shape;576;p41"/>
          <p:cNvSpPr txBox="1">
            <a:spLocks noGrp="1"/>
          </p:cNvSpPr>
          <p:nvPr>
            <p:ph type="subTitle" idx="5"/>
          </p:nvPr>
        </p:nvSpPr>
        <p:spPr>
          <a:xfrm flipH="1">
            <a:off x="753977" y="1865356"/>
            <a:ext cx="4669512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Coaches provide team start-up support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7" name="Google Shape;577;p41"/>
          <p:cNvSpPr txBox="1">
            <a:spLocks noGrp="1"/>
          </p:cNvSpPr>
          <p:nvPr>
            <p:ph type="ctrTitle" idx="6"/>
          </p:nvPr>
        </p:nvSpPr>
        <p:spPr>
          <a:xfrm flipH="1">
            <a:off x="746319" y="3763554"/>
            <a:ext cx="5480360" cy="6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Sustainability &amp; Accountability</a:t>
            </a:r>
            <a:endParaRPr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8" name="Google Shape;578;p41"/>
          <p:cNvSpPr txBox="1">
            <a:spLocks noGrp="1"/>
          </p:cNvSpPr>
          <p:nvPr>
            <p:ph type="subTitle" idx="7"/>
          </p:nvPr>
        </p:nvSpPr>
        <p:spPr>
          <a:xfrm flipH="1">
            <a:off x="759721" y="4352477"/>
            <a:ext cx="4583578" cy="155019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Coaches facilitate by providing:</a:t>
            </a:r>
          </a:p>
          <a:p>
            <a:pPr marL="380990" indent="-380990">
              <a:buFontTx/>
              <a:buChar char="-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Technical assistance</a:t>
            </a:r>
          </a:p>
          <a:p>
            <a:pPr marL="380990" indent="-380990">
              <a:buFontTx/>
              <a:buChar char="-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Problem solving</a:t>
            </a:r>
          </a:p>
          <a:p>
            <a:pPr marL="380990" indent="-380990">
              <a:buFontTx/>
              <a:buChar char="-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Positive reinforcement</a:t>
            </a:r>
          </a:p>
          <a:p>
            <a:pPr marL="380990" indent="-380990">
              <a:buFontTx/>
              <a:buChar char="-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Prompts (“positive nags”)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9" name="Google Shape;579;p41"/>
          <p:cNvSpPr txBox="1">
            <a:spLocks noGrp="1"/>
          </p:cNvSpPr>
          <p:nvPr>
            <p:ph type="ctrTitle" idx="8"/>
          </p:nvPr>
        </p:nvSpPr>
        <p:spPr>
          <a:xfrm flipH="1">
            <a:off x="6852091" y="4689528"/>
            <a:ext cx="4234053" cy="6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b="1" dirty="0">
                <a:latin typeface="Arial" panose="020B0604020202020204" pitchFamily="34" charset="0"/>
                <a:cs typeface="Arial" panose="020B0604020202020204" pitchFamily="34" charset="0"/>
              </a:rPr>
              <a:t>Facilitation</a:t>
            </a:r>
            <a:endParaRPr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0" name="Google Shape;580;p41"/>
          <p:cNvSpPr txBox="1">
            <a:spLocks noGrp="1"/>
          </p:cNvSpPr>
          <p:nvPr>
            <p:ph type="subTitle" idx="9"/>
          </p:nvPr>
        </p:nvSpPr>
        <p:spPr>
          <a:xfrm flipH="1">
            <a:off x="6822086" y="5147752"/>
            <a:ext cx="4075261" cy="51794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000">
                <a:latin typeface="Arial" panose="020B0604020202020204" pitchFamily="34" charset="0"/>
                <a:cs typeface="Arial" panose="020B0604020202020204" pitchFamily="34" charset="0"/>
              </a:rPr>
              <a:t>Coaches allow for local facilitation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1" name="Google Shape;581;p41"/>
          <p:cNvSpPr txBox="1">
            <a:spLocks noGrp="1"/>
          </p:cNvSpPr>
          <p:nvPr>
            <p:ph type="ctrTitle" idx="13"/>
          </p:nvPr>
        </p:nvSpPr>
        <p:spPr>
          <a:xfrm flipH="1">
            <a:off x="6822086" y="1291118"/>
            <a:ext cx="3168469" cy="6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b="1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2" name="Google Shape;582;p41"/>
          <p:cNvSpPr txBox="1">
            <a:spLocks noGrp="1"/>
          </p:cNvSpPr>
          <p:nvPr>
            <p:ph type="subTitle" idx="14"/>
          </p:nvPr>
        </p:nvSpPr>
        <p:spPr>
          <a:xfrm flipH="1">
            <a:off x="6855660" y="1759873"/>
            <a:ext cx="5369913" cy="77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000" dirty="0">
                <a:latin typeface="Arial"/>
                <a:cs typeface="Arial"/>
              </a:rPr>
              <a:t>Coaches improve and increase public relations and communication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70" name="Google Shape;570;p41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FUNCTIONS OF COACHING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1" name="Google Shape;571;p41"/>
          <p:cNvSpPr txBox="1">
            <a:spLocks noGrp="1"/>
          </p:cNvSpPr>
          <p:nvPr>
            <p:ph type="ctrTitle"/>
          </p:nvPr>
        </p:nvSpPr>
        <p:spPr>
          <a:xfrm flipH="1">
            <a:off x="759721" y="2542626"/>
            <a:ext cx="3913200" cy="6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b="1" dirty="0">
                <a:latin typeface="Arial" panose="020B0604020202020204" pitchFamily="34" charset="0"/>
                <a:cs typeface="Arial" panose="020B0604020202020204" pitchFamily="34" charset="0"/>
              </a:rPr>
              <a:t>Fidelity</a:t>
            </a:r>
            <a:endParaRPr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Google Shape;575;p41">
            <a:extLst>
              <a:ext uri="{FF2B5EF4-FFF2-40B4-BE49-F238E27FC236}">
                <a16:creationId xmlns:a16="http://schemas.microsoft.com/office/drawing/2014/main" id="{7F8DB8DC-2936-4980-A1BB-482A1A5311F9}"/>
              </a:ext>
            </a:extLst>
          </p:cNvPr>
          <p:cNvSpPr txBox="1">
            <a:spLocks/>
          </p:cNvSpPr>
          <p:nvPr/>
        </p:nvSpPr>
        <p:spPr>
          <a:xfrm flipH="1">
            <a:off x="6826846" y="5666308"/>
            <a:ext cx="3783499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8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FFFFFF"/>
              </a:buClr>
            </a:pPr>
            <a:r>
              <a:rPr lang="en-US" sz="2667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 Capacity</a:t>
            </a:r>
          </a:p>
        </p:txBody>
      </p:sp>
      <p:sp>
        <p:nvSpPr>
          <p:cNvPr id="195" name="Google Shape;576;p41">
            <a:extLst>
              <a:ext uri="{FF2B5EF4-FFF2-40B4-BE49-F238E27FC236}">
                <a16:creationId xmlns:a16="http://schemas.microsoft.com/office/drawing/2014/main" id="{B33DDF94-5775-4D4A-B4B1-F8F3FFAC99D3}"/>
              </a:ext>
            </a:extLst>
          </p:cNvPr>
          <p:cNvSpPr txBox="1">
            <a:spLocks/>
          </p:cNvSpPr>
          <p:nvPr/>
        </p:nvSpPr>
        <p:spPr>
          <a:xfrm flipH="1">
            <a:off x="6855660" y="6132688"/>
            <a:ext cx="571247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indent="0" defTabSz="1219170">
              <a:buClr>
                <a:srgbClr val="FFFFFF"/>
              </a:buClr>
            </a:pPr>
            <a:r>
              <a:rPr lang="en-US" sz="20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as coaches build their own skills</a:t>
            </a:r>
          </a:p>
        </p:txBody>
      </p:sp>
      <p:grpSp>
        <p:nvGrpSpPr>
          <p:cNvPr id="236" name="Google Shape;16538;p73">
            <a:extLst>
              <a:ext uri="{FF2B5EF4-FFF2-40B4-BE49-F238E27FC236}">
                <a16:creationId xmlns:a16="http://schemas.microsoft.com/office/drawing/2014/main" id="{13B79585-A5F9-4948-B14D-21372E454C04}"/>
              </a:ext>
            </a:extLst>
          </p:cNvPr>
          <p:cNvGrpSpPr/>
          <p:nvPr/>
        </p:nvGrpSpPr>
        <p:grpSpPr>
          <a:xfrm>
            <a:off x="6285609" y="1375530"/>
            <a:ext cx="460196" cy="456840"/>
            <a:chOff x="5627674" y="2444819"/>
            <a:chExt cx="345147" cy="342630"/>
          </a:xfrm>
        </p:grpSpPr>
        <p:sp>
          <p:nvSpPr>
            <p:cNvPr id="237" name="Google Shape;16539;p73">
              <a:extLst>
                <a:ext uri="{FF2B5EF4-FFF2-40B4-BE49-F238E27FC236}">
                  <a16:creationId xmlns:a16="http://schemas.microsoft.com/office/drawing/2014/main" id="{5F92F869-3FB4-474A-8009-F9B784F1EB5B}"/>
                </a:ext>
              </a:extLst>
            </p:cNvPr>
            <p:cNvSpPr/>
            <p:nvPr/>
          </p:nvSpPr>
          <p:spPr>
            <a:xfrm>
              <a:off x="5755210" y="2444819"/>
              <a:ext cx="217611" cy="217978"/>
            </a:xfrm>
            <a:custGeom>
              <a:avLst/>
              <a:gdLst/>
              <a:ahLst/>
              <a:cxnLst/>
              <a:rect l="l" t="t" r="r" b="b"/>
              <a:pathLst>
                <a:path w="8301" h="8315" extrusionOk="0">
                  <a:moveTo>
                    <a:pt x="4144" y="0"/>
                  </a:moveTo>
                  <a:cubicBezTo>
                    <a:pt x="1848" y="0"/>
                    <a:pt x="1" y="1473"/>
                    <a:pt x="1" y="3291"/>
                  </a:cubicBezTo>
                  <a:cubicBezTo>
                    <a:pt x="1" y="4923"/>
                    <a:pt x="1473" y="6265"/>
                    <a:pt x="3422" y="6539"/>
                  </a:cubicBezTo>
                  <a:cubicBezTo>
                    <a:pt x="3537" y="7189"/>
                    <a:pt x="3321" y="7853"/>
                    <a:pt x="2859" y="8315"/>
                  </a:cubicBezTo>
                  <a:cubicBezTo>
                    <a:pt x="3884" y="8315"/>
                    <a:pt x="4735" y="7550"/>
                    <a:pt x="4865" y="6539"/>
                  </a:cubicBezTo>
                  <a:cubicBezTo>
                    <a:pt x="6814" y="6265"/>
                    <a:pt x="8301" y="4923"/>
                    <a:pt x="8301" y="3291"/>
                  </a:cubicBezTo>
                  <a:cubicBezTo>
                    <a:pt x="8301" y="1473"/>
                    <a:pt x="6439" y="0"/>
                    <a:pt x="41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16540;p73">
              <a:extLst>
                <a:ext uri="{FF2B5EF4-FFF2-40B4-BE49-F238E27FC236}">
                  <a16:creationId xmlns:a16="http://schemas.microsoft.com/office/drawing/2014/main" id="{A62454C9-497D-40F9-8300-30447BF80C52}"/>
                </a:ext>
              </a:extLst>
            </p:cNvPr>
            <p:cNvSpPr/>
            <p:nvPr/>
          </p:nvSpPr>
          <p:spPr>
            <a:xfrm>
              <a:off x="5818021" y="2523516"/>
              <a:ext cx="15545" cy="15178"/>
            </a:xfrm>
            <a:custGeom>
              <a:avLst/>
              <a:gdLst/>
              <a:ahLst/>
              <a:cxnLst/>
              <a:rect l="l" t="t" r="r" b="b"/>
              <a:pathLst>
                <a:path w="593" h="579" extrusionOk="0">
                  <a:moveTo>
                    <a:pt x="290" y="1"/>
                  </a:moveTo>
                  <a:cubicBezTo>
                    <a:pt x="131" y="1"/>
                    <a:pt x="1" y="131"/>
                    <a:pt x="1" y="289"/>
                  </a:cubicBezTo>
                  <a:cubicBezTo>
                    <a:pt x="1" y="448"/>
                    <a:pt x="131" y="578"/>
                    <a:pt x="290" y="578"/>
                  </a:cubicBezTo>
                  <a:cubicBezTo>
                    <a:pt x="448" y="578"/>
                    <a:pt x="593" y="448"/>
                    <a:pt x="593" y="289"/>
                  </a:cubicBezTo>
                  <a:cubicBezTo>
                    <a:pt x="593" y="131"/>
                    <a:pt x="448" y="1"/>
                    <a:pt x="290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16541;p73">
              <a:extLst>
                <a:ext uri="{FF2B5EF4-FFF2-40B4-BE49-F238E27FC236}">
                  <a16:creationId xmlns:a16="http://schemas.microsoft.com/office/drawing/2014/main" id="{89EE8CEC-EC43-49B1-855F-B3CCBDA08FFE}"/>
                </a:ext>
              </a:extLst>
            </p:cNvPr>
            <p:cNvSpPr/>
            <p:nvPr/>
          </p:nvSpPr>
          <p:spPr>
            <a:xfrm>
              <a:off x="5894857" y="2523516"/>
              <a:ext cx="15152" cy="15178"/>
            </a:xfrm>
            <a:custGeom>
              <a:avLst/>
              <a:gdLst/>
              <a:ahLst/>
              <a:cxnLst/>
              <a:rect l="l" t="t" r="r" b="b"/>
              <a:pathLst>
                <a:path w="578" h="579" extrusionOk="0">
                  <a:moveTo>
                    <a:pt x="289" y="1"/>
                  </a:moveTo>
                  <a:cubicBezTo>
                    <a:pt x="130" y="1"/>
                    <a:pt x="0" y="131"/>
                    <a:pt x="0" y="289"/>
                  </a:cubicBezTo>
                  <a:cubicBezTo>
                    <a:pt x="0" y="448"/>
                    <a:pt x="130" y="578"/>
                    <a:pt x="289" y="578"/>
                  </a:cubicBezTo>
                  <a:cubicBezTo>
                    <a:pt x="448" y="578"/>
                    <a:pt x="578" y="448"/>
                    <a:pt x="578" y="289"/>
                  </a:cubicBezTo>
                  <a:cubicBezTo>
                    <a:pt x="578" y="131"/>
                    <a:pt x="448" y="1"/>
                    <a:pt x="28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16542;p73">
              <a:extLst>
                <a:ext uri="{FF2B5EF4-FFF2-40B4-BE49-F238E27FC236}">
                  <a16:creationId xmlns:a16="http://schemas.microsoft.com/office/drawing/2014/main" id="{0AE61A86-5FF9-458E-9E61-2F4766075821}"/>
                </a:ext>
              </a:extLst>
            </p:cNvPr>
            <p:cNvSpPr/>
            <p:nvPr/>
          </p:nvSpPr>
          <p:spPr>
            <a:xfrm>
              <a:off x="5856635" y="2523516"/>
              <a:ext cx="15152" cy="15178"/>
            </a:xfrm>
            <a:custGeom>
              <a:avLst/>
              <a:gdLst/>
              <a:ahLst/>
              <a:cxnLst/>
              <a:rect l="l" t="t" r="r" b="b"/>
              <a:pathLst>
                <a:path w="578" h="579" extrusionOk="0">
                  <a:moveTo>
                    <a:pt x="289" y="1"/>
                  </a:moveTo>
                  <a:cubicBezTo>
                    <a:pt x="130" y="1"/>
                    <a:pt x="0" y="131"/>
                    <a:pt x="0" y="289"/>
                  </a:cubicBezTo>
                  <a:cubicBezTo>
                    <a:pt x="0" y="448"/>
                    <a:pt x="130" y="578"/>
                    <a:pt x="289" y="578"/>
                  </a:cubicBezTo>
                  <a:cubicBezTo>
                    <a:pt x="448" y="578"/>
                    <a:pt x="578" y="448"/>
                    <a:pt x="578" y="289"/>
                  </a:cubicBezTo>
                  <a:cubicBezTo>
                    <a:pt x="578" y="131"/>
                    <a:pt x="448" y="1"/>
                    <a:pt x="28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16543;p73">
              <a:extLst>
                <a:ext uri="{FF2B5EF4-FFF2-40B4-BE49-F238E27FC236}">
                  <a16:creationId xmlns:a16="http://schemas.microsoft.com/office/drawing/2014/main" id="{3B183376-C853-427E-AF32-E9C44F8F99AC}"/>
                </a:ext>
              </a:extLst>
            </p:cNvPr>
            <p:cNvSpPr/>
            <p:nvPr/>
          </p:nvSpPr>
          <p:spPr>
            <a:xfrm>
              <a:off x="5627674" y="2523149"/>
              <a:ext cx="266816" cy="264300"/>
            </a:xfrm>
            <a:custGeom>
              <a:avLst/>
              <a:gdLst/>
              <a:ahLst/>
              <a:cxnLst/>
              <a:rect l="l" t="t" r="r" b="b"/>
              <a:pathLst>
                <a:path w="10178" h="10082" extrusionOk="0">
                  <a:moveTo>
                    <a:pt x="1358" y="0"/>
                  </a:moveTo>
                  <a:cubicBezTo>
                    <a:pt x="1358" y="0"/>
                    <a:pt x="188" y="1083"/>
                    <a:pt x="102" y="1935"/>
                  </a:cubicBezTo>
                  <a:cubicBezTo>
                    <a:pt x="1" y="3075"/>
                    <a:pt x="1213" y="5154"/>
                    <a:pt x="3119" y="7059"/>
                  </a:cubicBezTo>
                  <a:cubicBezTo>
                    <a:pt x="4950" y="8891"/>
                    <a:pt x="6942" y="10082"/>
                    <a:pt x="8107" y="10082"/>
                  </a:cubicBezTo>
                  <a:cubicBezTo>
                    <a:pt x="8154" y="10082"/>
                    <a:pt x="8199" y="10080"/>
                    <a:pt x="8243" y="10076"/>
                  </a:cubicBezTo>
                  <a:cubicBezTo>
                    <a:pt x="9110" y="9990"/>
                    <a:pt x="10178" y="8820"/>
                    <a:pt x="10178" y="8820"/>
                  </a:cubicBezTo>
                  <a:cubicBezTo>
                    <a:pt x="9817" y="8373"/>
                    <a:pt x="9442" y="7940"/>
                    <a:pt x="9037" y="7521"/>
                  </a:cubicBezTo>
                  <a:cubicBezTo>
                    <a:pt x="8619" y="7117"/>
                    <a:pt x="8186" y="6727"/>
                    <a:pt x="7738" y="6366"/>
                  </a:cubicBezTo>
                  <a:lnTo>
                    <a:pt x="6757" y="7348"/>
                  </a:lnTo>
                  <a:lnTo>
                    <a:pt x="2830" y="3421"/>
                  </a:lnTo>
                  <a:lnTo>
                    <a:pt x="3812" y="2454"/>
                  </a:lnTo>
                  <a:cubicBezTo>
                    <a:pt x="3090" y="1545"/>
                    <a:pt x="2267" y="708"/>
                    <a:pt x="1358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15337;p73">
            <a:extLst>
              <a:ext uri="{FF2B5EF4-FFF2-40B4-BE49-F238E27FC236}">
                <a16:creationId xmlns:a16="http://schemas.microsoft.com/office/drawing/2014/main" id="{550ED2AE-F7CB-45AC-80BE-3D507A3CBFBE}"/>
              </a:ext>
            </a:extLst>
          </p:cNvPr>
          <p:cNvGrpSpPr/>
          <p:nvPr/>
        </p:nvGrpSpPr>
        <p:grpSpPr>
          <a:xfrm>
            <a:off x="6282532" y="2678750"/>
            <a:ext cx="501091" cy="496057"/>
            <a:chOff x="3722682" y="1981993"/>
            <a:chExt cx="375818" cy="372043"/>
          </a:xfrm>
        </p:grpSpPr>
        <p:sp>
          <p:nvSpPr>
            <p:cNvPr id="243" name="Google Shape;15338;p73">
              <a:extLst>
                <a:ext uri="{FF2B5EF4-FFF2-40B4-BE49-F238E27FC236}">
                  <a16:creationId xmlns:a16="http://schemas.microsoft.com/office/drawing/2014/main" id="{9C5519C7-F7C2-47D9-9E1C-85F80A589A7B}"/>
                </a:ext>
              </a:extLst>
            </p:cNvPr>
            <p:cNvSpPr/>
            <p:nvPr/>
          </p:nvSpPr>
          <p:spPr>
            <a:xfrm>
              <a:off x="3876695" y="1981993"/>
              <a:ext cx="71934" cy="72301"/>
            </a:xfrm>
            <a:custGeom>
              <a:avLst/>
              <a:gdLst/>
              <a:ahLst/>
              <a:cxnLst/>
              <a:rect l="l" t="t" r="r" b="b"/>
              <a:pathLst>
                <a:path w="2744" h="2758" extrusionOk="0">
                  <a:moveTo>
                    <a:pt x="1372" y="1"/>
                  </a:moveTo>
                  <a:cubicBezTo>
                    <a:pt x="607" y="1"/>
                    <a:pt x="1" y="621"/>
                    <a:pt x="1" y="1372"/>
                  </a:cubicBezTo>
                  <a:cubicBezTo>
                    <a:pt x="1" y="2137"/>
                    <a:pt x="607" y="2758"/>
                    <a:pt x="1372" y="2758"/>
                  </a:cubicBezTo>
                  <a:cubicBezTo>
                    <a:pt x="2137" y="2758"/>
                    <a:pt x="2744" y="2137"/>
                    <a:pt x="2744" y="1372"/>
                  </a:cubicBezTo>
                  <a:cubicBezTo>
                    <a:pt x="2744" y="621"/>
                    <a:pt x="2137" y="1"/>
                    <a:pt x="1372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15339;p73">
              <a:extLst>
                <a:ext uri="{FF2B5EF4-FFF2-40B4-BE49-F238E27FC236}">
                  <a16:creationId xmlns:a16="http://schemas.microsoft.com/office/drawing/2014/main" id="{A6CD5027-AF0C-4078-BF62-437FBD1CCAA1}"/>
                </a:ext>
              </a:extLst>
            </p:cNvPr>
            <p:cNvSpPr/>
            <p:nvPr/>
          </p:nvSpPr>
          <p:spPr>
            <a:xfrm>
              <a:off x="3755582" y="2204217"/>
              <a:ext cx="146516" cy="102448"/>
            </a:xfrm>
            <a:custGeom>
              <a:avLst/>
              <a:gdLst/>
              <a:ahLst/>
              <a:cxnLst/>
              <a:rect l="l" t="t" r="r" b="b"/>
              <a:pathLst>
                <a:path w="5589" h="3908" extrusionOk="0">
                  <a:moveTo>
                    <a:pt x="2788" y="1"/>
                  </a:moveTo>
                  <a:cubicBezTo>
                    <a:pt x="2672" y="1"/>
                    <a:pt x="2557" y="77"/>
                    <a:pt x="2557" y="228"/>
                  </a:cubicBezTo>
                  <a:lnTo>
                    <a:pt x="2557" y="2047"/>
                  </a:lnTo>
                  <a:lnTo>
                    <a:pt x="1445" y="2047"/>
                  </a:lnTo>
                  <a:cubicBezTo>
                    <a:pt x="1113" y="2047"/>
                    <a:pt x="796" y="2235"/>
                    <a:pt x="637" y="2538"/>
                  </a:cubicBezTo>
                  <a:lnTo>
                    <a:pt x="117" y="3548"/>
                  </a:lnTo>
                  <a:cubicBezTo>
                    <a:pt x="0" y="3733"/>
                    <a:pt x="159" y="3898"/>
                    <a:pt x="319" y="3898"/>
                  </a:cubicBezTo>
                  <a:cubicBezTo>
                    <a:pt x="396" y="3898"/>
                    <a:pt x="474" y="3859"/>
                    <a:pt x="521" y="3765"/>
                  </a:cubicBezTo>
                  <a:lnTo>
                    <a:pt x="1041" y="2754"/>
                  </a:lnTo>
                  <a:cubicBezTo>
                    <a:pt x="1128" y="2610"/>
                    <a:pt x="1286" y="2509"/>
                    <a:pt x="1445" y="2509"/>
                  </a:cubicBezTo>
                  <a:lnTo>
                    <a:pt x="4130" y="2509"/>
                  </a:lnTo>
                  <a:cubicBezTo>
                    <a:pt x="4303" y="2509"/>
                    <a:pt x="4448" y="2610"/>
                    <a:pt x="4534" y="2754"/>
                  </a:cubicBezTo>
                  <a:lnTo>
                    <a:pt x="5068" y="3765"/>
                  </a:lnTo>
                  <a:cubicBezTo>
                    <a:pt x="5112" y="3866"/>
                    <a:pt x="5190" y="3908"/>
                    <a:pt x="5269" y="3908"/>
                  </a:cubicBezTo>
                  <a:cubicBezTo>
                    <a:pt x="5428" y="3908"/>
                    <a:pt x="5588" y="3741"/>
                    <a:pt x="5473" y="3548"/>
                  </a:cubicBezTo>
                  <a:lnTo>
                    <a:pt x="4939" y="2552"/>
                  </a:lnTo>
                  <a:cubicBezTo>
                    <a:pt x="4780" y="2249"/>
                    <a:pt x="4462" y="2061"/>
                    <a:pt x="4130" y="2061"/>
                  </a:cubicBezTo>
                  <a:lnTo>
                    <a:pt x="3019" y="2061"/>
                  </a:lnTo>
                  <a:lnTo>
                    <a:pt x="3019" y="228"/>
                  </a:lnTo>
                  <a:cubicBezTo>
                    <a:pt x="3019" y="77"/>
                    <a:pt x="2903" y="1"/>
                    <a:pt x="2788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15340;p73">
              <a:extLst>
                <a:ext uri="{FF2B5EF4-FFF2-40B4-BE49-F238E27FC236}">
                  <a16:creationId xmlns:a16="http://schemas.microsoft.com/office/drawing/2014/main" id="{150E2877-7D44-425A-A5BF-250E77089AC5}"/>
                </a:ext>
              </a:extLst>
            </p:cNvPr>
            <p:cNvSpPr/>
            <p:nvPr/>
          </p:nvSpPr>
          <p:spPr>
            <a:xfrm>
              <a:off x="3848697" y="2066195"/>
              <a:ext cx="129817" cy="66403"/>
            </a:xfrm>
            <a:custGeom>
              <a:avLst/>
              <a:gdLst/>
              <a:ahLst/>
              <a:cxnLst/>
              <a:rect l="l" t="t" r="r" b="b"/>
              <a:pathLst>
                <a:path w="4952" h="2533" extrusionOk="0">
                  <a:moveTo>
                    <a:pt x="2455" y="1"/>
                  </a:moveTo>
                  <a:cubicBezTo>
                    <a:pt x="2339" y="1"/>
                    <a:pt x="2224" y="80"/>
                    <a:pt x="2224" y="239"/>
                  </a:cubicBezTo>
                  <a:lnTo>
                    <a:pt x="2224" y="1134"/>
                  </a:lnTo>
                  <a:lnTo>
                    <a:pt x="1040" y="1134"/>
                  </a:lnTo>
                  <a:cubicBezTo>
                    <a:pt x="780" y="1134"/>
                    <a:pt x="549" y="1278"/>
                    <a:pt x="434" y="1495"/>
                  </a:cubicBezTo>
                  <a:lnTo>
                    <a:pt x="73" y="2173"/>
                  </a:lnTo>
                  <a:cubicBezTo>
                    <a:pt x="1" y="2274"/>
                    <a:pt x="44" y="2433"/>
                    <a:pt x="174" y="2491"/>
                  </a:cubicBezTo>
                  <a:cubicBezTo>
                    <a:pt x="204" y="2508"/>
                    <a:pt x="238" y="2516"/>
                    <a:pt x="273" y="2516"/>
                  </a:cubicBezTo>
                  <a:cubicBezTo>
                    <a:pt x="353" y="2516"/>
                    <a:pt x="437" y="2471"/>
                    <a:pt x="477" y="2390"/>
                  </a:cubicBezTo>
                  <a:lnTo>
                    <a:pt x="838" y="1726"/>
                  </a:lnTo>
                  <a:cubicBezTo>
                    <a:pt x="881" y="1653"/>
                    <a:pt x="953" y="1596"/>
                    <a:pt x="1040" y="1596"/>
                  </a:cubicBezTo>
                  <a:lnTo>
                    <a:pt x="3869" y="1596"/>
                  </a:lnTo>
                  <a:cubicBezTo>
                    <a:pt x="3956" y="1596"/>
                    <a:pt x="4028" y="1653"/>
                    <a:pt x="4072" y="1726"/>
                  </a:cubicBezTo>
                  <a:lnTo>
                    <a:pt x="4432" y="2390"/>
                  </a:lnTo>
                  <a:cubicBezTo>
                    <a:pt x="4481" y="2491"/>
                    <a:pt x="4562" y="2533"/>
                    <a:pt x="4641" y="2533"/>
                  </a:cubicBezTo>
                  <a:cubicBezTo>
                    <a:pt x="4799" y="2533"/>
                    <a:pt x="4952" y="2370"/>
                    <a:pt x="4837" y="2187"/>
                  </a:cubicBezTo>
                  <a:lnTo>
                    <a:pt x="4476" y="1509"/>
                  </a:lnTo>
                  <a:cubicBezTo>
                    <a:pt x="4360" y="1292"/>
                    <a:pt x="4129" y="1148"/>
                    <a:pt x="3869" y="1148"/>
                  </a:cubicBezTo>
                  <a:lnTo>
                    <a:pt x="2686" y="1148"/>
                  </a:lnTo>
                  <a:lnTo>
                    <a:pt x="2686" y="239"/>
                  </a:lnTo>
                  <a:cubicBezTo>
                    <a:pt x="2686" y="80"/>
                    <a:pt x="2570" y="1"/>
                    <a:pt x="2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15341;p73">
              <a:extLst>
                <a:ext uri="{FF2B5EF4-FFF2-40B4-BE49-F238E27FC236}">
                  <a16:creationId xmlns:a16="http://schemas.microsoft.com/office/drawing/2014/main" id="{E19CE7E2-D773-486D-AC1D-DBF20B7A0534}"/>
                </a:ext>
              </a:extLst>
            </p:cNvPr>
            <p:cNvSpPr/>
            <p:nvPr/>
          </p:nvSpPr>
          <p:spPr>
            <a:xfrm>
              <a:off x="3923227" y="2204217"/>
              <a:ext cx="146909" cy="102370"/>
            </a:xfrm>
            <a:custGeom>
              <a:avLst/>
              <a:gdLst/>
              <a:ahLst/>
              <a:cxnLst/>
              <a:rect l="l" t="t" r="r" b="b"/>
              <a:pathLst>
                <a:path w="5604" h="3905" extrusionOk="0">
                  <a:moveTo>
                    <a:pt x="2802" y="1"/>
                  </a:moveTo>
                  <a:cubicBezTo>
                    <a:pt x="2686" y="1"/>
                    <a:pt x="2571" y="77"/>
                    <a:pt x="2571" y="228"/>
                  </a:cubicBezTo>
                  <a:lnTo>
                    <a:pt x="2571" y="2047"/>
                  </a:lnTo>
                  <a:lnTo>
                    <a:pt x="1459" y="2047"/>
                  </a:lnTo>
                  <a:cubicBezTo>
                    <a:pt x="1127" y="2047"/>
                    <a:pt x="810" y="2235"/>
                    <a:pt x="651" y="2538"/>
                  </a:cubicBezTo>
                  <a:lnTo>
                    <a:pt x="117" y="3548"/>
                  </a:lnTo>
                  <a:cubicBezTo>
                    <a:pt x="0" y="3733"/>
                    <a:pt x="165" y="3904"/>
                    <a:pt x="325" y="3904"/>
                  </a:cubicBezTo>
                  <a:cubicBezTo>
                    <a:pt x="402" y="3904"/>
                    <a:pt x="479" y="3864"/>
                    <a:pt x="521" y="3765"/>
                  </a:cubicBezTo>
                  <a:lnTo>
                    <a:pt x="1055" y="2754"/>
                  </a:lnTo>
                  <a:cubicBezTo>
                    <a:pt x="1142" y="2610"/>
                    <a:pt x="1301" y="2509"/>
                    <a:pt x="1459" y="2509"/>
                  </a:cubicBezTo>
                  <a:lnTo>
                    <a:pt x="4144" y="2509"/>
                  </a:lnTo>
                  <a:cubicBezTo>
                    <a:pt x="4303" y="2509"/>
                    <a:pt x="4462" y="2610"/>
                    <a:pt x="4549" y="2754"/>
                  </a:cubicBezTo>
                  <a:lnTo>
                    <a:pt x="5083" y="3765"/>
                  </a:lnTo>
                  <a:cubicBezTo>
                    <a:pt x="5125" y="3864"/>
                    <a:pt x="5202" y="3904"/>
                    <a:pt x="5279" y="3904"/>
                  </a:cubicBezTo>
                  <a:cubicBezTo>
                    <a:pt x="5439" y="3904"/>
                    <a:pt x="5604" y="3733"/>
                    <a:pt x="5487" y="3548"/>
                  </a:cubicBezTo>
                  <a:lnTo>
                    <a:pt x="4953" y="2552"/>
                  </a:lnTo>
                  <a:cubicBezTo>
                    <a:pt x="4794" y="2249"/>
                    <a:pt x="4476" y="2061"/>
                    <a:pt x="4144" y="2061"/>
                  </a:cubicBezTo>
                  <a:lnTo>
                    <a:pt x="3033" y="2061"/>
                  </a:lnTo>
                  <a:lnTo>
                    <a:pt x="3033" y="228"/>
                  </a:lnTo>
                  <a:cubicBezTo>
                    <a:pt x="3033" y="77"/>
                    <a:pt x="2917" y="1"/>
                    <a:pt x="2802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15342;p73">
              <a:extLst>
                <a:ext uri="{FF2B5EF4-FFF2-40B4-BE49-F238E27FC236}">
                  <a16:creationId xmlns:a16="http://schemas.microsoft.com/office/drawing/2014/main" id="{6B8D84BE-E472-460A-AF51-74D6212B10E9}"/>
                </a:ext>
              </a:extLst>
            </p:cNvPr>
            <p:cNvSpPr/>
            <p:nvPr/>
          </p:nvSpPr>
          <p:spPr>
            <a:xfrm>
              <a:off x="3868752" y="1983513"/>
              <a:ext cx="71934" cy="70781"/>
            </a:xfrm>
            <a:custGeom>
              <a:avLst/>
              <a:gdLst/>
              <a:ahLst/>
              <a:cxnLst/>
              <a:rect l="l" t="t" r="r" b="b"/>
              <a:pathLst>
                <a:path w="2744" h="2700" extrusionOk="0">
                  <a:moveTo>
                    <a:pt x="1300" y="0"/>
                  </a:moveTo>
                  <a:lnTo>
                    <a:pt x="1300" y="0"/>
                  </a:lnTo>
                  <a:cubicBezTo>
                    <a:pt x="391" y="260"/>
                    <a:pt x="1" y="1314"/>
                    <a:pt x="520" y="2079"/>
                  </a:cubicBezTo>
                  <a:cubicBezTo>
                    <a:pt x="786" y="2489"/>
                    <a:pt x="1224" y="2700"/>
                    <a:pt x="1665" y="2700"/>
                  </a:cubicBezTo>
                  <a:cubicBezTo>
                    <a:pt x="2063" y="2700"/>
                    <a:pt x="2463" y="2529"/>
                    <a:pt x="2744" y="2180"/>
                  </a:cubicBezTo>
                  <a:lnTo>
                    <a:pt x="2744" y="2180"/>
                  </a:lnTo>
                  <a:cubicBezTo>
                    <a:pt x="2614" y="2223"/>
                    <a:pt x="2484" y="2238"/>
                    <a:pt x="2368" y="2238"/>
                  </a:cubicBezTo>
                  <a:cubicBezTo>
                    <a:pt x="1213" y="2238"/>
                    <a:pt x="564" y="895"/>
                    <a:pt x="1300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15343;p73">
              <a:extLst>
                <a:ext uri="{FF2B5EF4-FFF2-40B4-BE49-F238E27FC236}">
                  <a16:creationId xmlns:a16="http://schemas.microsoft.com/office/drawing/2014/main" id="{C2EC575D-8507-47C9-BCC6-848E3121FFA9}"/>
                </a:ext>
              </a:extLst>
            </p:cNvPr>
            <p:cNvSpPr/>
            <p:nvPr/>
          </p:nvSpPr>
          <p:spPr>
            <a:xfrm>
              <a:off x="3804814" y="2143949"/>
              <a:ext cx="47711" cy="48105"/>
            </a:xfrm>
            <a:custGeom>
              <a:avLst/>
              <a:gdLst/>
              <a:ahLst/>
              <a:cxnLst/>
              <a:rect l="l" t="t" r="r" b="b"/>
              <a:pathLst>
                <a:path w="1820" h="1835" extrusionOk="0">
                  <a:moveTo>
                    <a:pt x="910" y="1"/>
                  </a:moveTo>
                  <a:cubicBezTo>
                    <a:pt x="404" y="1"/>
                    <a:pt x="0" y="420"/>
                    <a:pt x="0" y="925"/>
                  </a:cubicBezTo>
                  <a:cubicBezTo>
                    <a:pt x="0" y="1430"/>
                    <a:pt x="404" y="1834"/>
                    <a:pt x="910" y="1834"/>
                  </a:cubicBezTo>
                  <a:cubicBezTo>
                    <a:pt x="1415" y="1834"/>
                    <a:pt x="1819" y="1430"/>
                    <a:pt x="1819" y="925"/>
                  </a:cubicBezTo>
                  <a:cubicBezTo>
                    <a:pt x="1819" y="420"/>
                    <a:pt x="1415" y="1"/>
                    <a:pt x="910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15344;p73">
              <a:extLst>
                <a:ext uri="{FF2B5EF4-FFF2-40B4-BE49-F238E27FC236}">
                  <a16:creationId xmlns:a16="http://schemas.microsoft.com/office/drawing/2014/main" id="{75967EF5-B5F0-4EE6-A836-AB2B4B2B053D}"/>
                </a:ext>
              </a:extLst>
            </p:cNvPr>
            <p:cNvSpPr/>
            <p:nvPr/>
          </p:nvSpPr>
          <p:spPr>
            <a:xfrm>
              <a:off x="3799125" y="2145102"/>
              <a:ext cx="48078" cy="47056"/>
            </a:xfrm>
            <a:custGeom>
              <a:avLst/>
              <a:gdLst/>
              <a:ahLst/>
              <a:cxnLst/>
              <a:rect l="l" t="t" r="r" b="b"/>
              <a:pathLst>
                <a:path w="1834" h="1795" extrusionOk="0">
                  <a:moveTo>
                    <a:pt x="867" y="0"/>
                  </a:moveTo>
                  <a:lnTo>
                    <a:pt x="867" y="0"/>
                  </a:lnTo>
                  <a:cubicBezTo>
                    <a:pt x="261" y="159"/>
                    <a:pt x="1" y="866"/>
                    <a:pt x="347" y="1386"/>
                  </a:cubicBezTo>
                  <a:cubicBezTo>
                    <a:pt x="528" y="1657"/>
                    <a:pt x="818" y="1795"/>
                    <a:pt x="1110" y="1795"/>
                  </a:cubicBezTo>
                  <a:cubicBezTo>
                    <a:pt x="1378" y="1795"/>
                    <a:pt x="1647" y="1679"/>
                    <a:pt x="1834" y="1444"/>
                  </a:cubicBezTo>
                  <a:lnTo>
                    <a:pt x="1834" y="1444"/>
                  </a:lnTo>
                  <a:cubicBezTo>
                    <a:pt x="1747" y="1473"/>
                    <a:pt x="1675" y="1487"/>
                    <a:pt x="1589" y="1487"/>
                  </a:cubicBezTo>
                  <a:cubicBezTo>
                    <a:pt x="1582" y="1487"/>
                    <a:pt x="1576" y="1487"/>
                    <a:pt x="1570" y="1487"/>
                  </a:cubicBezTo>
                  <a:cubicBezTo>
                    <a:pt x="802" y="1487"/>
                    <a:pt x="380" y="602"/>
                    <a:pt x="86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5345;p73">
              <a:extLst>
                <a:ext uri="{FF2B5EF4-FFF2-40B4-BE49-F238E27FC236}">
                  <a16:creationId xmlns:a16="http://schemas.microsoft.com/office/drawing/2014/main" id="{2ED50E80-4F49-4D60-AD73-0240B9B20C2F}"/>
                </a:ext>
              </a:extLst>
            </p:cNvPr>
            <p:cNvSpPr/>
            <p:nvPr/>
          </p:nvSpPr>
          <p:spPr>
            <a:xfrm>
              <a:off x="3972458" y="2143949"/>
              <a:ext cx="48078" cy="48105"/>
            </a:xfrm>
            <a:custGeom>
              <a:avLst/>
              <a:gdLst/>
              <a:ahLst/>
              <a:cxnLst/>
              <a:rect l="l" t="t" r="r" b="b"/>
              <a:pathLst>
                <a:path w="1834" h="1835" extrusionOk="0">
                  <a:moveTo>
                    <a:pt x="924" y="1"/>
                  </a:moveTo>
                  <a:cubicBezTo>
                    <a:pt x="419" y="1"/>
                    <a:pt x="0" y="420"/>
                    <a:pt x="0" y="925"/>
                  </a:cubicBezTo>
                  <a:cubicBezTo>
                    <a:pt x="0" y="1430"/>
                    <a:pt x="419" y="1834"/>
                    <a:pt x="924" y="1834"/>
                  </a:cubicBezTo>
                  <a:cubicBezTo>
                    <a:pt x="1429" y="1834"/>
                    <a:pt x="1833" y="1430"/>
                    <a:pt x="1833" y="925"/>
                  </a:cubicBezTo>
                  <a:cubicBezTo>
                    <a:pt x="1833" y="420"/>
                    <a:pt x="1429" y="1"/>
                    <a:pt x="924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5346;p73">
              <a:extLst>
                <a:ext uri="{FF2B5EF4-FFF2-40B4-BE49-F238E27FC236}">
                  <a16:creationId xmlns:a16="http://schemas.microsoft.com/office/drawing/2014/main" id="{5EE87EE8-09F3-47FB-BFA6-8052D7EF3032}"/>
                </a:ext>
              </a:extLst>
            </p:cNvPr>
            <p:cNvSpPr/>
            <p:nvPr/>
          </p:nvSpPr>
          <p:spPr>
            <a:xfrm>
              <a:off x="3967163" y="2145102"/>
              <a:ext cx="48078" cy="47056"/>
            </a:xfrm>
            <a:custGeom>
              <a:avLst/>
              <a:gdLst/>
              <a:ahLst/>
              <a:cxnLst/>
              <a:rect l="l" t="t" r="r" b="b"/>
              <a:pathLst>
                <a:path w="1834" h="1795" extrusionOk="0">
                  <a:moveTo>
                    <a:pt x="866" y="0"/>
                  </a:moveTo>
                  <a:cubicBezTo>
                    <a:pt x="260" y="159"/>
                    <a:pt x="0" y="866"/>
                    <a:pt x="346" y="1386"/>
                  </a:cubicBezTo>
                  <a:cubicBezTo>
                    <a:pt x="527" y="1657"/>
                    <a:pt x="818" y="1795"/>
                    <a:pt x="1110" y="1795"/>
                  </a:cubicBezTo>
                  <a:cubicBezTo>
                    <a:pt x="1378" y="1795"/>
                    <a:pt x="1647" y="1679"/>
                    <a:pt x="1833" y="1444"/>
                  </a:cubicBezTo>
                  <a:lnTo>
                    <a:pt x="1833" y="1444"/>
                  </a:lnTo>
                  <a:cubicBezTo>
                    <a:pt x="1747" y="1473"/>
                    <a:pt x="1660" y="1487"/>
                    <a:pt x="1588" y="1487"/>
                  </a:cubicBezTo>
                  <a:cubicBezTo>
                    <a:pt x="1582" y="1487"/>
                    <a:pt x="1575" y="1487"/>
                    <a:pt x="1569" y="1487"/>
                  </a:cubicBezTo>
                  <a:cubicBezTo>
                    <a:pt x="802" y="1487"/>
                    <a:pt x="379" y="602"/>
                    <a:pt x="86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15347;p73">
              <a:extLst>
                <a:ext uri="{FF2B5EF4-FFF2-40B4-BE49-F238E27FC236}">
                  <a16:creationId xmlns:a16="http://schemas.microsoft.com/office/drawing/2014/main" id="{0D31C9E1-F137-4D84-8A8F-1B2593CF8302}"/>
                </a:ext>
              </a:extLst>
            </p:cNvPr>
            <p:cNvSpPr/>
            <p:nvPr/>
          </p:nvSpPr>
          <p:spPr>
            <a:xfrm>
              <a:off x="3726850" y="2318043"/>
              <a:ext cx="35967" cy="35967"/>
            </a:xfrm>
            <a:custGeom>
              <a:avLst/>
              <a:gdLst/>
              <a:ahLst/>
              <a:cxnLst/>
              <a:rect l="l" t="t" r="r" b="b"/>
              <a:pathLst>
                <a:path w="1372" h="1372" extrusionOk="0">
                  <a:moveTo>
                    <a:pt x="679" y="0"/>
                  </a:moveTo>
                  <a:cubicBezTo>
                    <a:pt x="304" y="0"/>
                    <a:pt x="0" y="303"/>
                    <a:pt x="0" y="693"/>
                  </a:cubicBezTo>
                  <a:cubicBezTo>
                    <a:pt x="0" y="1068"/>
                    <a:pt x="304" y="1372"/>
                    <a:pt x="679" y="1372"/>
                  </a:cubicBezTo>
                  <a:cubicBezTo>
                    <a:pt x="1054" y="1372"/>
                    <a:pt x="1372" y="1068"/>
                    <a:pt x="1372" y="693"/>
                  </a:cubicBezTo>
                  <a:cubicBezTo>
                    <a:pt x="1372" y="303"/>
                    <a:pt x="1054" y="0"/>
                    <a:pt x="67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15348;p73">
              <a:extLst>
                <a:ext uri="{FF2B5EF4-FFF2-40B4-BE49-F238E27FC236}">
                  <a16:creationId xmlns:a16="http://schemas.microsoft.com/office/drawing/2014/main" id="{420D3382-D91C-4849-822F-AEAA0191ECA7}"/>
                </a:ext>
              </a:extLst>
            </p:cNvPr>
            <p:cNvSpPr/>
            <p:nvPr/>
          </p:nvSpPr>
          <p:spPr>
            <a:xfrm>
              <a:off x="3722682" y="2318803"/>
              <a:ext cx="35993" cy="35233"/>
            </a:xfrm>
            <a:custGeom>
              <a:avLst/>
              <a:gdLst/>
              <a:ahLst/>
              <a:cxnLst/>
              <a:rect l="l" t="t" r="r" b="b"/>
              <a:pathLst>
                <a:path w="1373" h="1344" extrusionOk="0">
                  <a:moveTo>
                    <a:pt x="650" y="0"/>
                  </a:moveTo>
                  <a:lnTo>
                    <a:pt x="650" y="0"/>
                  </a:lnTo>
                  <a:cubicBezTo>
                    <a:pt x="188" y="116"/>
                    <a:pt x="1" y="650"/>
                    <a:pt x="246" y="1039"/>
                  </a:cubicBezTo>
                  <a:cubicBezTo>
                    <a:pt x="381" y="1242"/>
                    <a:pt x="602" y="1343"/>
                    <a:pt x="823" y="1343"/>
                  </a:cubicBezTo>
                  <a:cubicBezTo>
                    <a:pt x="1028" y="1343"/>
                    <a:pt x="1233" y="1256"/>
                    <a:pt x="1372" y="1083"/>
                  </a:cubicBezTo>
                  <a:lnTo>
                    <a:pt x="1372" y="1083"/>
                  </a:lnTo>
                  <a:cubicBezTo>
                    <a:pt x="1300" y="1097"/>
                    <a:pt x="1242" y="1112"/>
                    <a:pt x="1184" y="1112"/>
                  </a:cubicBezTo>
                  <a:cubicBezTo>
                    <a:pt x="1178" y="1112"/>
                    <a:pt x="1172" y="1112"/>
                    <a:pt x="1166" y="1112"/>
                  </a:cubicBezTo>
                  <a:cubicBezTo>
                    <a:pt x="600" y="1112"/>
                    <a:pt x="279" y="443"/>
                    <a:pt x="650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15349;p73">
              <a:extLst>
                <a:ext uri="{FF2B5EF4-FFF2-40B4-BE49-F238E27FC236}">
                  <a16:creationId xmlns:a16="http://schemas.microsoft.com/office/drawing/2014/main" id="{DC4C72AF-8F67-45C9-8EE4-69DEB2DD12C5}"/>
                </a:ext>
              </a:extLst>
            </p:cNvPr>
            <p:cNvSpPr/>
            <p:nvPr/>
          </p:nvSpPr>
          <p:spPr>
            <a:xfrm>
              <a:off x="3894495" y="2318043"/>
              <a:ext cx="35967" cy="35967"/>
            </a:xfrm>
            <a:custGeom>
              <a:avLst/>
              <a:gdLst/>
              <a:ahLst/>
              <a:cxnLst/>
              <a:rect l="l" t="t" r="r" b="b"/>
              <a:pathLst>
                <a:path w="1372" h="1372" extrusionOk="0">
                  <a:moveTo>
                    <a:pt x="693" y="0"/>
                  </a:moveTo>
                  <a:cubicBezTo>
                    <a:pt x="318" y="0"/>
                    <a:pt x="0" y="303"/>
                    <a:pt x="0" y="693"/>
                  </a:cubicBezTo>
                  <a:cubicBezTo>
                    <a:pt x="0" y="1068"/>
                    <a:pt x="318" y="1372"/>
                    <a:pt x="693" y="1372"/>
                  </a:cubicBezTo>
                  <a:cubicBezTo>
                    <a:pt x="1069" y="1372"/>
                    <a:pt x="1372" y="1068"/>
                    <a:pt x="1372" y="693"/>
                  </a:cubicBezTo>
                  <a:cubicBezTo>
                    <a:pt x="1372" y="303"/>
                    <a:pt x="1069" y="0"/>
                    <a:pt x="69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15350;p73">
              <a:extLst>
                <a:ext uri="{FF2B5EF4-FFF2-40B4-BE49-F238E27FC236}">
                  <a16:creationId xmlns:a16="http://schemas.microsoft.com/office/drawing/2014/main" id="{FA022C1F-D2FB-42E6-AB35-35E87BCB955D}"/>
                </a:ext>
              </a:extLst>
            </p:cNvPr>
            <p:cNvSpPr/>
            <p:nvPr/>
          </p:nvSpPr>
          <p:spPr>
            <a:xfrm>
              <a:off x="3890327" y="2318803"/>
              <a:ext cx="35967" cy="35233"/>
            </a:xfrm>
            <a:custGeom>
              <a:avLst/>
              <a:gdLst/>
              <a:ahLst/>
              <a:cxnLst/>
              <a:rect l="l" t="t" r="r" b="b"/>
              <a:pathLst>
                <a:path w="1372" h="1344" extrusionOk="0">
                  <a:moveTo>
                    <a:pt x="650" y="0"/>
                  </a:moveTo>
                  <a:lnTo>
                    <a:pt x="650" y="0"/>
                  </a:lnTo>
                  <a:cubicBezTo>
                    <a:pt x="203" y="116"/>
                    <a:pt x="1" y="650"/>
                    <a:pt x="260" y="1039"/>
                  </a:cubicBezTo>
                  <a:cubicBezTo>
                    <a:pt x="395" y="1242"/>
                    <a:pt x="612" y="1343"/>
                    <a:pt x="830" y="1343"/>
                  </a:cubicBezTo>
                  <a:cubicBezTo>
                    <a:pt x="1031" y="1343"/>
                    <a:pt x="1233" y="1256"/>
                    <a:pt x="1372" y="1083"/>
                  </a:cubicBezTo>
                  <a:lnTo>
                    <a:pt x="1372" y="1083"/>
                  </a:lnTo>
                  <a:cubicBezTo>
                    <a:pt x="1314" y="1097"/>
                    <a:pt x="1257" y="1112"/>
                    <a:pt x="1199" y="1112"/>
                  </a:cubicBezTo>
                  <a:cubicBezTo>
                    <a:pt x="1193" y="1112"/>
                    <a:pt x="1187" y="1112"/>
                    <a:pt x="1181" y="1112"/>
                  </a:cubicBezTo>
                  <a:cubicBezTo>
                    <a:pt x="614" y="1112"/>
                    <a:pt x="293" y="443"/>
                    <a:pt x="650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15351;p73">
              <a:extLst>
                <a:ext uri="{FF2B5EF4-FFF2-40B4-BE49-F238E27FC236}">
                  <a16:creationId xmlns:a16="http://schemas.microsoft.com/office/drawing/2014/main" id="{1B5E18DD-8C4E-4705-9A74-98F166FBEC1E}"/>
                </a:ext>
              </a:extLst>
            </p:cNvPr>
            <p:cNvSpPr/>
            <p:nvPr/>
          </p:nvSpPr>
          <p:spPr>
            <a:xfrm>
              <a:off x="4062507" y="2318043"/>
              <a:ext cx="35993" cy="35967"/>
            </a:xfrm>
            <a:custGeom>
              <a:avLst/>
              <a:gdLst/>
              <a:ahLst/>
              <a:cxnLst/>
              <a:rect l="l" t="t" r="r" b="b"/>
              <a:pathLst>
                <a:path w="1373" h="1372" extrusionOk="0">
                  <a:moveTo>
                    <a:pt x="694" y="0"/>
                  </a:moveTo>
                  <a:cubicBezTo>
                    <a:pt x="318" y="0"/>
                    <a:pt x="1" y="303"/>
                    <a:pt x="1" y="693"/>
                  </a:cubicBezTo>
                  <a:cubicBezTo>
                    <a:pt x="1" y="1068"/>
                    <a:pt x="318" y="1372"/>
                    <a:pt x="694" y="1372"/>
                  </a:cubicBezTo>
                  <a:cubicBezTo>
                    <a:pt x="1069" y="1372"/>
                    <a:pt x="1372" y="1068"/>
                    <a:pt x="1372" y="693"/>
                  </a:cubicBezTo>
                  <a:cubicBezTo>
                    <a:pt x="1372" y="303"/>
                    <a:pt x="1069" y="0"/>
                    <a:pt x="694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15352;p73">
              <a:extLst>
                <a:ext uri="{FF2B5EF4-FFF2-40B4-BE49-F238E27FC236}">
                  <a16:creationId xmlns:a16="http://schemas.microsoft.com/office/drawing/2014/main" id="{37A3ABD2-1AFE-4020-9788-13F88C84EEED}"/>
                </a:ext>
              </a:extLst>
            </p:cNvPr>
            <p:cNvSpPr/>
            <p:nvPr/>
          </p:nvSpPr>
          <p:spPr>
            <a:xfrm>
              <a:off x="4058339" y="2318803"/>
              <a:ext cx="35993" cy="35233"/>
            </a:xfrm>
            <a:custGeom>
              <a:avLst/>
              <a:gdLst/>
              <a:ahLst/>
              <a:cxnLst/>
              <a:rect l="l" t="t" r="r" b="b"/>
              <a:pathLst>
                <a:path w="1373" h="1344" extrusionOk="0">
                  <a:moveTo>
                    <a:pt x="651" y="0"/>
                  </a:moveTo>
                  <a:cubicBezTo>
                    <a:pt x="203" y="116"/>
                    <a:pt x="1" y="650"/>
                    <a:pt x="261" y="1039"/>
                  </a:cubicBezTo>
                  <a:cubicBezTo>
                    <a:pt x="396" y="1242"/>
                    <a:pt x="612" y="1343"/>
                    <a:pt x="830" y="1343"/>
                  </a:cubicBezTo>
                  <a:cubicBezTo>
                    <a:pt x="1031" y="1343"/>
                    <a:pt x="1234" y="1256"/>
                    <a:pt x="1372" y="1083"/>
                  </a:cubicBezTo>
                  <a:lnTo>
                    <a:pt x="1372" y="1083"/>
                  </a:lnTo>
                  <a:cubicBezTo>
                    <a:pt x="1315" y="1097"/>
                    <a:pt x="1257" y="1112"/>
                    <a:pt x="1199" y="1112"/>
                  </a:cubicBezTo>
                  <a:cubicBezTo>
                    <a:pt x="1193" y="1112"/>
                    <a:pt x="1187" y="1112"/>
                    <a:pt x="1181" y="1112"/>
                  </a:cubicBezTo>
                  <a:cubicBezTo>
                    <a:pt x="601" y="1112"/>
                    <a:pt x="293" y="443"/>
                    <a:pt x="651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16193;p73">
            <a:extLst>
              <a:ext uri="{FF2B5EF4-FFF2-40B4-BE49-F238E27FC236}">
                <a16:creationId xmlns:a16="http://schemas.microsoft.com/office/drawing/2014/main" id="{CBE848AB-5CF6-40C8-B399-F535F5438B16}"/>
              </a:ext>
            </a:extLst>
          </p:cNvPr>
          <p:cNvGrpSpPr/>
          <p:nvPr/>
        </p:nvGrpSpPr>
        <p:grpSpPr>
          <a:xfrm>
            <a:off x="6124058" y="4796861"/>
            <a:ext cx="608498" cy="457189"/>
            <a:chOff x="6477673" y="2436849"/>
            <a:chExt cx="456373" cy="342892"/>
          </a:xfrm>
        </p:grpSpPr>
        <p:sp>
          <p:nvSpPr>
            <p:cNvPr id="259" name="Google Shape;16194;p73">
              <a:extLst>
                <a:ext uri="{FF2B5EF4-FFF2-40B4-BE49-F238E27FC236}">
                  <a16:creationId xmlns:a16="http://schemas.microsoft.com/office/drawing/2014/main" id="{31300FE6-3403-42E9-A21A-02D7DA9DCF78}"/>
                </a:ext>
              </a:extLst>
            </p:cNvPr>
            <p:cNvSpPr/>
            <p:nvPr/>
          </p:nvSpPr>
          <p:spPr>
            <a:xfrm>
              <a:off x="6567324" y="2508390"/>
              <a:ext cx="366722" cy="271351"/>
            </a:xfrm>
            <a:custGeom>
              <a:avLst/>
              <a:gdLst/>
              <a:ahLst/>
              <a:cxnLst/>
              <a:rect l="l" t="t" r="r" b="b"/>
              <a:pathLst>
                <a:path w="13989" h="10351" extrusionOk="0">
                  <a:moveTo>
                    <a:pt x="1054" y="0"/>
                  </a:moveTo>
                  <a:cubicBezTo>
                    <a:pt x="476" y="0"/>
                    <a:pt x="0" y="477"/>
                    <a:pt x="0" y="1068"/>
                  </a:cubicBezTo>
                  <a:lnTo>
                    <a:pt x="0" y="9297"/>
                  </a:lnTo>
                  <a:cubicBezTo>
                    <a:pt x="0" y="9874"/>
                    <a:pt x="476" y="10350"/>
                    <a:pt x="1054" y="10350"/>
                  </a:cubicBezTo>
                  <a:lnTo>
                    <a:pt x="12934" y="10350"/>
                  </a:lnTo>
                  <a:cubicBezTo>
                    <a:pt x="13512" y="10350"/>
                    <a:pt x="13988" y="9874"/>
                    <a:pt x="13988" y="9297"/>
                  </a:cubicBezTo>
                  <a:lnTo>
                    <a:pt x="13988" y="1068"/>
                  </a:lnTo>
                  <a:cubicBezTo>
                    <a:pt x="13988" y="477"/>
                    <a:pt x="13512" y="0"/>
                    <a:pt x="12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16195;p73">
              <a:extLst>
                <a:ext uri="{FF2B5EF4-FFF2-40B4-BE49-F238E27FC236}">
                  <a16:creationId xmlns:a16="http://schemas.microsoft.com/office/drawing/2014/main" id="{3108186E-D8DF-4650-ACF6-A7BE6C0381B9}"/>
                </a:ext>
              </a:extLst>
            </p:cNvPr>
            <p:cNvSpPr/>
            <p:nvPr/>
          </p:nvSpPr>
          <p:spPr>
            <a:xfrm>
              <a:off x="6477673" y="2508390"/>
              <a:ext cx="183164" cy="271351"/>
            </a:xfrm>
            <a:custGeom>
              <a:avLst/>
              <a:gdLst/>
              <a:ahLst/>
              <a:cxnLst/>
              <a:rect l="l" t="t" r="r" b="b"/>
              <a:pathLst>
                <a:path w="6987" h="10351" extrusionOk="0">
                  <a:moveTo>
                    <a:pt x="1039" y="0"/>
                  </a:moveTo>
                  <a:cubicBezTo>
                    <a:pt x="462" y="15"/>
                    <a:pt x="0" y="491"/>
                    <a:pt x="0" y="1068"/>
                  </a:cubicBezTo>
                  <a:lnTo>
                    <a:pt x="0" y="9297"/>
                  </a:lnTo>
                  <a:cubicBezTo>
                    <a:pt x="0" y="9874"/>
                    <a:pt x="462" y="10350"/>
                    <a:pt x="1039" y="10350"/>
                  </a:cubicBezTo>
                  <a:lnTo>
                    <a:pt x="6987" y="10350"/>
                  </a:lnTo>
                  <a:lnTo>
                    <a:pt x="698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16196;p73">
              <a:extLst>
                <a:ext uri="{FF2B5EF4-FFF2-40B4-BE49-F238E27FC236}">
                  <a16:creationId xmlns:a16="http://schemas.microsoft.com/office/drawing/2014/main" id="{D6E3426A-9174-453C-ACE5-D8E3583B4825}"/>
                </a:ext>
              </a:extLst>
            </p:cNvPr>
            <p:cNvSpPr/>
            <p:nvPr/>
          </p:nvSpPr>
          <p:spPr>
            <a:xfrm>
              <a:off x="6599097" y="2540163"/>
              <a:ext cx="303150" cy="207780"/>
            </a:xfrm>
            <a:custGeom>
              <a:avLst/>
              <a:gdLst/>
              <a:ahLst/>
              <a:cxnLst/>
              <a:rect l="l" t="t" r="r" b="b"/>
              <a:pathLst>
                <a:path w="11564" h="7926" extrusionOk="0">
                  <a:moveTo>
                    <a:pt x="275" y="1"/>
                  </a:moveTo>
                  <a:cubicBezTo>
                    <a:pt x="131" y="1"/>
                    <a:pt x="1" y="131"/>
                    <a:pt x="1" y="290"/>
                  </a:cubicBezTo>
                  <a:lnTo>
                    <a:pt x="1" y="7652"/>
                  </a:lnTo>
                  <a:cubicBezTo>
                    <a:pt x="1" y="7796"/>
                    <a:pt x="131" y="7926"/>
                    <a:pt x="275" y="7926"/>
                  </a:cubicBezTo>
                  <a:lnTo>
                    <a:pt x="11289" y="7926"/>
                  </a:lnTo>
                  <a:cubicBezTo>
                    <a:pt x="11448" y="7926"/>
                    <a:pt x="11563" y="7796"/>
                    <a:pt x="11563" y="7652"/>
                  </a:cubicBezTo>
                  <a:lnTo>
                    <a:pt x="11563" y="290"/>
                  </a:lnTo>
                  <a:cubicBezTo>
                    <a:pt x="11563" y="131"/>
                    <a:pt x="11448" y="15"/>
                    <a:pt x="1128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16197;p73">
              <a:extLst>
                <a:ext uri="{FF2B5EF4-FFF2-40B4-BE49-F238E27FC236}">
                  <a16:creationId xmlns:a16="http://schemas.microsoft.com/office/drawing/2014/main" id="{3B4E2CB0-0688-4477-87D4-C9903408642F}"/>
                </a:ext>
              </a:extLst>
            </p:cNvPr>
            <p:cNvSpPr/>
            <p:nvPr/>
          </p:nvSpPr>
          <p:spPr>
            <a:xfrm>
              <a:off x="6598730" y="2540556"/>
              <a:ext cx="151759" cy="207780"/>
            </a:xfrm>
            <a:custGeom>
              <a:avLst/>
              <a:gdLst/>
              <a:ahLst/>
              <a:cxnLst/>
              <a:rect l="l" t="t" r="r" b="b"/>
              <a:pathLst>
                <a:path w="5789" h="7926" extrusionOk="0">
                  <a:moveTo>
                    <a:pt x="289" y="0"/>
                  </a:moveTo>
                  <a:cubicBezTo>
                    <a:pt x="130" y="0"/>
                    <a:pt x="0" y="130"/>
                    <a:pt x="15" y="275"/>
                  </a:cubicBezTo>
                  <a:lnTo>
                    <a:pt x="15" y="7637"/>
                  </a:lnTo>
                  <a:cubicBezTo>
                    <a:pt x="0" y="7795"/>
                    <a:pt x="130" y="7911"/>
                    <a:pt x="289" y="7925"/>
                  </a:cubicBezTo>
                  <a:lnTo>
                    <a:pt x="5789" y="7925"/>
                  </a:lnTo>
                  <a:lnTo>
                    <a:pt x="5789" y="0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16198;p73">
              <a:extLst>
                <a:ext uri="{FF2B5EF4-FFF2-40B4-BE49-F238E27FC236}">
                  <a16:creationId xmlns:a16="http://schemas.microsoft.com/office/drawing/2014/main" id="{6D274B85-8F14-4866-829F-7048D0AC5025}"/>
                </a:ext>
              </a:extLst>
            </p:cNvPr>
            <p:cNvSpPr/>
            <p:nvPr/>
          </p:nvSpPr>
          <p:spPr>
            <a:xfrm>
              <a:off x="6678580" y="2436849"/>
              <a:ext cx="144209" cy="120379"/>
            </a:xfrm>
            <a:custGeom>
              <a:avLst/>
              <a:gdLst/>
              <a:ahLst/>
              <a:cxnLst/>
              <a:rect l="l" t="t" r="r" b="b"/>
              <a:pathLst>
                <a:path w="5501" h="4592" extrusionOk="0">
                  <a:moveTo>
                    <a:pt x="2339" y="1"/>
                  </a:moveTo>
                  <a:cubicBezTo>
                    <a:pt x="1718" y="1"/>
                    <a:pt x="1213" y="506"/>
                    <a:pt x="1213" y="1127"/>
                  </a:cubicBezTo>
                  <a:lnTo>
                    <a:pt x="1213" y="1647"/>
                  </a:lnTo>
                  <a:cubicBezTo>
                    <a:pt x="1213" y="1906"/>
                    <a:pt x="996" y="2123"/>
                    <a:pt x="736" y="2123"/>
                  </a:cubicBezTo>
                  <a:lnTo>
                    <a:pt x="520" y="2123"/>
                  </a:lnTo>
                  <a:cubicBezTo>
                    <a:pt x="231" y="2123"/>
                    <a:pt x="0" y="2354"/>
                    <a:pt x="0" y="2643"/>
                  </a:cubicBezTo>
                  <a:lnTo>
                    <a:pt x="0" y="4072"/>
                  </a:lnTo>
                  <a:cubicBezTo>
                    <a:pt x="0" y="4360"/>
                    <a:pt x="231" y="4591"/>
                    <a:pt x="520" y="4591"/>
                  </a:cubicBezTo>
                  <a:lnTo>
                    <a:pt x="4980" y="4591"/>
                  </a:lnTo>
                  <a:cubicBezTo>
                    <a:pt x="5269" y="4591"/>
                    <a:pt x="5500" y="4360"/>
                    <a:pt x="5500" y="4072"/>
                  </a:cubicBezTo>
                  <a:lnTo>
                    <a:pt x="5500" y="2643"/>
                  </a:lnTo>
                  <a:cubicBezTo>
                    <a:pt x="5500" y="2354"/>
                    <a:pt x="5269" y="2123"/>
                    <a:pt x="4980" y="2123"/>
                  </a:cubicBezTo>
                  <a:lnTo>
                    <a:pt x="4764" y="2123"/>
                  </a:lnTo>
                  <a:cubicBezTo>
                    <a:pt x="4504" y="2123"/>
                    <a:pt x="4287" y="1906"/>
                    <a:pt x="4287" y="1647"/>
                  </a:cubicBezTo>
                  <a:lnTo>
                    <a:pt x="4287" y="1127"/>
                  </a:lnTo>
                  <a:cubicBezTo>
                    <a:pt x="4287" y="506"/>
                    <a:pt x="3782" y="1"/>
                    <a:pt x="3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16199;p73">
              <a:extLst>
                <a:ext uri="{FF2B5EF4-FFF2-40B4-BE49-F238E27FC236}">
                  <a16:creationId xmlns:a16="http://schemas.microsoft.com/office/drawing/2014/main" id="{056950F2-4888-4459-AE5E-B3451B2B8023}"/>
                </a:ext>
              </a:extLst>
            </p:cNvPr>
            <p:cNvSpPr/>
            <p:nvPr/>
          </p:nvSpPr>
          <p:spPr>
            <a:xfrm>
              <a:off x="6711480" y="2591256"/>
              <a:ext cx="141954" cy="101452"/>
            </a:xfrm>
            <a:custGeom>
              <a:avLst/>
              <a:gdLst/>
              <a:ahLst/>
              <a:cxnLst/>
              <a:rect l="l" t="t" r="r" b="b"/>
              <a:pathLst>
                <a:path w="5415" h="3870" extrusionOk="0">
                  <a:moveTo>
                    <a:pt x="4794" y="1"/>
                  </a:moveTo>
                  <a:lnTo>
                    <a:pt x="4765" y="15"/>
                  </a:lnTo>
                  <a:lnTo>
                    <a:pt x="4173" y="318"/>
                  </a:lnTo>
                  <a:cubicBezTo>
                    <a:pt x="4057" y="376"/>
                    <a:pt x="4000" y="506"/>
                    <a:pt x="4057" y="621"/>
                  </a:cubicBezTo>
                  <a:cubicBezTo>
                    <a:pt x="4098" y="702"/>
                    <a:pt x="4174" y="748"/>
                    <a:pt x="4256" y="748"/>
                  </a:cubicBezTo>
                  <a:cubicBezTo>
                    <a:pt x="4290" y="748"/>
                    <a:pt x="4326" y="740"/>
                    <a:pt x="4361" y="722"/>
                  </a:cubicBezTo>
                  <a:lnTo>
                    <a:pt x="4519" y="650"/>
                  </a:lnTo>
                  <a:lnTo>
                    <a:pt x="4519" y="650"/>
                  </a:lnTo>
                  <a:cubicBezTo>
                    <a:pt x="4231" y="1646"/>
                    <a:pt x="3711" y="2382"/>
                    <a:pt x="2989" y="2844"/>
                  </a:cubicBezTo>
                  <a:cubicBezTo>
                    <a:pt x="2257" y="3316"/>
                    <a:pt x="1238" y="3414"/>
                    <a:pt x="544" y="3414"/>
                  </a:cubicBezTo>
                  <a:cubicBezTo>
                    <a:pt x="430" y="3414"/>
                    <a:pt x="325" y="3411"/>
                    <a:pt x="232" y="3407"/>
                  </a:cubicBezTo>
                  <a:cubicBezTo>
                    <a:pt x="224" y="3406"/>
                    <a:pt x="215" y="3406"/>
                    <a:pt x="207" y="3406"/>
                  </a:cubicBezTo>
                  <a:cubicBezTo>
                    <a:pt x="90" y="3406"/>
                    <a:pt x="1" y="3502"/>
                    <a:pt x="1" y="3624"/>
                  </a:cubicBezTo>
                  <a:cubicBezTo>
                    <a:pt x="1" y="3754"/>
                    <a:pt x="88" y="3855"/>
                    <a:pt x="218" y="3855"/>
                  </a:cubicBezTo>
                  <a:cubicBezTo>
                    <a:pt x="434" y="3855"/>
                    <a:pt x="752" y="3869"/>
                    <a:pt x="896" y="3869"/>
                  </a:cubicBezTo>
                  <a:cubicBezTo>
                    <a:pt x="922" y="3870"/>
                    <a:pt x="947" y="3870"/>
                    <a:pt x="973" y="3870"/>
                  </a:cubicBezTo>
                  <a:cubicBezTo>
                    <a:pt x="1769" y="3870"/>
                    <a:pt x="2549" y="3654"/>
                    <a:pt x="3220" y="3234"/>
                  </a:cubicBezTo>
                  <a:cubicBezTo>
                    <a:pt x="4028" y="2729"/>
                    <a:pt x="4606" y="1921"/>
                    <a:pt x="4938" y="867"/>
                  </a:cubicBezTo>
                  <a:lnTo>
                    <a:pt x="4967" y="924"/>
                  </a:lnTo>
                  <a:cubicBezTo>
                    <a:pt x="5006" y="1012"/>
                    <a:pt x="5084" y="1060"/>
                    <a:pt x="5166" y="1060"/>
                  </a:cubicBezTo>
                  <a:cubicBezTo>
                    <a:pt x="5206" y="1060"/>
                    <a:pt x="5247" y="1049"/>
                    <a:pt x="5284" y="1026"/>
                  </a:cubicBezTo>
                  <a:cubicBezTo>
                    <a:pt x="5385" y="953"/>
                    <a:pt x="5414" y="795"/>
                    <a:pt x="5328" y="693"/>
                  </a:cubicBezTo>
                  <a:lnTo>
                    <a:pt x="5039" y="102"/>
                  </a:lnTo>
                  <a:lnTo>
                    <a:pt x="5025" y="73"/>
                  </a:lnTo>
                  <a:cubicBezTo>
                    <a:pt x="5010" y="58"/>
                    <a:pt x="4996" y="44"/>
                    <a:pt x="4981" y="29"/>
                  </a:cubicBezTo>
                  <a:lnTo>
                    <a:pt x="4952" y="15"/>
                  </a:lnTo>
                  <a:lnTo>
                    <a:pt x="4923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16200;p73">
              <a:extLst>
                <a:ext uri="{FF2B5EF4-FFF2-40B4-BE49-F238E27FC236}">
                  <a16:creationId xmlns:a16="http://schemas.microsoft.com/office/drawing/2014/main" id="{D6B499B8-2AF3-44AC-A2A6-BA4A08BE7405}"/>
                </a:ext>
              </a:extLst>
            </p:cNvPr>
            <p:cNvSpPr/>
            <p:nvPr/>
          </p:nvSpPr>
          <p:spPr>
            <a:xfrm>
              <a:off x="6669117" y="2666178"/>
              <a:ext cx="41656" cy="35652"/>
            </a:xfrm>
            <a:custGeom>
              <a:avLst/>
              <a:gdLst/>
              <a:ahLst/>
              <a:cxnLst/>
              <a:rect l="l" t="t" r="r" b="b"/>
              <a:pathLst>
                <a:path w="1589" h="1360" extrusionOk="0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cubicBezTo>
                    <a:pt x="0" y="1088"/>
                    <a:pt x="335" y="1359"/>
                    <a:pt x="687" y="1359"/>
                  </a:cubicBezTo>
                  <a:cubicBezTo>
                    <a:pt x="856" y="1359"/>
                    <a:pt x="1029" y="1296"/>
                    <a:pt x="1170" y="1156"/>
                  </a:cubicBezTo>
                  <a:cubicBezTo>
                    <a:pt x="1588" y="737"/>
                    <a:pt x="1285" y="1"/>
                    <a:pt x="679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16201;p73">
              <a:extLst>
                <a:ext uri="{FF2B5EF4-FFF2-40B4-BE49-F238E27FC236}">
                  <a16:creationId xmlns:a16="http://schemas.microsoft.com/office/drawing/2014/main" id="{BD4AC9EB-A39B-4190-8891-25DDE3ACC98D}"/>
                </a:ext>
              </a:extLst>
            </p:cNvPr>
            <p:cNvSpPr/>
            <p:nvPr/>
          </p:nvSpPr>
          <p:spPr>
            <a:xfrm>
              <a:off x="6630476" y="2582238"/>
              <a:ext cx="41682" cy="36413"/>
            </a:xfrm>
            <a:custGeom>
              <a:avLst/>
              <a:gdLst/>
              <a:ahLst/>
              <a:cxnLst/>
              <a:rect l="l" t="t" r="r" b="b"/>
              <a:pathLst>
                <a:path w="1590" h="1389" extrusionOk="0">
                  <a:moveTo>
                    <a:pt x="324" y="0"/>
                  </a:moveTo>
                  <a:cubicBezTo>
                    <a:pt x="148" y="0"/>
                    <a:pt x="0" y="239"/>
                    <a:pt x="175" y="402"/>
                  </a:cubicBezTo>
                  <a:lnTo>
                    <a:pt x="464" y="691"/>
                  </a:lnTo>
                  <a:lnTo>
                    <a:pt x="175" y="994"/>
                  </a:lnTo>
                  <a:cubicBezTo>
                    <a:pt x="88" y="1081"/>
                    <a:pt x="88" y="1225"/>
                    <a:pt x="175" y="1312"/>
                  </a:cubicBezTo>
                  <a:cubicBezTo>
                    <a:pt x="218" y="1355"/>
                    <a:pt x="276" y="1377"/>
                    <a:pt x="334" y="1377"/>
                  </a:cubicBezTo>
                  <a:cubicBezTo>
                    <a:pt x="392" y="1377"/>
                    <a:pt x="449" y="1355"/>
                    <a:pt x="493" y="1312"/>
                  </a:cubicBezTo>
                  <a:lnTo>
                    <a:pt x="796" y="1023"/>
                  </a:lnTo>
                  <a:lnTo>
                    <a:pt x="1084" y="1312"/>
                  </a:lnTo>
                  <a:cubicBezTo>
                    <a:pt x="1135" y="1366"/>
                    <a:pt x="1193" y="1388"/>
                    <a:pt x="1249" y="1388"/>
                  </a:cubicBezTo>
                  <a:cubicBezTo>
                    <a:pt x="1431" y="1388"/>
                    <a:pt x="1590" y="1149"/>
                    <a:pt x="1402" y="994"/>
                  </a:cubicBezTo>
                  <a:lnTo>
                    <a:pt x="1113" y="691"/>
                  </a:lnTo>
                  <a:lnTo>
                    <a:pt x="1402" y="402"/>
                  </a:lnTo>
                  <a:cubicBezTo>
                    <a:pt x="1588" y="239"/>
                    <a:pt x="1435" y="0"/>
                    <a:pt x="1255" y="0"/>
                  </a:cubicBezTo>
                  <a:cubicBezTo>
                    <a:pt x="1198" y="0"/>
                    <a:pt x="1137" y="25"/>
                    <a:pt x="1084" y="85"/>
                  </a:cubicBezTo>
                  <a:lnTo>
                    <a:pt x="796" y="373"/>
                  </a:lnTo>
                  <a:lnTo>
                    <a:pt x="493" y="85"/>
                  </a:lnTo>
                  <a:cubicBezTo>
                    <a:pt x="440" y="25"/>
                    <a:pt x="380" y="0"/>
                    <a:pt x="324" y="0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16202;p73">
              <a:extLst>
                <a:ext uri="{FF2B5EF4-FFF2-40B4-BE49-F238E27FC236}">
                  <a16:creationId xmlns:a16="http://schemas.microsoft.com/office/drawing/2014/main" id="{8B9EC285-9931-40C9-A766-80BC92DCB5C3}"/>
                </a:ext>
              </a:extLst>
            </p:cNvPr>
            <p:cNvSpPr/>
            <p:nvPr/>
          </p:nvSpPr>
          <p:spPr>
            <a:xfrm>
              <a:off x="6837889" y="2678080"/>
              <a:ext cx="40948" cy="35967"/>
            </a:xfrm>
            <a:custGeom>
              <a:avLst/>
              <a:gdLst/>
              <a:ahLst/>
              <a:cxnLst/>
              <a:rect l="l" t="t" r="r" b="b"/>
              <a:pathLst>
                <a:path w="1562" h="1372" extrusionOk="0">
                  <a:moveTo>
                    <a:pt x="320" y="0"/>
                  </a:moveTo>
                  <a:cubicBezTo>
                    <a:pt x="146" y="0"/>
                    <a:pt x="1" y="218"/>
                    <a:pt x="145" y="384"/>
                  </a:cubicBezTo>
                  <a:lnTo>
                    <a:pt x="448" y="673"/>
                  </a:lnTo>
                  <a:lnTo>
                    <a:pt x="145" y="976"/>
                  </a:lnTo>
                  <a:cubicBezTo>
                    <a:pt x="1" y="1142"/>
                    <a:pt x="146" y="1360"/>
                    <a:pt x="320" y="1360"/>
                  </a:cubicBezTo>
                  <a:cubicBezTo>
                    <a:pt x="372" y="1360"/>
                    <a:pt x="427" y="1340"/>
                    <a:pt x="477" y="1293"/>
                  </a:cubicBezTo>
                  <a:lnTo>
                    <a:pt x="766" y="1005"/>
                  </a:lnTo>
                  <a:lnTo>
                    <a:pt x="1069" y="1293"/>
                  </a:lnTo>
                  <a:cubicBezTo>
                    <a:pt x="1117" y="1349"/>
                    <a:pt x="1174" y="1372"/>
                    <a:pt x="1229" y="1372"/>
                  </a:cubicBezTo>
                  <a:cubicBezTo>
                    <a:pt x="1404" y="1372"/>
                    <a:pt x="1562" y="1141"/>
                    <a:pt x="1386" y="976"/>
                  </a:cubicBezTo>
                  <a:lnTo>
                    <a:pt x="1083" y="673"/>
                  </a:lnTo>
                  <a:lnTo>
                    <a:pt x="1386" y="384"/>
                  </a:lnTo>
                  <a:cubicBezTo>
                    <a:pt x="1530" y="218"/>
                    <a:pt x="1385" y="0"/>
                    <a:pt x="1218" y="0"/>
                  </a:cubicBezTo>
                  <a:cubicBezTo>
                    <a:pt x="1168" y="0"/>
                    <a:pt x="1115" y="20"/>
                    <a:pt x="1069" y="66"/>
                  </a:cubicBezTo>
                  <a:lnTo>
                    <a:pt x="766" y="355"/>
                  </a:lnTo>
                  <a:lnTo>
                    <a:pt x="477" y="66"/>
                  </a:lnTo>
                  <a:cubicBezTo>
                    <a:pt x="427" y="20"/>
                    <a:pt x="372" y="0"/>
                    <a:pt x="32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16203;p73">
              <a:extLst>
                <a:ext uri="{FF2B5EF4-FFF2-40B4-BE49-F238E27FC236}">
                  <a16:creationId xmlns:a16="http://schemas.microsoft.com/office/drawing/2014/main" id="{161D54CF-F572-41B1-B695-944F91DE6605}"/>
                </a:ext>
              </a:extLst>
            </p:cNvPr>
            <p:cNvSpPr/>
            <p:nvPr/>
          </p:nvSpPr>
          <p:spPr>
            <a:xfrm>
              <a:off x="6733868" y="2598124"/>
              <a:ext cx="40895" cy="36124"/>
            </a:xfrm>
            <a:custGeom>
              <a:avLst/>
              <a:gdLst/>
              <a:ahLst/>
              <a:cxnLst/>
              <a:rect l="l" t="t" r="r" b="b"/>
              <a:pathLst>
                <a:path w="1560" h="1378" extrusionOk="0">
                  <a:moveTo>
                    <a:pt x="333" y="1"/>
                  </a:moveTo>
                  <a:cubicBezTo>
                    <a:pt x="154" y="1"/>
                    <a:pt x="1" y="239"/>
                    <a:pt x="186" y="403"/>
                  </a:cubicBezTo>
                  <a:lnTo>
                    <a:pt x="475" y="691"/>
                  </a:lnTo>
                  <a:lnTo>
                    <a:pt x="186" y="994"/>
                  </a:lnTo>
                  <a:cubicBezTo>
                    <a:pt x="85" y="1081"/>
                    <a:pt x="85" y="1225"/>
                    <a:pt x="186" y="1312"/>
                  </a:cubicBezTo>
                  <a:cubicBezTo>
                    <a:pt x="230" y="1355"/>
                    <a:pt x="287" y="1377"/>
                    <a:pt x="345" y="1377"/>
                  </a:cubicBezTo>
                  <a:cubicBezTo>
                    <a:pt x="403" y="1377"/>
                    <a:pt x="461" y="1355"/>
                    <a:pt x="504" y="1312"/>
                  </a:cubicBezTo>
                  <a:lnTo>
                    <a:pt x="793" y="1023"/>
                  </a:lnTo>
                  <a:lnTo>
                    <a:pt x="1096" y="1312"/>
                  </a:lnTo>
                  <a:cubicBezTo>
                    <a:pt x="1140" y="1353"/>
                    <a:pt x="1190" y="1371"/>
                    <a:pt x="1238" y="1371"/>
                  </a:cubicBezTo>
                  <a:cubicBezTo>
                    <a:pt x="1408" y="1371"/>
                    <a:pt x="1560" y="1152"/>
                    <a:pt x="1413" y="994"/>
                  </a:cubicBezTo>
                  <a:lnTo>
                    <a:pt x="1110" y="691"/>
                  </a:lnTo>
                  <a:lnTo>
                    <a:pt x="1413" y="403"/>
                  </a:lnTo>
                  <a:cubicBezTo>
                    <a:pt x="1558" y="236"/>
                    <a:pt x="1412" y="19"/>
                    <a:pt x="1245" y="19"/>
                  </a:cubicBezTo>
                  <a:cubicBezTo>
                    <a:pt x="1195" y="19"/>
                    <a:pt x="1143" y="38"/>
                    <a:pt x="1096" y="85"/>
                  </a:cubicBezTo>
                  <a:lnTo>
                    <a:pt x="793" y="374"/>
                  </a:lnTo>
                  <a:lnTo>
                    <a:pt x="504" y="85"/>
                  </a:lnTo>
                  <a:cubicBezTo>
                    <a:pt x="451" y="25"/>
                    <a:pt x="391" y="1"/>
                    <a:pt x="333" y="1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16204;p73">
              <a:extLst>
                <a:ext uri="{FF2B5EF4-FFF2-40B4-BE49-F238E27FC236}">
                  <a16:creationId xmlns:a16="http://schemas.microsoft.com/office/drawing/2014/main" id="{F28AF719-4F2D-43D4-9130-9E9552DD1D74}"/>
                </a:ext>
              </a:extLst>
            </p:cNvPr>
            <p:cNvSpPr/>
            <p:nvPr/>
          </p:nvSpPr>
          <p:spPr>
            <a:xfrm>
              <a:off x="6678580" y="2436849"/>
              <a:ext cx="71908" cy="120379"/>
            </a:xfrm>
            <a:custGeom>
              <a:avLst/>
              <a:gdLst/>
              <a:ahLst/>
              <a:cxnLst/>
              <a:rect l="l" t="t" r="r" b="b"/>
              <a:pathLst>
                <a:path w="2743" h="4592" extrusionOk="0">
                  <a:moveTo>
                    <a:pt x="2339" y="1"/>
                  </a:moveTo>
                  <a:cubicBezTo>
                    <a:pt x="1718" y="1"/>
                    <a:pt x="1213" y="506"/>
                    <a:pt x="1213" y="1127"/>
                  </a:cubicBezTo>
                  <a:lnTo>
                    <a:pt x="1213" y="1647"/>
                  </a:lnTo>
                  <a:cubicBezTo>
                    <a:pt x="1213" y="1906"/>
                    <a:pt x="996" y="2123"/>
                    <a:pt x="736" y="2123"/>
                  </a:cubicBezTo>
                  <a:lnTo>
                    <a:pt x="520" y="2123"/>
                  </a:lnTo>
                  <a:cubicBezTo>
                    <a:pt x="231" y="2123"/>
                    <a:pt x="0" y="2354"/>
                    <a:pt x="0" y="2643"/>
                  </a:cubicBezTo>
                  <a:lnTo>
                    <a:pt x="0" y="4072"/>
                  </a:lnTo>
                  <a:cubicBezTo>
                    <a:pt x="0" y="4360"/>
                    <a:pt x="231" y="4591"/>
                    <a:pt x="520" y="4591"/>
                  </a:cubicBezTo>
                  <a:lnTo>
                    <a:pt x="2743" y="4591"/>
                  </a:lnTo>
                  <a:lnTo>
                    <a:pt x="2743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16205;p73">
              <a:extLst>
                <a:ext uri="{FF2B5EF4-FFF2-40B4-BE49-F238E27FC236}">
                  <a16:creationId xmlns:a16="http://schemas.microsoft.com/office/drawing/2014/main" id="{E4707D14-D5D8-4499-A225-63BB6A5E772D}"/>
                </a:ext>
              </a:extLst>
            </p:cNvPr>
            <p:cNvSpPr/>
            <p:nvPr/>
          </p:nvSpPr>
          <p:spPr>
            <a:xfrm>
              <a:off x="6728913" y="2500578"/>
              <a:ext cx="38221" cy="32795"/>
            </a:xfrm>
            <a:custGeom>
              <a:avLst/>
              <a:gdLst/>
              <a:ahLst/>
              <a:cxnLst/>
              <a:rect l="l" t="t" r="r" b="b"/>
              <a:pathLst>
                <a:path w="1458" h="1251" extrusionOk="0">
                  <a:moveTo>
                    <a:pt x="825" y="0"/>
                  </a:moveTo>
                  <a:cubicBezTo>
                    <a:pt x="672" y="0"/>
                    <a:pt x="516" y="57"/>
                    <a:pt x="390" y="183"/>
                  </a:cubicBezTo>
                  <a:cubicBezTo>
                    <a:pt x="0" y="573"/>
                    <a:pt x="274" y="1251"/>
                    <a:pt x="823" y="1251"/>
                  </a:cubicBezTo>
                  <a:cubicBezTo>
                    <a:pt x="1169" y="1251"/>
                    <a:pt x="1458" y="962"/>
                    <a:pt x="1458" y="630"/>
                  </a:cubicBezTo>
                  <a:cubicBezTo>
                    <a:pt x="1458" y="249"/>
                    <a:pt x="1147" y="0"/>
                    <a:pt x="825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15667;p73">
            <a:extLst>
              <a:ext uri="{FF2B5EF4-FFF2-40B4-BE49-F238E27FC236}">
                <a16:creationId xmlns:a16="http://schemas.microsoft.com/office/drawing/2014/main" id="{BDBE7DF5-6F67-4D73-A294-61228CAC9B4E}"/>
              </a:ext>
            </a:extLst>
          </p:cNvPr>
          <p:cNvGrpSpPr/>
          <p:nvPr/>
        </p:nvGrpSpPr>
        <p:grpSpPr>
          <a:xfrm>
            <a:off x="6153833" y="5651032"/>
            <a:ext cx="485712" cy="481657"/>
            <a:chOff x="7517172" y="2437007"/>
            <a:chExt cx="364284" cy="361243"/>
          </a:xfrm>
        </p:grpSpPr>
        <p:sp>
          <p:nvSpPr>
            <p:cNvPr id="272" name="Google Shape;15668;p73">
              <a:extLst>
                <a:ext uri="{FF2B5EF4-FFF2-40B4-BE49-F238E27FC236}">
                  <a16:creationId xmlns:a16="http://schemas.microsoft.com/office/drawing/2014/main" id="{EFB4A7DD-59EA-4976-92B9-E582A38D05BE}"/>
                </a:ext>
              </a:extLst>
            </p:cNvPr>
            <p:cNvSpPr/>
            <p:nvPr/>
          </p:nvSpPr>
          <p:spPr>
            <a:xfrm>
              <a:off x="7517172" y="2548499"/>
              <a:ext cx="164997" cy="78724"/>
            </a:xfrm>
            <a:custGeom>
              <a:avLst/>
              <a:gdLst/>
              <a:ahLst/>
              <a:cxnLst/>
              <a:rect l="l" t="t" r="r" b="b"/>
              <a:pathLst>
                <a:path w="6294" h="3003" extrusionOk="0">
                  <a:moveTo>
                    <a:pt x="6294" y="0"/>
                  </a:moveTo>
                  <a:lnTo>
                    <a:pt x="4923" y="116"/>
                  </a:lnTo>
                  <a:cubicBezTo>
                    <a:pt x="3118" y="260"/>
                    <a:pt x="1429" y="1040"/>
                    <a:pt x="144" y="2324"/>
                  </a:cubicBezTo>
                  <a:cubicBezTo>
                    <a:pt x="0" y="2469"/>
                    <a:pt x="87" y="2729"/>
                    <a:pt x="303" y="2743"/>
                  </a:cubicBezTo>
                  <a:lnTo>
                    <a:pt x="3277" y="3003"/>
                  </a:lnTo>
                  <a:lnTo>
                    <a:pt x="62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15669;p73">
              <a:extLst>
                <a:ext uri="{FF2B5EF4-FFF2-40B4-BE49-F238E27FC236}">
                  <a16:creationId xmlns:a16="http://schemas.microsoft.com/office/drawing/2014/main" id="{C96A62C7-1B25-405C-8C18-C4A4BA5BE0A6}"/>
                </a:ext>
              </a:extLst>
            </p:cNvPr>
            <p:cNvSpPr/>
            <p:nvPr/>
          </p:nvSpPr>
          <p:spPr>
            <a:xfrm>
              <a:off x="7690112" y="2635166"/>
              <a:ext cx="79117" cy="163084"/>
            </a:xfrm>
            <a:custGeom>
              <a:avLst/>
              <a:gdLst/>
              <a:ahLst/>
              <a:cxnLst/>
              <a:rect l="l" t="t" r="r" b="b"/>
              <a:pathLst>
                <a:path w="3018" h="6221" extrusionOk="0">
                  <a:moveTo>
                    <a:pt x="3017" y="0"/>
                  </a:moveTo>
                  <a:lnTo>
                    <a:pt x="0" y="3017"/>
                  </a:lnTo>
                  <a:lnTo>
                    <a:pt x="260" y="5991"/>
                  </a:lnTo>
                  <a:cubicBezTo>
                    <a:pt x="270" y="6134"/>
                    <a:pt x="387" y="6221"/>
                    <a:pt x="507" y="6221"/>
                  </a:cubicBezTo>
                  <a:cubicBezTo>
                    <a:pt x="568" y="6221"/>
                    <a:pt x="630" y="6198"/>
                    <a:pt x="679" y="6150"/>
                  </a:cubicBezTo>
                  <a:cubicBezTo>
                    <a:pt x="1963" y="4865"/>
                    <a:pt x="2743" y="3176"/>
                    <a:pt x="2887" y="1386"/>
                  </a:cubicBezTo>
                  <a:lnTo>
                    <a:pt x="3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15670;p73">
              <a:extLst>
                <a:ext uri="{FF2B5EF4-FFF2-40B4-BE49-F238E27FC236}">
                  <a16:creationId xmlns:a16="http://schemas.microsoft.com/office/drawing/2014/main" id="{335BDF8D-12F7-43AF-AA20-48B486AD92DC}"/>
                </a:ext>
              </a:extLst>
            </p:cNvPr>
            <p:cNvSpPr/>
            <p:nvPr/>
          </p:nvSpPr>
          <p:spPr>
            <a:xfrm>
              <a:off x="7517172" y="2552274"/>
              <a:ext cx="118833" cy="69286"/>
            </a:xfrm>
            <a:custGeom>
              <a:avLst/>
              <a:gdLst/>
              <a:ahLst/>
              <a:cxnLst/>
              <a:rect l="l" t="t" r="r" b="b"/>
              <a:pathLst>
                <a:path w="4533" h="2643" extrusionOk="0">
                  <a:moveTo>
                    <a:pt x="4533" y="1"/>
                  </a:moveTo>
                  <a:cubicBezTo>
                    <a:pt x="2873" y="232"/>
                    <a:pt x="1328" y="982"/>
                    <a:pt x="144" y="2166"/>
                  </a:cubicBezTo>
                  <a:cubicBezTo>
                    <a:pt x="0" y="2325"/>
                    <a:pt x="87" y="2585"/>
                    <a:pt x="303" y="2599"/>
                  </a:cubicBezTo>
                  <a:lnTo>
                    <a:pt x="751" y="2642"/>
                  </a:lnTo>
                  <a:cubicBezTo>
                    <a:pt x="606" y="2541"/>
                    <a:pt x="592" y="2325"/>
                    <a:pt x="707" y="2209"/>
                  </a:cubicBezTo>
                  <a:cubicBezTo>
                    <a:pt x="1761" y="1141"/>
                    <a:pt x="3089" y="391"/>
                    <a:pt x="4533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15671;p73">
              <a:extLst>
                <a:ext uri="{FF2B5EF4-FFF2-40B4-BE49-F238E27FC236}">
                  <a16:creationId xmlns:a16="http://schemas.microsoft.com/office/drawing/2014/main" id="{8B86C5C4-222C-46F7-9A6E-D6673D7A1ACB}"/>
                </a:ext>
              </a:extLst>
            </p:cNvPr>
            <p:cNvSpPr/>
            <p:nvPr/>
          </p:nvSpPr>
          <p:spPr>
            <a:xfrm>
              <a:off x="7690112" y="2699864"/>
              <a:ext cx="23095" cy="98385"/>
            </a:xfrm>
            <a:custGeom>
              <a:avLst/>
              <a:gdLst/>
              <a:ahLst/>
              <a:cxnLst/>
              <a:rect l="l" t="t" r="r" b="b"/>
              <a:pathLst>
                <a:path w="881" h="3753" extrusionOk="0">
                  <a:moveTo>
                    <a:pt x="549" y="1"/>
                  </a:moveTo>
                  <a:lnTo>
                    <a:pt x="0" y="549"/>
                  </a:lnTo>
                  <a:lnTo>
                    <a:pt x="260" y="3523"/>
                  </a:lnTo>
                  <a:cubicBezTo>
                    <a:pt x="270" y="3666"/>
                    <a:pt x="387" y="3753"/>
                    <a:pt x="511" y="3753"/>
                  </a:cubicBezTo>
                  <a:cubicBezTo>
                    <a:pt x="574" y="3753"/>
                    <a:pt x="639" y="3730"/>
                    <a:pt x="693" y="3682"/>
                  </a:cubicBezTo>
                  <a:cubicBezTo>
                    <a:pt x="751" y="3609"/>
                    <a:pt x="823" y="3552"/>
                    <a:pt x="881" y="3479"/>
                  </a:cubicBezTo>
                  <a:cubicBezTo>
                    <a:pt x="866" y="3451"/>
                    <a:pt x="852" y="3422"/>
                    <a:pt x="852" y="3378"/>
                  </a:cubicBezTo>
                  <a:lnTo>
                    <a:pt x="549" y="1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15672;p73">
              <a:extLst>
                <a:ext uri="{FF2B5EF4-FFF2-40B4-BE49-F238E27FC236}">
                  <a16:creationId xmlns:a16="http://schemas.microsoft.com/office/drawing/2014/main" id="{1772751A-637D-4EE9-8877-CF97192518BD}"/>
                </a:ext>
              </a:extLst>
            </p:cNvPr>
            <p:cNvSpPr/>
            <p:nvPr/>
          </p:nvSpPr>
          <p:spPr>
            <a:xfrm>
              <a:off x="7585646" y="2437138"/>
              <a:ext cx="295128" cy="293608"/>
            </a:xfrm>
            <a:custGeom>
              <a:avLst/>
              <a:gdLst/>
              <a:ahLst/>
              <a:cxnLst/>
              <a:rect l="l" t="t" r="r" b="b"/>
              <a:pathLst>
                <a:path w="11258" h="11200" extrusionOk="0">
                  <a:moveTo>
                    <a:pt x="11038" y="0"/>
                  </a:moveTo>
                  <a:cubicBezTo>
                    <a:pt x="11025" y="0"/>
                    <a:pt x="11013" y="2"/>
                    <a:pt x="11001" y="4"/>
                  </a:cubicBezTo>
                  <a:lnTo>
                    <a:pt x="8619" y="697"/>
                  </a:lnTo>
                  <a:lnTo>
                    <a:pt x="6858" y="1217"/>
                  </a:lnTo>
                  <a:cubicBezTo>
                    <a:pt x="6713" y="1246"/>
                    <a:pt x="6583" y="1332"/>
                    <a:pt x="6482" y="1434"/>
                  </a:cubicBezTo>
                  <a:lnTo>
                    <a:pt x="88" y="7828"/>
                  </a:lnTo>
                  <a:cubicBezTo>
                    <a:pt x="1" y="7915"/>
                    <a:pt x="1" y="8045"/>
                    <a:pt x="88" y="8117"/>
                  </a:cubicBezTo>
                  <a:lnTo>
                    <a:pt x="1358" y="9402"/>
                  </a:lnTo>
                  <a:lnTo>
                    <a:pt x="1834" y="9864"/>
                  </a:lnTo>
                  <a:lnTo>
                    <a:pt x="3090" y="11134"/>
                  </a:lnTo>
                  <a:cubicBezTo>
                    <a:pt x="3141" y="11177"/>
                    <a:pt x="3198" y="11199"/>
                    <a:pt x="3256" y="11199"/>
                  </a:cubicBezTo>
                  <a:cubicBezTo>
                    <a:pt x="3314" y="11199"/>
                    <a:pt x="3372" y="11177"/>
                    <a:pt x="3422" y="11134"/>
                  </a:cubicBezTo>
                  <a:lnTo>
                    <a:pt x="6988" y="7554"/>
                  </a:lnTo>
                  <a:lnTo>
                    <a:pt x="9774" y="4768"/>
                  </a:lnTo>
                  <a:cubicBezTo>
                    <a:pt x="9889" y="4653"/>
                    <a:pt x="9976" y="4508"/>
                    <a:pt x="10034" y="4349"/>
                  </a:cubicBezTo>
                  <a:lnTo>
                    <a:pt x="11232" y="250"/>
                  </a:lnTo>
                  <a:cubicBezTo>
                    <a:pt x="11258" y="119"/>
                    <a:pt x="11154" y="0"/>
                    <a:pt x="1103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15673;p73">
              <a:extLst>
                <a:ext uri="{FF2B5EF4-FFF2-40B4-BE49-F238E27FC236}">
                  <a16:creationId xmlns:a16="http://schemas.microsoft.com/office/drawing/2014/main" id="{979B4568-94E0-4FD7-A43C-251AF816F6C3}"/>
                </a:ext>
              </a:extLst>
            </p:cNvPr>
            <p:cNvSpPr/>
            <p:nvPr/>
          </p:nvSpPr>
          <p:spPr>
            <a:xfrm>
              <a:off x="7585646" y="2437400"/>
              <a:ext cx="295495" cy="219341"/>
            </a:xfrm>
            <a:custGeom>
              <a:avLst/>
              <a:gdLst/>
              <a:ahLst/>
              <a:cxnLst/>
              <a:rect l="l" t="t" r="r" b="b"/>
              <a:pathLst>
                <a:path w="11272" h="8367" extrusionOk="0">
                  <a:moveTo>
                    <a:pt x="11057" y="0"/>
                  </a:moveTo>
                  <a:cubicBezTo>
                    <a:pt x="11039" y="0"/>
                    <a:pt x="11020" y="3"/>
                    <a:pt x="11001" y="9"/>
                  </a:cubicBezTo>
                  <a:lnTo>
                    <a:pt x="6843" y="1221"/>
                  </a:lnTo>
                  <a:cubicBezTo>
                    <a:pt x="6713" y="1250"/>
                    <a:pt x="6583" y="1308"/>
                    <a:pt x="6482" y="1409"/>
                  </a:cubicBezTo>
                  <a:lnTo>
                    <a:pt x="73" y="7818"/>
                  </a:lnTo>
                  <a:cubicBezTo>
                    <a:pt x="1" y="7891"/>
                    <a:pt x="1" y="8035"/>
                    <a:pt x="73" y="8107"/>
                  </a:cubicBezTo>
                  <a:lnTo>
                    <a:pt x="333" y="8367"/>
                  </a:lnTo>
                  <a:lnTo>
                    <a:pt x="1069" y="7645"/>
                  </a:lnTo>
                  <a:lnTo>
                    <a:pt x="6814" y="1900"/>
                  </a:lnTo>
                  <a:cubicBezTo>
                    <a:pt x="6901" y="1813"/>
                    <a:pt x="7017" y="1741"/>
                    <a:pt x="7132" y="1712"/>
                  </a:cubicBezTo>
                  <a:lnTo>
                    <a:pt x="11160" y="543"/>
                  </a:lnTo>
                  <a:lnTo>
                    <a:pt x="11246" y="240"/>
                  </a:lnTo>
                  <a:cubicBezTo>
                    <a:pt x="11271" y="115"/>
                    <a:pt x="11177" y="0"/>
                    <a:pt x="11057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15674;p73">
              <a:extLst>
                <a:ext uri="{FF2B5EF4-FFF2-40B4-BE49-F238E27FC236}">
                  <a16:creationId xmlns:a16="http://schemas.microsoft.com/office/drawing/2014/main" id="{31FC5488-D85D-4B63-AE86-7C333A32681B}"/>
                </a:ext>
              </a:extLst>
            </p:cNvPr>
            <p:cNvSpPr/>
            <p:nvPr/>
          </p:nvSpPr>
          <p:spPr>
            <a:xfrm>
              <a:off x="7734757" y="2520868"/>
              <a:ext cx="61710" cy="61710"/>
            </a:xfrm>
            <a:custGeom>
              <a:avLst/>
              <a:gdLst/>
              <a:ahLst/>
              <a:cxnLst/>
              <a:rect l="l" t="t" r="r" b="b"/>
              <a:pathLst>
                <a:path w="2354" h="2354" extrusionOk="0">
                  <a:moveTo>
                    <a:pt x="1170" y="1"/>
                  </a:moveTo>
                  <a:cubicBezTo>
                    <a:pt x="520" y="1"/>
                    <a:pt x="1" y="535"/>
                    <a:pt x="1" y="1184"/>
                  </a:cubicBezTo>
                  <a:cubicBezTo>
                    <a:pt x="1" y="1834"/>
                    <a:pt x="520" y="2354"/>
                    <a:pt x="1170" y="2354"/>
                  </a:cubicBezTo>
                  <a:cubicBezTo>
                    <a:pt x="1819" y="2354"/>
                    <a:pt x="2353" y="1834"/>
                    <a:pt x="2353" y="1184"/>
                  </a:cubicBezTo>
                  <a:cubicBezTo>
                    <a:pt x="2353" y="535"/>
                    <a:pt x="1819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5675;p73">
              <a:extLst>
                <a:ext uri="{FF2B5EF4-FFF2-40B4-BE49-F238E27FC236}">
                  <a16:creationId xmlns:a16="http://schemas.microsoft.com/office/drawing/2014/main" id="{8E40BF5F-2F94-4761-B758-38AA1782EDD8}"/>
                </a:ext>
              </a:extLst>
            </p:cNvPr>
            <p:cNvSpPr/>
            <p:nvPr/>
          </p:nvSpPr>
          <p:spPr>
            <a:xfrm>
              <a:off x="7734757" y="2520790"/>
              <a:ext cx="38248" cy="61867"/>
            </a:xfrm>
            <a:custGeom>
              <a:avLst/>
              <a:gdLst/>
              <a:ahLst/>
              <a:cxnLst/>
              <a:rect l="l" t="t" r="r" b="b"/>
              <a:pathLst>
                <a:path w="1459" h="2360" extrusionOk="0">
                  <a:moveTo>
                    <a:pt x="1184" y="1"/>
                  </a:moveTo>
                  <a:cubicBezTo>
                    <a:pt x="544" y="1"/>
                    <a:pt x="1" y="516"/>
                    <a:pt x="1" y="1187"/>
                  </a:cubicBezTo>
                  <a:cubicBezTo>
                    <a:pt x="1" y="1856"/>
                    <a:pt x="541" y="2360"/>
                    <a:pt x="1179" y="2360"/>
                  </a:cubicBezTo>
                  <a:cubicBezTo>
                    <a:pt x="1271" y="2360"/>
                    <a:pt x="1364" y="2349"/>
                    <a:pt x="1458" y="2328"/>
                  </a:cubicBezTo>
                  <a:cubicBezTo>
                    <a:pt x="563" y="2111"/>
                    <a:pt x="246" y="1000"/>
                    <a:pt x="895" y="350"/>
                  </a:cubicBezTo>
                  <a:cubicBezTo>
                    <a:pt x="1054" y="191"/>
                    <a:pt x="1242" y="90"/>
                    <a:pt x="1458" y="32"/>
                  </a:cubicBezTo>
                  <a:cubicBezTo>
                    <a:pt x="1366" y="11"/>
                    <a:pt x="1274" y="1"/>
                    <a:pt x="1184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15676;p73">
              <a:extLst>
                <a:ext uri="{FF2B5EF4-FFF2-40B4-BE49-F238E27FC236}">
                  <a16:creationId xmlns:a16="http://schemas.microsoft.com/office/drawing/2014/main" id="{6CF5A364-59F8-4824-93DD-45CB7B8DA150}"/>
                </a:ext>
              </a:extLst>
            </p:cNvPr>
            <p:cNvSpPr/>
            <p:nvPr/>
          </p:nvSpPr>
          <p:spPr>
            <a:xfrm>
              <a:off x="7578096" y="2659362"/>
              <a:ext cx="79484" cy="78750"/>
            </a:xfrm>
            <a:custGeom>
              <a:avLst/>
              <a:gdLst/>
              <a:ahLst/>
              <a:cxnLst/>
              <a:rect l="l" t="t" r="r" b="b"/>
              <a:pathLst>
                <a:path w="3032" h="3004" extrusionOk="0">
                  <a:moveTo>
                    <a:pt x="780" y="1"/>
                  </a:moveTo>
                  <a:lnTo>
                    <a:pt x="116" y="679"/>
                  </a:lnTo>
                  <a:cubicBezTo>
                    <a:pt x="0" y="795"/>
                    <a:pt x="0" y="997"/>
                    <a:pt x="116" y="1112"/>
                  </a:cubicBezTo>
                  <a:lnTo>
                    <a:pt x="1011" y="2007"/>
                  </a:lnTo>
                  <a:lnTo>
                    <a:pt x="1920" y="2917"/>
                  </a:lnTo>
                  <a:cubicBezTo>
                    <a:pt x="1978" y="2975"/>
                    <a:pt x="2057" y="3004"/>
                    <a:pt x="2137" y="3004"/>
                  </a:cubicBezTo>
                  <a:cubicBezTo>
                    <a:pt x="2216" y="3004"/>
                    <a:pt x="2295" y="2975"/>
                    <a:pt x="2353" y="2917"/>
                  </a:cubicBezTo>
                  <a:lnTo>
                    <a:pt x="3032" y="2253"/>
                  </a:lnTo>
                  <a:lnTo>
                    <a:pt x="2151" y="1372"/>
                  </a:lnTo>
                  <a:lnTo>
                    <a:pt x="1675" y="896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15677;p73">
              <a:extLst>
                <a:ext uri="{FF2B5EF4-FFF2-40B4-BE49-F238E27FC236}">
                  <a16:creationId xmlns:a16="http://schemas.microsoft.com/office/drawing/2014/main" id="{BBC16072-AD45-4B9D-85B8-5E08AFE3AE3E}"/>
                </a:ext>
              </a:extLst>
            </p:cNvPr>
            <p:cNvSpPr/>
            <p:nvPr/>
          </p:nvSpPr>
          <p:spPr>
            <a:xfrm>
              <a:off x="7578096" y="2659755"/>
              <a:ext cx="31039" cy="34473"/>
            </a:xfrm>
            <a:custGeom>
              <a:avLst/>
              <a:gdLst/>
              <a:ahLst/>
              <a:cxnLst/>
              <a:rect l="l" t="t" r="r" b="b"/>
              <a:pathLst>
                <a:path w="1184" h="1315" extrusionOk="0">
                  <a:moveTo>
                    <a:pt x="780" y="0"/>
                  </a:moveTo>
                  <a:lnTo>
                    <a:pt x="116" y="664"/>
                  </a:lnTo>
                  <a:cubicBezTo>
                    <a:pt x="0" y="780"/>
                    <a:pt x="0" y="982"/>
                    <a:pt x="116" y="1097"/>
                  </a:cubicBezTo>
                  <a:lnTo>
                    <a:pt x="332" y="1314"/>
                  </a:lnTo>
                  <a:cubicBezTo>
                    <a:pt x="347" y="1242"/>
                    <a:pt x="376" y="1184"/>
                    <a:pt x="419" y="1141"/>
                  </a:cubicBezTo>
                  <a:lnTo>
                    <a:pt x="1184" y="390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15678;p73">
              <a:extLst>
                <a:ext uri="{FF2B5EF4-FFF2-40B4-BE49-F238E27FC236}">
                  <a16:creationId xmlns:a16="http://schemas.microsoft.com/office/drawing/2014/main" id="{26FEE31C-3014-407E-B95A-1A8C0E65BBC3}"/>
                </a:ext>
              </a:extLst>
            </p:cNvPr>
            <p:cNvSpPr/>
            <p:nvPr/>
          </p:nvSpPr>
          <p:spPr>
            <a:xfrm>
              <a:off x="7585646" y="2627196"/>
              <a:ext cx="104493" cy="103549"/>
            </a:xfrm>
            <a:custGeom>
              <a:avLst/>
              <a:gdLst/>
              <a:ahLst/>
              <a:cxnLst/>
              <a:rect l="l" t="t" r="r" b="b"/>
              <a:pathLst>
                <a:path w="3986" h="3950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82"/>
                  </a:cubicBezTo>
                  <a:lnTo>
                    <a:pt x="1358" y="2152"/>
                  </a:lnTo>
                  <a:lnTo>
                    <a:pt x="1834" y="2628"/>
                  </a:lnTo>
                  <a:lnTo>
                    <a:pt x="3090" y="3884"/>
                  </a:lnTo>
                  <a:cubicBezTo>
                    <a:pt x="3141" y="3927"/>
                    <a:pt x="3198" y="3949"/>
                    <a:pt x="3256" y="3949"/>
                  </a:cubicBezTo>
                  <a:cubicBezTo>
                    <a:pt x="3314" y="3949"/>
                    <a:pt x="3372" y="3927"/>
                    <a:pt x="3422" y="3884"/>
                  </a:cubicBezTo>
                  <a:lnTo>
                    <a:pt x="3985" y="3321"/>
                  </a:lnTo>
                  <a:lnTo>
                    <a:pt x="2556" y="1906"/>
                  </a:lnTo>
                  <a:lnTo>
                    <a:pt x="2094" y="1430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15679;p73">
              <a:extLst>
                <a:ext uri="{FF2B5EF4-FFF2-40B4-BE49-F238E27FC236}">
                  <a16:creationId xmlns:a16="http://schemas.microsoft.com/office/drawing/2014/main" id="{C7F8DAF7-0A6F-41BD-850E-0080CDABE629}"/>
                </a:ext>
              </a:extLst>
            </p:cNvPr>
            <p:cNvSpPr/>
            <p:nvPr/>
          </p:nvSpPr>
          <p:spPr>
            <a:xfrm>
              <a:off x="7585646" y="2627196"/>
              <a:ext cx="28050" cy="29544"/>
            </a:xfrm>
            <a:custGeom>
              <a:avLst/>
              <a:gdLst/>
              <a:ahLst/>
              <a:cxnLst/>
              <a:rect l="l" t="t" r="r" b="b"/>
              <a:pathLst>
                <a:path w="1070" h="1127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67"/>
                  </a:cubicBezTo>
                  <a:lnTo>
                    <a:pt x="347" y="1127"/>
                  </a:lnTo>
                  <a:lnTo>
                    <a:pt x="1069" y="405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B6C5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15680;p73">
              <a:extLst>
                <a:ext uri="{FF2B5EF4-FFF2-40B4-BE49-F238E27FC236}">
                  <a16:creationId xmlns:a16="http://schemas.microsoft.com/office/drawing/2014/main" id="{BB307098-3C37-4059-8C0E-4B31A874555F}"/>
                </a:ext>
              </a:extLst>
            </p:cNvPr>
            <p:cNvSpPr/>
            <p:nvPr/>
          </p:nvSpPr>
          <p:spPr>
            <a:xfrm>
              <a:off x="7539874" y="2697505"/>
              <a:ext cx="32480" cy="29544"/>
            </a:xfrm>
            <a:custGeom>
              <a:avLst/>
              <a:gdLst/>
              <a:ahLst/>
              <a:cxnLst/>
              <a:rect l="l" t="t" r="r" b="b"/>
              <a:pathLst>
                <a:path w="1239" h="1127" extrusionOk="0">
                  <a:moveTo>
                    <a:pt x="939" y="1"/>
                  </a:moveTo>
                  <a:cubicBezTo>
                    <a:pt x="891" y="1"/>
                    <a:pt x="840" y="19"/>
                    <a:pt x="794" y="62"/>
                  </a:cubicBezTo>
                  <a:lnTo>
                    <a:pt x="87" y="769"/>
                  </a:lnTo>
                  <a:cubicBezTo>
                    <a:pt x="0" y="856"/>
                    <a:pt x="0" y="986"/>
                    <a:pt x="87" y="1072"/>
                  </a:cubicBezTo>
                  <a:cubicBezTo>
                    <a:pt x="130" y="1108"/>
                    <a:pt x="184" y="1126"/>
                    <a:pt x="237" y="1126"/>
                  </a:cubicBezTo>
                  <a:cubicBezTo>
                    <a:pt x="289" y="1126"/>
                    <a:pt x="339" y="1108"/>
                    <a:pt x="376" y="1072"/>
                  </a:cubicBezTo>
                  <a:lnTo>
                    <a:pt x="1083" y="365"/>
                  </a:lnTo>
                  <a:cubicBezTo>
                    <a:pt x="1239" y="209"/>
                    <a:pt x="1102" y="1"/>
                    <a:pt x="93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15681;p73">
              <a:extLst>
                <a:ext uri="{FF2B5EF4-FFF2-40B4-BE49-F238E27FC236}">
                  <a16:creationId xmlns:a16="http://schemas.microsoft.com/office/drawing/2014/main" id="{5F085A25-66B1-44A3-A5CE-7C53712AAF18}"/>
                </a:ext>
              </a:extLst>
            </p:cNvPr>
            <p:cNvSpPr/>
            <p:nvPr/>
          </p:nvSpPr>
          <p:spPr>
            <a:xfrm>
              <a:off x="7558041" y="2715515"/>
              <a:ext cx="32454" cy="29597"/>
            </a:xfrm>
            <a:custGeom>
              <a:avLst/>
              <a:gdLst/>
              <a:ahLst/>
              <a:cxnLst/>
              <a:rect l="l" t="t" r="r" b="b"/>
              <a:pathLst>
                <a:path w="1238" h="1129" extrusionOk="0">
                  <a:moveTo>
                    <a:pt x="937" y="1"/>
                  </a:moveTo>
                  <a:cubicBezTo>
                    <a:pt x="888" y="1"/>
                    <a:pt x="838" y="20"/>
                    <a:pt x="794" y="68"/>
                  </a:cubicBezTo>
                  <a:lnTo>
                    <a:pt x="87" y="775"/>
                  </a:lnTo>
                  <a:cubicBezTo>
                    <a:pt x="0" y="862"/>
                    <a:pt x="0" y="991"/>
                    <a:pt x="87" y="1064"/>
                  </a:cubicBezTo>
                  <a:cubicBezTo>
                    <a:pt x="123" y="1107"/>
                    <a:pt x="173" y="1129"/>
                    <a:pt x="226" y="1129"/>
                  </a:cubicBezTo>
                  <a:cubicBezTo>
                    <a:pt x="278" y="1129"/>
                    <a:pt x="332" y="1107"/>
                    <a:pt x="375" y="1064"/>
                  </a:cubicBezTo>
                  <a:lnTo>
                    <a:pt x="1083" y="356"/>
                  </a:lnTo>
                  <a:cubicBezTo>
                    <a:pt x="1238" y="212"/>
                    <a:pt x="1096" y="1"/>
                    <a:pt x="937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15682;p73">
              <a:extLst>
                <a:ext uri="{FF2B5EF4-FFF2-40B4-BE49-F238E27FC236}">
                  <a16:creationId xmlns:a16="http://schemas.microsoft.com/office/drawing/2014/main" id="{C27207CB-2DD9-49A2-81BF-099E21F1B517}"/>
                </a:ext>
              </a:extLst>
            </p:cNvPr>
            <p:cNvSpPr/>
            <p:nvPr/>
          </p:nvSpPr>
          <p:spPr>
            <a:xfrm>
              <a:off x="7593982" y="2751639"/>
              <a:ext cx="32507" cy="29518"/>
            </a:xfrm>
            <a:custGeom>
              <a:avLst/>
              <a:gdLst/>
              <a:ahLst/>
              <a:cxnLst/>
              <a:rect l="l" t="t" r="r" b="b"/>
              <a:pathLst>
                <a:path w="1240" h="1126" extrusionOk="0">
                  <a:moveTo>
                    <a:pt x="939" y="0"/>
                  </a:moveTo>
                  <a:cubicBezTo>
                    <a:pt x="891" y="0"/>
                    <a:pt x="840" y="18"/>
                    <a:pt x="794" y="61"/>
                  </a:cubicBezTo>
                  <a:lnTo>
                    <a:pt x="87" y="768"/>
                  </a:lnTo>
                  <a:cubicBezTo>
                    <a:pt x="1" y="855"/>
                    <a:pt x="1" y="985"/>
                    <a:pt x="87" y="1071"/>
                  </a:cubicBezTo>
                  <a:cubicBezTo>
                    <a:pt x="130" y="1107"/>
                    <a:pt x="185" y="1126"/>
                    <a:pt x="237" y="1126"/>
                  </a:cubicBezTo>
                  <a:cubicBezTo>
                    <a:pt x="289" y="1126"/>
                    <a:pt x="340" y="1107"/>
                    <a:pt x="376" y="1071"/>
                  </a:cubicBezTo>
                  <a:lnTo>
                    <a:pt x="1083" y="364"/>
                  </a:lnTo>
                  <a:cubicBezTo>
                    <a:pt x="1239" y="208"/>
                    <a:pt x="1103" y="0"/>
                    <a:pt x="93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15683;p73">
              <a:extLst>
                <a:ext uri="{FF2B5EF4-FFF2-40B4-BE49-F238E27FC236}">
                  <a16:creationId xmlns:a16="http://schemas.microsoft.com/office/drawing/2014/main" id="{2EA90DBD-C799-4851-B72C-485CB58AD55A}"/>
                </a:ext>
              </a:extLst>
            </p:cNvPr>
            <p:cNvSpPr/>
            <p:nvPr/>
          </p:nvSpPr>
          <p:spPr>
            <a:xfrm>
              <a:off x="7576208" y="2733629"/>
              <a:ext cx="32140" cy="29649"/>
            </a:xfrm>
            <a:custGeom>
              <a:avLst/>
              <a:gdLst/>
              <a:ahLst/>
              <a:cxnLst/>
              <a:rect l="l" t="t" r="r" b="b"/>
              <a:pathLst>
                <a:path w="1226" h="1131" extrusionOk="0">
                  <a:moveTo>
                    <a:pt x="932" y="1"/>
                  </a:moveTo>
                  <a:cubicBezTo>
                    <a:pt x="881" y="1"/>
                    <a:pt x="828" y="21"/>
                    <a:pt x="780" y="69"/>
                  </a:cubicBezTo>
                  <a:lnTo>
                    <a:pt x="72" y="777"/>
                  </a:lnTo>
                  <a:cubicBezTo>
                    <a:pt x="0" y="849"/>
                    <a:pt x="0" y="979"/>
                    <a:pt x="72" y="1066"/>
                  </a:cubicBezTo>
                  <a:cubicBezTo>
                    <a:pt x="116" y="1109"/>
                    <a:pt x="170" y="1130"/>
                    <a:pt x="224" y="1130"/>
                  </a:cubicBezTo>
                  <a:cubicBezTo>
                    <a:pt x="278" y="1130"/>
                    <a:pt x="332" y="1109"/>
                    <a:pt x="375" y="1066"/>
                  </a:cubicBezTo>
                  <a:lnTo>
                    <a:pt x="1083" y="358"/>
                  </a:lnTo>
                  <a:cubicBezTo>
                    <a:pt x="1225" y="205"/>
                    <a:pt x="1093" y="1"/>
                    <a:pt x="93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15684;p73">
              <a:extLst>
                <a:ext uri="{FF2B5EF4-FFF2-40B4-BE49-F238E27FC236}">
                  <a16:creationId xmlns:a16="http://schemas.microsoft.com/office/drawing/2014/main" id="{4E98E7DE-A8AA-4F62-AC9F-CD981C873486}"/>
                </a:ext>
              </a:extLst>
            </p:cNvPr>
            <p:cNvSpPr/>
            <p:nvPr/>
          </p:nvSpPr>
          <p:spPr>
            <a:xfrm>
              <a:off x="7811567" y="2437033"/>
              <a:ext cx="69522" cy="68736"/>
            </a:xfrm>
            <a:custGeom>
              <a:avLst/>
              <a:gdLst/>
              <a:ahLst/>
              <a:cxnLst/>
              <a:rect l="l" t="t" r="r" b="b"/>
              <a:pathLst>
                <a:path w="2652" h="2622" extrusionOk="0">
                  <a:moveTo>
                    <a:pt x="2435" y="1"/>
                  </a:moveTo>
                  <a:cubicBezTo>
                    <a:pt x="2418" y="1"/>
                    <a:pt x="2400" y="3"/>
                    <a:pt x="2383" y="8"/>
                  </a:cubicBezTo>
                  <a:lnTo>
                    <a:pt x="1" y="701"/>
                  </a:lnTo>
                  <a:lnTo>
                    <a:pt x="1921" y="2621"/>
                  </a:lnTo>
                  <a:lnTo>
                    <a:pt x="2614" y="254"/>
                  </a:lnTo>
                  <a:cubicBezTo>
                    <a:pt x="2652" y="127"/>
                    <a:pt x="2556" y="1"/>
                    <a:pt x="2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15685;p73">
              <a:extLst>
                <a:ext uri="{FF2B5EF4-FFF2-40B4-BE49-F238E27FC236}">
                  <a16:creationId xmlns:a16="http://schemas.microsoft.com/office/drawing/2014/main" id="{A2B9D7C9-55A5-4D52-B622-76B3F84A119C}"/>
                </a:ext>
              </a:extLst>
            </p:cNvPr>
            <p:cNvSpPr/>
            <p:nvPr/>
          </p:nvSpPr>
          <p:spPr>
            <a:xfrm>
              <a:off x="7811567" y="2437007"/>
              <a:ext cx="69889" cy="30147"/>
            </a:xfrm>
            <a:custGeom>
              <a:avLst/>
              <a:gdLst/>
              <a:ahLst/>
              <a:cxnLst/>
              <a:rect l="l" t="t" r="r" b="b"/>
              <a:pathLst>
                <a:path w="2666" h="1150" extrusionOk="0">
                  <a:moveTo>
                    <a:pt x="2440" y="1"/>
                  </a:moveTo>
                  <a:cubicBezTo>
                    <a:pt x="2421" y="1"/>
                    <a:pt x="2402" y="4"/>
                    <a:pt x="2383" y="9"/>
                  </a:cubicBezTo>
                  <a:lnTo>
                    <a:pt x="1603" y="240"/>
                  </a:lnTo>
                  <a:lnTo>
                    <a:pt x="1" y="702"/>
                  </a:lnTo>
                  <a:lnTo>
                    <a:pt x="448" y="1150"/>
                  </a:lnTo>
                  <a:lnTo>
                    <a:pt x="2542" y="544"/>
                  </a:lnTo>
                  <a:lnTo>
                    <a:pt x="2628" y="255"/>
                  </a:lnTo>
                  <a:cubicBezTo>
                    <a:pt x="2666" y="117"/>
                    <a:pt x="2562" y="1"/>
                    <a:pt x="2440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15686;p73">
              <a:extLst>
                <a:ext uri="{FF2B5EF4-FFF2-40B4-BE49-F238E27FC236}">
                  <a16:creationId xmlns:a16="http://schemas.microsoft.com/office/drawing/2014/main" id="{1BB175C8-9BE5-4B5A-B237-6B1AC024AC4A}"/>
                </a:ext>
              </a:extLst>
            </p:cNvPr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15687;p73">
              <a:extLst>
                <a:ext uri="{FF2B5EF4-FFF2-40B4-BE49-F238E27FC236}">
                  <a16:creationId xmlns:a16="http://schemas.microsoft.com/office/drawing/2014/main" id="{94054F2A-5A81-4141-9976-5C56B1A9E3E8}"/>
                </a:ext>
              </a:extLst>
            </p:cNvPr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15688;p73">
              <a:extLst>
                <a:ext uri="{FF2B5EF4-FFF2-40B4-BE49-F238E27FC236}">
                  <a16:creationId xmlns:a16="http://schemas.microsoft.com/office/drawing/2014/main" id="{9F8E5D0F-ADCB-47FC-B8E1-3526827BA816}"/>
                </a:ext>
              </a:extLst>
            </p:cNvPr>
            <p:cNvSpPr/>
            <p:nvPr/>
          </p:nvSpPr>
          <p:spPr>
            <a:xfrm>
              <a:off x="7600798" y="2589080"/>
              <a:ext cx="126409" cy="126330"/>
            </a:xfrm>
            <a:custGeom>
              <a:avLst/>
              <a:gdLst/>
              <a:ahLst/>
              <a:cxnLst/>
              <a:rect l="l" t="t" r="r" b="b"/>
              <a:pathLst>
                <a:path w="4822" h="4819" extrusionOk="0">
                  <a:moveTo>
                    <a:pt x="4531" y="1"/>
                  </a:moveTo>
                  <a:cubicBezTo>
                    <a:pt x="4450" y="1"/>
                    <a:pt x="4367" y="33"/>
                    <a:pt x="4302" y="98"/>
                  </a:cubicBezTo>
                  <a:lnTo>
                    <a:pt x="130" y="4255"/>
                  </a:lnTo>
                  <a:cubicBezTo>
                    <a:pt x="0" y="4385"/>
                    <a:pt x="0" y="4587"/>
                    <a:pt x="130" y="4703"/>
                  </a:cubicBezTo>
                  <a:lnTo>
                    <a:pt x="145" y="4732"/>
                  </a:lnTo>
                  <a:cubicBezTo>
                    <a:pt x="202" y="4790"/>
                    <a:pt x="289" y="4818"/>
                    <a:pt x="376" y="4818"/>
                  </a:cubicBezTo>
                  <a:cubicBezTo>
                    <a:pt x="289" y="4688"/>
                    <a:pt x="318" y="4530"/>
                    <a:pt x="419" y="4429"/>
                  </a:cubicBezTo>
                  <a:lnTo>
                    <a:pt x="4591" y="271"/>
                  </a:lnTo>
                  <a:cubicBezTo>
                    <a:pt x="4649" y="199"/>
                    <a:pt x="4735" y="170"/>
                    <a:pt x="4822" y="170"/>
                  </a:cubicBezTo>
                  <a:cubicBezTo>
                    <a:pt x="4807" y="156"/>
                    <a:pt x="4793" y="127"/>
                    <a:pt x="4764" y="112"/>
                  </a:cubicBezTo>
                  <a:lnTo>
                    <a:pt x="4750" y="98"/>
                  </a:lnTo>
                  <a:cubicBezTo>
                    <a:pt x="4692" y="33"/>
                    <a:pt x="4612" y="1"/>
                    <a:pt x="4531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15709;p73">
            <a:extLst>
              <a:ext uri="{FF2B5EF4-FFF2-40B4-BE49-F238E27FC236}">
                <a16:creationId xmlns:a16="http://schemas.microsoft.com/office/drawing/2014/main" id="{C69C4189-86DB-42CF-9E8A-F0A75A03A81A}"/>
              </a:ext>
            </a:extLst>
          </p:cNvPr>
          <p:cNvGrpSpPr/>
          <p:nvPr/>
        </p:nvGrpSpPr>
        <p:grpSpPr>
          <a:xfrm>
            <a:off x="165095" y="2674809"/>
            <a:ext cx="525768" cy="466243"/>
            <a:chOff x="5596661" y="2909139"/>
            <a:chExt cx="394326" cy="349682"/>
          </a:xfrm>
        </p:grpSpPr>
        <p:sp>
          <p:nvSpPr>
            <p:cNvPr id="294" name="Google Shape;15710;p73">
              <a:extLst>
                <a:ext uri="{FF2B5EF4-FFF2-40B4-BE49-F238E27FC236}">
                  <a16:creationId xmlns:a16="http://schemas.microsoft.com/office/drawing/2014/main" id="{2F70F6D8-DFF5-486A-AB9A-4B2954EC84EF}"/>
                </a:ext>
              </a:extLst>
            </p:cNvPr>
            <p:cNvSpPr/>
            <p:nvPr/>
          </p:nvSpPr>
          <p:spPr>
            <a:xfrm>
              <a:off x="5762025" y="2909139"/>
              <a:ext cx="228962" cy="190740"/>
            </a:xfrm>
            <a:custGeom>
              <a:avLst/>
              <a:gdLst/>
              <a:ahLst/>
              <a:cxnLst/>
              <a:rect l="l" t="t" r="r" b="b"/>
              <a:pathLst>
                <a:path w="8734" h="7276" extrusionOk="0">
                  <a:moveTo>
                    <a:pt x="491" y="0"/>
                  </a:moveTo>
                  <a:cubicBezTo>
                    <a:pt x="217" y="0"/>
                    <a:pt x="0" y="217"/>
                    <a:pt x="0" y="477"/>
                  </a:cubicBezTo>
                  <a:lnTo>
                    <a:pt x="0" y="6785"/>
                  </a:lnTo>
                  <a:cubicBezTo>
                    <a:pt x="0" y="7059"/>
                    <a:pt x="217" y="7276"/>
                    <a:pt x="491" y="7276"/>
                  </a:cubicBezTo>
                  <a:lnTo>
                    <a:pt x="8243" y="7276"/>
                  </a:lnTo>
                  <a:cubicBezTo>
                    <a:pt x="8517" y="7276"/>
                    <a:pt x="8734" y="7059"/>
                    <a:pt x="8734" y="6785"/>
                  </a:cubicBezTo>
                  <a:lnTo>
                    <a:pt x="8734" y="477"/>
                  </a:lnTo>
                  <a:cubicBezTo>
                    <a:pt x="8734" y="217"/>
                    <a:pt x="8517" y="0"/>
                    <a:pt x="824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15711;p73">
              <a:extLst>
                <a:ext uri="{FF2B5EF4-FFF2-40B4-BE49-F238E27FC236}">
                  <a16:creationId xmlns:a16="http://schemas.microsoft.com/office/drawing/2014/main" id="{909A6962-F803-4839-9005-3776660A7F1C}"/>
                </a:ext>
              </a:extLst>
            </p:cNvPr>
            <p:cNvSpPr/>
            <p:nvPr/>
          </p:nvSpPr>
          <p:spPr>
            <a:xfrm>
              <a:off x="5597395" y="3061631"/>
              <a:ext cx="113957" cy="114324"/>
            </a:xfrm>
            <a:custGeom>
              <a:avLst/>
              <a:gdLst/>
              <a:ahLst/>
              <a:cxnLst/>
              <a:rect l="l" t="t" r="r" b="b"/>
              <a:pathLst>
                <a:path w="4347" h="4361" extrusionOk="0">
                  <a:moveTo>
                    <a:pt x="2181" y="1"/>
                  </a:moveTo>
                  <a:cubicBezTo>
                    <a:pt x="1228" y="1"/>
                    <a:pt x="521" y="766"/>
                    <a:pt x="448" y="1690"/>
                  </a:cubicBezTo>
                  <a:cubicBezTo>
                    <a:pt x="391" y="2368"/>
                    <a:pt x="246" y="3032"/>
                    <a:pt x="44" y="3682"/>
                  </a:cubicBezTo>
                  <a:cubicBezTo>
                    <a:pt x="1" y="3797"/>
                    <a:pt x="44" y="3942"/>
                    <a:pt x="174" y="3985"/>
                  </a:cubicBezTo>
                  <a:cubicBezTo>
                    <a:pt x="564" y="4173"/>
                    <a:pt x="997" y="4302"/>
                    <a:pt x="1430" y="4360"/>
                  </a:cubicBezTo>
                  <a:lnTo>
                    <a:pt x="2903" y="4360"/>
                  </a:lnTo>
                  <a:cubicBezTo>
                    <a:pt x="3350" y="4302"/>
                    <a:pt x="3769" y="4173"/>
                    <a:pt x="4173" y="3985"/>
                  </a:cubicBezTo>
                  <a:cubicBezTo>
                    <a:pt x="4288" y="3942"/>
                    <a:pt x="4346" y="3797"/>
                    <a:pt x="4303" y="3682"/>
                  </a:cubicBezTo>
                  <a:cubicBezTo>
                    <a:pt x="4101" y="3032"/>
                    <a:pt x="3956" y="2368"/>
                    <a:pt x="3899" y="1690"/>
                  </a:cubicBezTo>
                  <a:cubicBezTo>
                    <a:pt x="3826" y="766"/>
                    <a:pt x="3133" y="1"/>
                    <a:pt x="218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15712;p73">
              <a:extLst>
                <a:ext uri="{FF2B5EF4-FFF2-40B4-BE49-F238E27FC236}">
                  <a16:creationId xmlns:a16="http://schemas.microsoft.com/office/drawing/2014/main" id="{66EA41B4-38E2-4851-A609-BCE8BEEFA841}"/>
                </a:ext>
              </a:extLst>
            </p:cNvPr>
            <p:cNvSpPr/>
            <p:nvPr/>
          </p:nvSpPr>
          <p:spPr>
            <a:xfrm>
              <a:off x="5628434" y="3061631"/>
              <a:ext cx="82918" cy="114324"/>
            </a:xfrm>
            <a:custGeom>
              <a:avLst/>
              <a:gdLst/>
              <a:ahLst/>
              <a:cxnLst/>
              <a:rect l="l" t="t" r="r" b="b"/>
              <a:pathLst>
                <a:path w="3163" h="4361" extrusionOk="0">
                  <a:moveTo>
                    <a:pt x="997" y="1"/>
                  </a:moveTo>
                  <a:cubicBezTo>
                    <a:pt x="275" y="1"/>
                    <a:pt x="1" y="997"/>
                    <a:pt x="636" y="1372"/>
                  </a:cubicBezTo>
                  <a:cubicBezTo>
                    <a:pt x="650" y="1387"/>
                    <a:pt x="665" y="1387"/>
                    <a:pt x="694" y="1401"/>
                  </a:cubicBezTo>
                  <a:lnTo>
                    <a:pt x="1242" y="4360"/>
                  </a:lnTo>
                  <a:lnTo>
                    <a:pt x="1733" y="4360"/>
                  </a:lnTo>
                  <a:cubicBezTo>
                    <a:pt x="2166" y="4302"/>
                    <a:pt x="2599" y="4173"/>
                    <a:pt x="3003" y="3985"/>
                  </a:cubicBezTo>
                  <a:cubicBezTo>
                    <a:pt x="3119" y="3942"/>
                    <a:pt x="3162" y="3797"/>
                    <a:pt x="3119" y="3682"/>
                  </a:cubicBezTo>
                  <a:cubicBezTo>
                    <a:pt x="2917" y="3032"/>
                    <a:pt x="2772" y="2368"/>
                    <a:pt x="2715" y="1690"/>
                  </a:cubicBezTo>
                  <a:cubicBezTo>
                    <a:pt x="2642" y="766"/>
                    <a:pt x="1949" y="1"/>
                    <a:pt x="997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15713;p73">
              <a:extLst>
                <a:ext uri="{FF2B5EF4-FFF2-40B4-BE49-F238E27FC236}">
                  <a16:creationId xmlns:a16="http://schemas.microsoft.com/office/drawing/2014/main" id="{07AA7362-9B8D-40A1-B132-30D80B1DAD66}"/>
                </a:ext>
              </a:extLst>
            </p:cNvPr>
            <p:cNvSpPr/>
            <p:nvPr/>
          </p:nvSpPr>
          <p:spPr>
            <a:xfrm>
              <a:off x="5596661" y="3067032"/>
              <a:ext cx="216483" cy="191789"/>
            </a:xfrm>
            <a:custGeom>
              <a:avLst/>
              <a:gdLst/>
              <a:ahLst/>
              <a:cxnLst/>
              <a:rect l="l" t="t" r="r" b="b"/>
              <a:pathLst>
                <a:path w="8258" h="7316" extrusionOk="0">
                  <a:moveTo>
                    <a:pt x="8070" y="0"/>
                  </a:moveTo>
                  <a:cubicBezTo>
                    <a:pt x="8023" y="0"/>
                    <a:pt x="7976" y="19"/>
                    <a:pt x="7940" y="55"/>
                  </a:cubicBezTo>
                  <a:lnTo>
                    <a:pt x="3782" y="4024"/>
                  </a:lnTo>
                  <a:cubicBezTo>
                    <a:pt x="3696" y="4096"/>
                    <a:pt x="3566" y="4154"/>
                    <a:pt x="3450" y="4154"/>
                  </a:cubicBezTo>
                  <a:lnTo>
                    <a:pt x="3407" y="4154"/>
                  </a:lnTo>
                  <a:cubicBezTo>
                    <a:pt x="3133" y="4154"/>
                    <a:pt x="2916" y="3938"/>
                    <a:pt x="2916" y="3663"/>
                  </a:cubicBezTo>
                  <a:lnTo>
                    <a:pt x="2916" y="3202"/>
                  </a:lnTo>
                  <a:lnTo>
                    <a:pt x="1458" y="3202"/>
                  </a:lnTo>
                  <a:lnTo>
                    <a:pt x="1458" y="3678"/>
                  </a:lnTo>
                  <a:cubicBezTo>
                    <a:pt x="1458" y="3866"/>
                    <a:pt x="1357" y="4024"/>
                    <a:pt x="1198" y="4111"/>
                  </a:cubicBezTo>
                  <a:lnTo>
                    <a:pt x="404" y="4501"/>
                  </a:lnTo>
                  <a:cubicBezTo>
                    <a:pt x="159" y="4631"/>
                    <a:pt x="0" y="4876"/>
                    <a:pt x="0" y="5150"/>
                  </a:cubicBezTo>
                  <a:lnTo>
                    <a:pt x="0" y="7070"/>
                  </a:lnTo>
                  <a:cubicBezTo>
                    <a:pt x="0" y="7200"/>
                    <a:pt x="116" y="7316"/>
                    <a:pt x="246" y="7316"/>
                  </a:cubicBezTo>
                  <a:lnTo>
                    <a:pt x="3161" y="7316"/>
                  </a:lnTo>
                  <a:cubicBezTo>
                    <a:pt x="3291" y="7316"/>
                    <a:pt x="3392" y="7200"/>
                    <a:pt x="3392" y="7070"/>
                  </a:cubicBezTo>
                  <a:lnTo>
                    <a:pt x="3392" y="6262"/>
                  </a:lnTo>
                  <a:cubicBezTo>
                    <a:pt x="3392" y="6002"/>
                    <a:pt x="3494" y="5757"/>
                    <a:pt x="3681" y="5583"/>
                  </a:cubicBezTo>
                  <a:lnTo>
                    <a:pt x="7810" y="1455"/>
                  </a:lnTo>
                  <a:cubicBezTo>
                    <a:pt x="7925" y="1325"/>
                    <a:pt x="7983" y="1152"/>
                    <a:pt x="7940" y="993"/>
                  </a:cubicBezTo>
                  <a:lnTo>
                    <a:pt x="7853" y="646"/>
                  </a:lnTo>
                  <a:lnTo>
                    <a:pt x="8185" y="300"/>
                  </a:lnTo>
                  <a:cubicBezTo>
                    <a:pt x="8257" y="228"/>
                    <a:pt x="8257" y="112"/>
                    <a:pt x="8199" y="55"/>
                  </a:cubicBezTo>
                  <a:cubicBezTo>
                    <a:pt x="8163" y="19"/>
                    <a:pt x="8116" y="0"/>
                    <a:pt x="8070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15714;p73">
              <a:extLst>
                <a:ext uri="{FF2B5EF4-FFF2-40B4-BE49-F238E27FC236}">
                  <a16:creationId xmlns:a16="http://schemas.microsoft.com/office/drawing/2014/main" id="{2C7C66BF-206E-452D-8604-DBFEACF5FA90}"/>
                </a:ext>
              </a:extLst>
            </p:cNvPr>
            <p:cNvSpPr/>
            <p:nvPr/>
          </p:nvSpPr>
          <p:spPr>
            <a:xfrm>
              <a:off x="5596661" y="3095318"/>
              <a:ext cx="197163" cy="163136"/>
            </a:xfrm>
            <a:custGeom>
              <a:avLst/>
              <a:gdLst/>
              <a:ahLst/>
              <a:cxnLst/>
              <a:rect l="l" t="t" r="r" b="b"/>
              <a:pathLst>
                <a:path w="7521" h="6223" extrusionOk="0">
                  <a:moveTo>
                    <a:pt x="6871" y="1"/>
                  </a:moveTo>
                  <a:lnTo>
                    <a:pt x="3782" y="2945"/>
                  </a:lnTo>
                  <a:cubicBezTo>
                    <a:pt x="3696" y="3032"/>
                    <a:pt x="3566" y="3075"/>
                    <a:pt x="3450" y="3075"/>
                  </a:cubicBezTo>
                  <a:lnTo>
                    <a:pt x="3306" y="3075"/>
                  </a:lnTo>
                  <a:cubicBezTo>
                    <a:pt x="3096" y="3561"/>
                    <a:pt x="2642" y="3806"/>
                    <a:pt x="2189" y="3806"/>
                  </a:cubicBezTo>
                  <a:cubicBezTo>
                    <a:pt x="1740" y="3806"/>
                    <a:pt x="1291" y="3564"/>
                    <a:pt x="1083" y="3075"/>
                  </a:cubicBezTo>
                  <a:lnTo>
                    <a:pt x="404" y="3422"/>
                  </a:lnTo>
                  <a:cubicBezTo>
                    <a:pt x="159" y="3537"/>
                    <a:pt x="0" y="3797"/>
                    <a:pt x="0" y="4071"/>
                  </a:cubicBezTo>
                  <a:lnTo>
                    <a:pt x="0" y="5991"/>
                  </a:lnTo>
                  <a:cubicBezTo>
                    <a:pt x="0" y="6121"/>
                    <a:pt x="116" y="6222"/>
                    <a:pt x="246" y="6222"/>
                  </a:cubicBezTo>
                  <a:lnTo>
                    <a:pt x="3161" y="6222"/>
                  </a:lnTo>
                  <a:cubicBezTo>
                    <a:pt x="3291" y="6222"/>
                    <a:pt x="3392" y="6121"/>
                    <a:pt x="3392" y="5991"/>
                  </a:cubicBezTo>
                  <a:lnTo>
                    <a:pt x="3392" y="5183"/>
                  </a:lnTo>
                  <a:cubicBezTo>
                    <a:pt x="3392" y="4923"/>
                    <a:pt x="3494" y="4678"/>
                    <a:pt x="3681" y="4504"/>
                  </a:cubicBezTo>
                  <a:lnTo>
                    <a:pt x="7521" y="665"/>
                  </a:lnTo>
                  <a:lnTo>
                    <a:pt x="6871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15715;p73">
              <a:extLst>
                <a:ext uri="{FF2B5EF4-FFF2-40B4-BE49-F238E27FC236}">
                  <a16:creationId xmlns:a16="http://schemas.microsoft.com/office/drawing/2014/main" id="{2B4BA702-6785-4B58-AC46-E933D6FD7270}"/>
                </a:ext>
              </a:extLst>
            </p:cNvPr>
            <p:cNvSpPr/>
            <p:nvPr/>
          </p:nvSpPr>
          <p:spPr>
            <a:xfrm>
              <a:off x="5633362" y="3150946"/>
              <a:ext cx="41262" cy="22361"/>
            </a:xfrm>
            <a:custGeom>
              <a:avLst/>
              <a:gdLst/>
              <a:ahLst/>
              <a:cxnLst/>
              <a:rect l="l" t="t" r="r" b="b"/>
              <a:pathLst>
                <a:path w="1574" h="853" extrusionOk="0">
                  <a:moveTo>
                    <a:pt x="58" y="1"/>
                  </a:moveTo>
                  <a:lnTo>
                    <a:pt x="58" y="477"/>
                  </a:lnTo>
                  <a:cubicBezTo>
                    <a:pt x="58" y="549"/>
                    <a:pt x="44" y="621"/>
                    <a:pt x="0" y="693"/>
                  </a:cubicBezTo>
                  <a:cubicBezTo>
                    <a:pt x="246" y="794"/>
                    <a:pt x="520" y="852"/>
                    <a:pt x="794" y="852"/>
                  </a:cubicBezTo>
                  <a:cubicBezTo>
                    <a:pt x="1054" y="852"/>
                    <a:pt x="1314" y="794"/>
                    <a:pt x="1574" y="679"/>
                  </a:cubicBezTo>
                  <a:cubicBezTo>
                    <a:pt x="1531" y="621"/>
                    <a:pt x="1516" y="549"/>
                    <a:pt x="1516" y="477"/>
                  </a:cubicBezTo>
                  <a:lnTo>
                    <a:pt x="151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15716;p73">
              <a:extLst>
                <a:ext uri="{FF2B5EF4-FFF2-40B4-BE49-F238E27FC236}">
                  <a16:creationId xmlns:a16="http://schemas.microsoft.com/office/drawing/2014/main" id="{040C987F-B284-4F65-8675-E3030D6B25D7}"/>
                </a:ext>
              </a:extLst>
            </p:cNvPr>
            <p:cNvSpPr/>
            <p:nvPr/>
          </p:nvSpPr>
          <p:spPr>
            <a:xfrm>
              <a:off x="5615562" y="3098149"/>
              <a:ext cx="76469" cy="62654"/>
            </a:xfrm>
            <a:custGeom>
              <a:avLst/>
              <a:gdLst/>
              <a:ahLst/>
              <a:cxnLst/>
              <a:rect l="l" t="t" r="r" b="b"/>
              <a:pathLst>
                <a:path w="2917" h="2390" extrusionOk="0">
                  <a:moveTo>
                    <a:pt x="1126" y="1"/>
                  </a:moveTo>
                  <a:cubicBezTo>
                    <a:pt x="1032" y="1"/>
                    <a:pt x="946" y="57"/>
                    <a:pt x="910" y="152"/>
                  </a:cubicBezTo>
                  <a:cubicBezTo>
                    <a:pt x="824" y="311"/>
                    <a:pt x="708" y="455"/>
                    <a:pt x="578" y="585"/>
                  </a:cubicBezTo>
                  <a:cubicBezTo>
                    <a:pt x="448" y="701"/>
                    <a:pt x="304" y="787"/>
                    <a:pt x="145" y="874"/>
                  </a:cubicBezTo>
                  <a:cubicBezTo>
                    <a:pt x="44" y="917"/>
                    <a:pt x="1" y="1018"/>
                    <a:pt x="15" y="1120"/>
                  </a:cubicBezTo>
                  <a:cubicBezTo>
                    <a:pt x="116" y="1856"/>
                    <a:pt x="723" y="2390"/>
                    <a:pt x="1459" y="2390"/>
                  </a:cubicBezTo>
                  <a:cubicBezTo>
                    <a:pt x="2210" y="2390"/>
                    <a:pt x="2845" y="1798"/>
                    <a:pt x="2902" y="1047"/>
                  </a:cubicBezTo>
                  <a:cubicBezTo>
                    <a:pt x="2917" y="975"/>
                    <a:pt x="2874" y="903"/>
                    <a:pt x="2830" y="860"/>
                  </a:cubicBezTo>
                  <a:cubicBezTo>
                    <a:pt x="2339" y="455"/>
                    <a:pt x="1776" y="167"/>
                    <a:pt x="1185" y="8"/>
                  </a:cubicBezTo>
                  <a:cubicBezTo>
                    <a:pt x="1165" y="3"/>
                    <a:pt x="1145" y="1"/>
                    <a:pt x="112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15717;p73">
              <a:extLst>
                <a:ext uri="{FF2B5EF4-FFF2-40B4-BE49-F238E27FC236}">
                  <a16:creationId xmlns:a16="http://schemas.microsoft.com/office/drawing/2014/main" id="{906C193D-88D8-46F9-86FE-60EB64E3168F}"/>
                </a:ext>
              </a:extLst>
            </p:cNvPr>
            <p:cNvSpPr/>
            <p:nvPr/>
          </p:nvSpPr>
          <p:spPr>
            <a:xfrm>
              <a:off x="5615562" y="3098149"/>
              <a:ext cx="76469" cy="61894"/>
            </a:xfrm>
            <a:custGeom>
              <a:avLst/>
              <a:gdLst/>
              <a:ahLst/>
              <a:cxnLst/>
              <a:rect l="l" t="t" r="r" b="b"/>
              <a:pathLst>
                <a:path w="2917" h="2361" extrusionOk="0">
                  <a:moveTo>
                    <a:pt x="1125" y="1"/>
                  </a:moveTo>
                  <a:cubicBezTo>
                    <a:pt x="1031" y="1"/>
                    <a:pt x="946" y="54"/>
                    <a:pt x="910" y="138"/>
                  </a:cubicBezTo>
                  <a:cubicBezTo>
                    <a:pt x="853" y="268"/>
                    <a:pt x="766" y="369"/>
                    <a:pt x="679" y="470"/>
                  </a:cubicBezTo>
                  <a:cubicBezTo>
                    <a:pt x="650" y="499"/>
                    <a:pt x="607" y="542"/>
                    <a:pt x="578" y="585"/>
                  </a:cubicBezTo>
                  <a:cubicBezTo>
                    <a:pt x="448" y="686"/>
                    <a:pt x="304" y="787"/>
                    <a:pt x="145" y="874"/>
                  </a:cubicBezTo>
                  <a:cubicBezTo>
                    <a:pt x="44" y="917"/>
                    <a:pt x="1" y="1018"/>
                    <a:pt x="15" y="1120"/>
                  </a:cubicBezTo>
                  <a:cubicBezTo>
                    <a:pt x="102" y="1755"/>
                    <a:pt x="593" y="2274"/>
                    <a:pt x="1242" y="2361"/>
                  </a:cubicBezTo>
                  <a:cubicBezTo>
                    <a:pt x="910" y="2173"/>
                    <a:pt x="708" y="1798"/>
                    <a:pt x="723" y="1423"/>
                  </a:cubicBezTo>
                  <a:lnTo>
                    <a:pt x="723" y="1076"/>
                  </a:lnTo>
                  <a:cubicBezTo>
                    <a:pt x="780" y="1033"/>
                    <a:pt x="838" y="990"/>
                    <a:pt x="896" y="946"/>
                  </a:cubicBezTo>
                  <a:cubicBezTo>
                    <a:pt x="1026" y="816"/>
                    <a:pt x="1141" y="686"/>
                    <a:pt x="1242" y="528"/>
                  </a:cubicBezTo>
                  <a:cubicBezTo>
                    <a:pt x="1704" y="672"/>
                    <a:pt x="2137" y="903"/>
                    <a:pt x="2498" y="1221"/>
                  </a:cubicBezTo>
                  <a:cubicBezTo>
                    <a:pt x="2542" y="1264"/>
                    <a:pt x="2657" y="1365"/>
                    <a:pt x="2801" y="1495"/>
                  </a:cubicBezTo>
                  <a:cubicBezTo>
                    <a:pt x="2859" y="1350"/>
                    <a:pt x="2888" y="1192"/>
                    <a:pt x="2902" y="1047"/>
                  </a:cubicBezTo>
                  <a:cubicBezTo>
                    <a:pt x="2917" y="975"/>
                    <a:pt x="2874" y="903"/>
                    <a:pt x="2830" y="860"/>
                  </a:cubicBezTo>
                  <a:cubicBezTo>
                    <a:pt x="2339" y="455"/>
                    <a:pt x="1776" y="167"/>
                    <a:pt x="1185" y="8"/>
                  </a:cubicBezTo>
                  <a:cubicBezTo>
                    <a:pt x="1164" y="3"/>
                    <a:pt x="1144" y="1"/>
                    <a:pt x="112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15718;p73">
              <a:extLst>
                <a:ext uri="{FF2B5EF4-FFF2-40B4-BE49-F238E27FC236}">
                  <a16:creationId xmlns:a16="http://schemas.microsoft.com/office/drawing/2014/main" id="{B9C437C3-3C04-436B-BA3E-E31716AF0BA0}"/>
                </a:ext>
              </a:extLst>
            </p:cNvPr>
            <p:cNvSpPr/>
            <p:nvPr/>
          </p:nvSpPr>
          <p:spPr>
            <a:xfrm>
              <a:off x="5596661" y="3191815"/>
              <a:ext cx="25743" cy="66639"/>
            </a:xfrm>
            <a:custGeom>
              <a:avLst/>
              <a:gdLst/>
              <a:ahLst/>
              <a:cxnLst/>
              <a:rect l="l" t="t" r="r" b="b"/>
              <a:pathLst>
                <a:path w="982" h="2542" extrusionOk="0">
                  <a:moveTo>
                    <a:pt x="116" y="1"/>
                  </a:moveTo>
                  <a:cubicBezTo>
                    <a:pt x="43" y="116"/>
                    <a:pt x="0" y="246"/>
                    <a:pt x="0" y="390"/>
                  </a:cubicBezTo>
                  <a:lnTo>
                    <a:pt x="0" y="2310"/>
                  </a:lnTo>
                  <a:cubicBezTo>
                    <a:pt x="0" y="2440"/>
                    <a:pt x="116" y="2541"/>
                    <a:pt x="246" y="2541"/>
                  </a:cubicBezTo>
                  <a:lnTo>
                    <a:pt x="967" y="2541"/>
                  </a:lnTo>
                  <a:lnTo>
                    <a:pt x="982" y="1256"/>
                  </a:lnTo>
                  <a:cubicBezTo>
                    <a:pt x="982" y="997"/>
                    <a:pt x="866" y="751"/>
                    <a:pt x="693" y="564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15719;p73">
              <a:extLst>
                <a:ext uri="{FF2B5EF4-FFF2-40B4-BE49-F238E27FC236}">
                  <a16:creationId xmlns:a16="http://schemas.microsoft.com/office/drawing/2014/main" id="{A4239ACD-335C-4D0A-A388-3AA45AB0DEE1}"/>
                </a:ext>
              </a:extLst>
            </p:cNvPr>
            <p:cNvSpPr/>
            <p:nvPr/>
          </p:nvSpPr>
          <p:spPr>
            <a:xfrm>
              <a:off x="5819174" y="2953416"/>
              <a:ext cx="114297" cy="114691"/>
            </a:xfrm>
            <a:custGeom>
              <a:avLst/>
              <a:gdLst/>
              <a:ahLst/>
              <a:cxnLst/>
              <a:rect l="l" t="t" r="r" b="b"/>
              <a:pathLst>
                <a:path w="4360" h="4375" extrusionOk="0">
                  <a:moveTo>
                    <a:pt x="2180" y="0"/>
                  </a:moveTo>
                  <a:cubicBezTo>
                    <a:pt x="982" y="0"/>
                    <a:pt x="0" y="982"/>
                    <a:pt x="0" y="2180"/>
                  </a:cubicBezTo>
                  <a:cubicBezTo>
                    <a:pt x="0" y="3393"/>
                    <a:pt x="982" y="4374"/>
                    <a:pt x="2180" y="4374"/>
                  </a:cubicBezTo>
                  <a:cubicBezTo>
                    <a:pt x="3393" y="4374"/>
                    <a:pt x="4360" y="3393"/>
                    <a:pt x="4360" y="2180"/>
                  </a:cubicBezTo>
                  <a:cubicBezTo>
                    <a:pt x="4360" y="982"/>
                    <a:pt x="3393" y="0"/>
                    <a:pt x="218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15720;p73">
              <a:extLst>
                <a:ext uri="{FF2B5EF4-FFF2-40B4-BE49-F238E27FC236}">
                  <a16:creationId xmlns:a16="http://schemas.microsoft.com/office/drawing/2014/main" id="{44576E25-9F8D-4106-9F9C-C90921CB427D}"/>
                </a:ext>
              </a:extLst>
            </p:cNvPr>
            <p:cNvSpPr/>
            <p:nvPr/>
          </p:nvSpPr>
          <p:spPr>
            <a:xfrm>
              <a:off x="5838075" y="2972710"/>
              <a:ext cx="76469" cy="76076"/>
            </a:xfrm>
            <a:custGeom>
              <a:avLst/>
              <a:gdLst/>
              <a:ahLst/>
              <a:cxnLst/>
              <a:rect l="l" t="t" r="r" b="b"/>
              <a:pathLst>
                <a:path w="2917" h="2902" extrusionOk="0">
                  <a:moveTo>
                    <a:pt x="1459" y="0"/>
                  </a:moveTo>
                  <a:cubicBezTo>
                    <a:pt x="665" y="0"/>
                    <a:pt x="1" y="650"/>
                    <a:pt x="1" y="1444"/>
                  </a:cubicBezTo>
                  <a:cubicBezTo>
                    <a:pt x="1" y="2252"/>
                    <a:pt x="665" y="2902"/>
                    <a:pt x="1459" y="2902"/>
                  </a:cubicBezTo>
                  <a:cubicBezTo>
                    <a:pt x="2267" y="2902"/>
                    <a:pt x="2917" y="2252"/>
                    <a:pt x="2917" y="1444"/>
                  </a:cubicBezTo>
                  <a:cubicBezTo>
                    <a:pt x="2917" y="650"/>
                    <a:pt x="2267" y="0"/>
                    <a:pt x="1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15721;p73">
              <a:extLst>
                <a:ext uri="{FF2B5EF4-FFF2-40B4-BE49-F238E27FC236}">
                  <a16:creationId xmlns:a16="http://schemas.microsoft.com/office/drawing/2014/main" id="{D3161540-2252-4728-97B2-92BD0B836B2E}"/>
                </a:ext>
              </a:extLst>
            </p:cNvPr>
            <p:cNvSpPr/>
            <p:nvPr/>
          </p:nvSpPr>
          <p:spPr>
            <a:xfrm>
              <a:off x="5685582" y="3095318"/>
              <a:ext cx="108242" cy="135872"/>
            </a:xfrm>
            <a:custGeom>
              <a:avLst/>
              <a:gdLst/>
              <a:ahLst/>
              <a:cxnLst/>
              <a:rect l="l" t="t" r="r" b="b"/>
              <a:pathLst>
                <a:path w="4129" h="5183" extrusionOk="0">
                  <a:moveTo>
                    <a:pt x="3479" y="1"/>
                  </a:moveTo>
                  <a:lnTo>
                    <a:pt x="722" y="2628"/>
                  </a:lnTo>
                  <a:cubicBezTo>
                    <a:pt x="506" y="2830"/>
                    <a:pt x="332" y="3075"/>
                    <a:pt x="203" y="3350"/>
                  </a:cubicBezTo>
                  <a:cubicBezTo>
                    <a:pt x="73" y="3653"/>
                    <a:pt x="0" y="3970"/>
                    <a:pt x="0" y="4288"/>
                  </a:cubicBezTo>
                  <a:lnTo>
                    <a:pt x="0" y="5183"/>
                  </a:lnTo>
                  <a:cubicBezTo>
                    <a:pt x="0" y="4923"/>
                    <a:pt x="102" y="4678"/>
                    <a:pt x="289" y="4504"/>
                  </a:cubicBezTo>
                  <a:lnTo>
                    <a:pt x="4129" y="650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15722;p73">
              <a:extLst>
                <a:ext uri="{FF2B5EF4-FFF2-40B4-BE49-F238E27FC236}">
                  <a16:creationId xmlns:a16="http://schemas.microsoft.com/office/drawing/2014/main" id="{CF0A667A-72D7-4AB5-B758-482BD4DEE92F}"/>
                </a:ext>
              </a:extLst>
            </p:cNvPr>
            <p:cNvSpPr/>
            <p:nvPr/>
          </p:nvSpPr>
          <p:spPr>
            <a:xfrm>
              <a:off x="5857396" y="2991637"/>
              <a:ext cx="38248" cy="38248"/>
            </a:xfrm>
            <a:custGeom>
              <a:avLst/>
              <a:gdLst/>
              <a:ahLst/>
              <a:cxnLst/>
              <a:rect l="l" t="t" r="r" b="b"/>
              <a:pathLst>
                <a:path w="1459" h="1459" extrusionOk="0">
                  <a:moveTo>
                    <a:pt x="722" y="0"/>
                  </a:moveTo>
                  <a:cubicBezTo>
                    <a:pt x="318" y="0"/>
                    <a:pt x="0" y="332"/>
                    <a:pt x="0" y="722"/>
                  </a:cubicBezTo>
                  <a:cubicBezTo>
                    <a:pt x="0" y="1126"/>
                    <a:pt x="318" y="1458"/>
                    <a:pt x="722" y="1458"/>
                  </a:cubicBezTo>
                  <a:cubicBezTo>
                    <a:pt x="1126" y="1458"/>
                    <a:pt x="1458" y="1126"/>
                    <a:pt x="1458" y="722"/>
                  </a:cubicBezTo>
                  <a:cubicBezTo>
                    <a:pt x="1458" y="332"/>
                    <a:pt x="1126" y="0"/>
                    <a:pt x="722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15723;p73">
              <a:extLst>
                <a:ext uri="{FF2B5EF4-FFF2-40B4-BE49-F238E27FC236}">
                  <a16:creationId xmlns:a16="http://schemas.microsoft.com/office/drawing/2014/main" id="{E24E0841-571F-42C9-A9A9-C43228348332}"/>
                </a:ext>
              </a:extLst>
            </p:cNvPr>
            <p:cNvSpPr/>
            <p:nvPr/>
          </p:nvSpPr>
          <p:spPr>
            <a:xfrm>
              <a:off x="5867986" y="2934384"/>
              <a:ext cx="87532" cy="82630"/>
            </a:xfrm>
            <a:custGeom>
              <a:avLst/>
              <a:gdLst/>
              <a:ahLst/>
              <a:cxnLst/>
              <a:rect l="l" t="t" r="r" b="b"/>
              <a:pathLst>
                <a:path w="3339" h="3152" extrusionOk="0">
                  <a:moveTo>
                    <a:pt x="2986" y="0"/>
                  </a:moveTo>
                  <a:cubicBezTo>
                    <a:pt x="2929" y="0"/>
                    <a:pt x="2869" y="23"/>
                    <a:pt x="2815" y="77"/>
                  </a:cubicBezTo>
                  <a:lnTo>
                    <a:pt x="145" y="2747"/>
                  </a:lnTo>
                  <a:cubicBezTo>
                    <a:pt x="0" y="2892"/>
                    <a:pt x="101" y="3151"/>
                    <a:pt x="318" y="3151"/>
                  </a:cubicBezTo>
                  <a:cubicBezTo>
                    <a:pt x="390" y="3151"/>
                    <a:pt x="448" y="3137"/>
                    <a:pt x="491" y="3079"/>
                  </a:cubicBezTo>
                  <a:lnTo>
                    <a:pt x="3162" y="423"/>
                  </a:lnTo>
                  <a:cubicBezTo>
                    <a:pt x="3339" y="246"/>
                    <a:pt x="3176" y="0"/>
                    <a:pt x="2986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15724;p73">
              <a:extLst>
                <a:ext uri="{FF2B5EF4-FFF2-40B4-BE49-F238E27FC236}">
                  <a16:creationId xmlns:a16="http://schemas.microsoft.com/office/drawing/2014/main" id="{0477F506-4760-4732-BFA6-55242F93EB11}"/>
                </a:ext>
              </a:extLst>
            </p:cNvPr>
            <p:cNvSpPr/>
            <p:nvPr/>
          </p:nvSpPr>
          <p:spPr>
            <a:xfrm>
              <a:off x="5916799" y="2937241"/>
              <a:ext cx="38248" cy="33214"/>
            </a:xfrm>
            <a:custGeom>
              <a:avLst/>
              <a:gdLst/>
              <a:ahLst/>
              <a:cxnLst/>
              <a:rect l="l" t="t" r="r" b="b"/>
              <a:pathLst>
                <a:path w="1459" h="1267" extrusionOk="0">
                  <a:moveTo>
                    <a:pt x="495" y="1"/>
                  </a:moveTo>
                  <a:cubicBezTo>
                    <a:pt x="298" y="1"/>
                    <a:pt x="104" y="113"/>
                    <a:pt x="1" y="300"/>
                  </a:cubicBezTo>
                  <a:lnTo>
                    <a:pt x="1" y="1021"/>
                  </a:lnTo>
                  <a:cubicBezTo>
                    <a:pt x="1" y="1151"/>
                    <a:pt x="116" y="1267"/>
                    <a:pt x="246" y="1267"/>
                  </a:cubicBezTo>
                  <a:lnTo>
                    <a:pt x="968" y="1267"/>
                  </a:lnTo>
                  <a:lnTo>
                    <a:pt x="1459" y="776"/>
                  </a:lnTo>
                  <a:cubicBezTo>
                    <a:pt x="1444" y="646"/>
                    <a:pt x="1343" y="545"/>
                    <a:pt x="1213" y="545"/>
                  </a:cubicBezTo>
                  <a:lnTo>
                    <a:pt x="722" y="545"/>
                  </a:lnTo>
                  <a:lnTo>
                    <a:pt x="722" y="54"/>
                  </a:lnTo>
                  <a:cubicBezTo>
                    <a:pt x="649" y="18"/>
                    <a:pt x="572" y="1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15725;p73">
              <a:extLst>
                <a:ext uri="{FF2B5EF4-FFF2-40B4-BE49-F238E27FC236}">
                  <a16:creationId xmlns:a16="http://schemas.microsoft.com/office/drawing/2014/main" id="{03533D64-EEA1-48A2-95BC-280F997245A1}"/>
                </a:ext>
              </a:extLst>
            </p:cNvPr>
            <p:cNvSpPr/>
            <p:nvPr/>
          </p:nvSpPr>
          <p:spPr>
            <a:xfrm>
              <a:off x="5889430" y="2934384"/>
              <a:ext cx="63729" cy="60635"/>
            </a:xfrm>
            <a:custGeom>
              <a:avLst/>
              <a:gdLst/>
              <a:ahLst/>
              <a:cxnLst/>
              <a:rect l="l" t="t" r="r" b="b"/>
              <a:pathLst>
                <a:path w="2431" h="2313" extrusionOk="0">
                  <a:moveTo>
                    <a:pt x="2170" y="1"/>
                  </a:moveTo>
                  <a:cubicBezTo>
                    <a:pt x="2109" y="1"/>
                    <a:pt x="2048" y="26"/>
                    <a:pt x="1997" y="77"/>
                  </a:cubicBezTo>
                  <a:lnTo>
                    <a:pt x="178" y="1896"/>
                  </a:lnTo>
                  <a:cubicBezTo>
                    <a:pt x="0" y="2074"/>
                    <a:pt x="166" y="2312"/>
                    <a:pt x="357" y="2312"/>
                  </a:cubicBezTo>
                  <a:cubicBezTo>
                    <a:pt x="413" y="2312"/>
                    <a:pt x="472" y="2291"/>
                    <a:pt x="525" y="2242"/>
                  </a:cubicBezTo>
                  <a:lnTo>
                    <a:pt x="2344" y="423"/>
                  </a:lnTo>
                  <a:cubicBezTo>
                    <a:pt x="2430" y="322"/>
                    <a:pt x="2430" y="163"/>
                    <a:pt x="2344" y="77"/>
                  </a:cubicBezTo>
                  <a:cubicBezTo>
                    <a:pt x="2293" y="26"/>
                    <a:pt x="2232" y="1"/>
                    <a:pt x="2170" y="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10992;p70">
            <a:extLst>
              <a:ext uri="{FF2B5EF4-FFF2-40B4-BE49-F238E27FC236}">
                <a16:creationId xmlns:a16="http://schemas.microsoft.com/office/drawing/2014/main" id="{C73FF65D-B5F1-4426-BBD7-E9A47B915DAE}"/>
              </a:ext>
            </a:extLst>
          </p:cNvPr>
          <p:cNvGrpSpPr/>
          <p:nvPr/>
        </p:nvGrpSpPr>
        <p:grpSpPr>
          <a:xfrm>
            <a:off x="175683" y="3777557"/>
            <a:ext cx="456632" cy="478976"/>
            <a:chOff x="3999894" y="1500197"/>
            <a:chExt cx="342474" cy="359232"/>
          </a:xfrm>
        </p:grpSpPr>
        <p:sp>
          <p:nvSpPr>
            <p:cNvPr id="311" name="Google Shape;10993;p70">
              <a:extLst>
                <a:ext uri="{FF2B5EF4-FFF2-40B4-BE49-F238E27FC236}">
                  <a16:creationId xmlns:a16="http://schemas.microsoft.com/office/drawing/2014/main" id="{A1A406D7-792B-41E1-B86B-68F191DB9C1E}"/>
                </a:ext>
              </a:extLst>
            </p:cNvPr>
            <p:cNvSpPr/>
            <p:nvPr/>
          </p:nvSpPr>
          <p:spPr>
            <a:xfrm>
              <a:off x="4165279" y="1500197"/>
              <a:ext cx="177089" cy="149412"/>
            </a:xfrm>
            <a:custGeom>
              <a:avLst/>
              <a:gdLst/>
              <a:ahLst/>
              <a:cxnLst/>
              <a:rect l="l" t="t" r="r" b="b"/>
              <a:pathLst>
                <a:path w="6763" h="5706" extrusionOk="0">
                  <a:moveTo>
                    <a:pt x="3404" y="1"/>
                  </a:moveTo>
                  <a:cubicBezTo>
                    <a:pt x="3367" y="1"/>
                    <a:pt x="3329" y="1"/>
                    <a:pt x="3292" y="3"/>
                  </a:cubicBezTo>
                  <a:cubicBezTo>
                    <a:pt x="1145" y="89"/>
                    <a:pt x="0" y="2579"/>
                    <a:pt x="1345" y="4267"/>
                  </a:cubicBezTo>
                  <a:lnTo>
                    <a:pt x="1288" y="5508"/>
                  </a:lnTo>
                  <a:cubicBezTo>
                    <a:pt x="1281" y="5622"/>
                    <a:pt x="1370" y="5706"/>
                    <a:pt x="1475" y="5706"/>
                  </a:cubicBezTo>
                  <a:cubicBezTo>
                    <a:pt x="1501" y="5706"/>
                    <a:pt x="1528" y="5700"/>
                    <a:pt x="1555" y="5689"/>
                  </a:cubicBezTo>
                  <a:lnTo>
                    <a:pt x="2681" y="5164"/>
                  </a:lnTo>
                  <a:cubicBezTo>
                    <a:pt x="2917" y="5230"/>
                    <a:pt x="3156" y="5261"/>
                    <a:pt x="3392" y="5261"/>
                  </a:cubicBezTo>
                  <a:cubicBezTo>
                    <a:pt x="4257" y="5261"/>
                    <a:pt x="5089" y="4837"/>
                    <a:pt x="5591" y="4096"/>
                  </a:cubicBezTo>
                  <a:cubicBezTo>
                    <a:pt x="6762" y="2334"/>
                    <a:pt x="5494" y="1"/>
                    <a:pt x="340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10994;p70">
              <a:extLst>
                <a:ext uri="{FF2B5EF4-FFF2-40B4-BE49-F238E27FC236}">
                  <a16:creationId xmlns:a16="http://schemas.microsoft.com/office/drawing/2014/main" id="{A6CD93C1-FEE2-4E26-AB50-E1FA79DBAFA2}"/>
                </a:ext>
              </a:extLst>
            </p:cNvPr>
            <p:cNvSpPr/>
            <p:nvPr/>
          </p:nvSpPr>
          <p:spPr>
            <a:xfrm>
              <a:off x="4210238" y="1533871"/>
              <a:ext cx="82457" cy="71773"/>
            </a:xfrm>
            <a:custGeom>
              <a:avLst/>
              <a:gdLst/>
              <a:ahLst/>
              <a:cxnLst/>
              <a:rect l="l" t="t" r="r" b="b"/>
              <a:pathLst>
                <a:path w="3149" h="2741" extrusionOk="0">
                  <a:moveTo>
                    <a:pt x="1543" y="0"/>
                  </a:moveTo>
                  <a:cubicBezTo>
                    <a:pt x="1528" y="0"/>
                    <a:pt x="1513" y="2"/>
                    <a:pt x="1498" y="5"/>
                  </a:cubicBezTo>
                  <a:cubicBezTo>
                    <a:pt x="411" y="215"/>
                    <a:pt x="1" y="1550"/>
                    <a:pt x="783" y="2333"/>
                  </a:cubicBezTo>
                  <a:cubicBezTo>
                    <a:pt x="1062" y="2612"/>
                    <a:pt x="1413" y="2741"/>
                    <a:pt x="1757" y="2741"/>
                  </a:cubicBezTo>
                  <a:cubicBezTo>
                    <a:pt x="2377" y="2741"/>
                    <a:pt x="2979" y="2325"/>
                    <a:pt x="3120" y="1627"/>
                  </a:cubicBezTo>
                  <a:cubicBezTo>
                    <a:pt x="3149" y="1493"/>
                    <a:pt x="3044" y="1360"/>
                    <a:pt x="2901" y="1360"/>
                  </a:cubicBezTo>
                  <a:lnTo>
                    <a:pt x="1985" y="1360"/>
                  </a:lnTo>
                  <a:cubicBezTo>
                    <a:pt x="1861" y="1360"/>
                    <a:pt x="1765" y="1264"/>
                    <a:pt x="1765" y="1140"/>
                  </a:cubicBezTo>
                  <a:lnTo>
                    <a:pt x="1765" y="224"/>
                  </a:lnTo>
                  <a:cubicBezTo>
                    <a:pt x="1765" y="97"/>
                    <a:pt x="1660" y="0"/>
                    <a:pt x="1543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10995;p70">
              <a:extLst>
                <a:ext uri="{FF2B5EF4-FFF2-40B4-BE49-F238E27FC236}">
                  <a16:creationId xmlns:a16="http://schemas.microsoft.com/office/drawing/2014/main" id="{31396BE7-80CF-4FA1-893F-4CB2E2041DFF}"/>
                </a:ext>
              </a:extLst>
            </p:cNvPr>
            <p:cNvSpPr/>
            <p:nvPr/>
          </p:nvSpPr>
          <p:spPr>
            <a:xfrm>
              <a:off x="4017883" y="1549477"/>
              <a:ext cx="292303" cy="292539"/>
            </a:xfrm>
            <a:custGeom>
              <a:avLst/>
              <a:gdLst/>
              <a:ahLst/>
              <a:cxnLst/>
              <a:rect l="l" t="t" r="r" b="b"/>
              <a:pathLst>
                <a:path w="11163" h="11172" extrusionOk="0">
                  <a:moveTo>
                    <a:pt x="3616" y="0"/>
                  </a:moveTo>
                  <a:lnTo>
                    <a:pt x="1" y="3616"/>
                  </a:lnTo>
                  <a:lnTo>
                    <a:pt x="1813" y="5429"/>
                  </a:lnTo>
                  <a:cubicBezTo>
                    <a:pt x="2306" y="5921"/>
                    <a:pt x="2960" y="6179"/>
                    <a:pt x="3622" y="6179"/>
                  </a:cubicBezTo>
                  <a:cubicBezTo>
                    <a:pt x="4075" y="6179"/>
                    <a:pt x="4532" y="6058"/>
                    <a:pt x="4942" y="5810"/>
                  </a:cubicBezTo>
                  <a:lnTo>
                    <a:pt x="5362" y="6230"/>
                  </a:lnTo>
                  <a:cubicBezTo>
                    <a:pt x="4752" y="7241"/>
                    <a:pt x="4914" y="8529"/>
                    <a:pt x="5744" y="9369"/>
                  </a:cubicBezTo>
                  <a:lnTo>
                    <a:pt x="7547" y="11172"/>
                  </a:lnTo>
                  <a:lnTo>
                    <a:pt x="11162" y="7556"/>
                  </a:lnTo>
                  <a:lnTo>
                    <a:pt x="9359" y="5753"/>
                  </a:lnTo>
                  <a:cubicBezTo>
                    <a:pt x="8867" y="5260"/>
                    <a:pt x="8209" y="5003"/>
                    <a:pt x="7546" y="5003"/>
                  </a:cubicBezTo>
                  <a:cubicBezTo>
                    <a:pt x="7093" y="5003"/>
                    <a:pt x="6637" y="5123"/>
                    <a:pt x="6230" y="5371"/>
                  </a:cubicBezTo>
                  <a:lnTo>
                    <a:pt x="5801" y="4952"/>
                  </a:lnTo>
                  <a:cubicBezTo>
                    <a:pt x="6412" y="3940"/>
                    <a:pt x="6249" y="2652"/>
                    <a:pt x="5419" y="1822"/>
                  </a:cubicBezTo>
                  <a:lnTo>
                    <a:pt x="3616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10996;p70">
              <a:extLst>
                <a:ext uri="{FF2B5EF4-FFF2-40B4-BE49-F238E27FC236}">
                  <a16:creationId xmlns:a16="http://schemas.microsoft.com/office/drawing/2014/main" id="{1C2802F1-6102-4252-A6EC-3C2C54F484DE}"/>
                </a:ext>
              </a:extLst>
            </p:cNvPr>
            <p:cNvSpPr/>
            <p:nvPr/>
          </p:nvSpPr>
          <p:spPr>
            <a:xfrm>
              <a:off x="4098324" y="1549713"/>
              <a:ext cx="211863" cy="211863"/>
            </a:xfrm>
            <a:custGeom>
              <a:avLst/>
              <a:gdLst/>
              <a:ahLst/>
              <a:cxnLst/>
              <a:rect l="l" t="t" r="r" b="b"/>
              <a:pathLst>
                <a:path w="8091" h="8091" extrusionOk="0">
                  <a:moveTo>
                    <a:pt x="544" y="1"/>
                  </a:moveTo>
                  <a:lnTo>
                    <a:pt x="1" y="545"/>
                  </a:lnTo>
                  <a:lnTo>
                    <a:pt x="1804" y="2348"/>
                  </a:lnTo>
                  <a:cubicBezTo>
                    <a:pt x="2567" y="3111"/>
                    <a:pt x="2767" y="4265"/>
                    <a:pt x="2319" y="5229"/>
                  </a:cubicBezTo>
                  <a:cubicBezTo>
                    <a:pt x="2242" y="5381"/>
                    <a:pt x="2271" y="5572"/>
                    <a:pt x="2395" y="5687"/>
                  </a:cubicBezTo>
                  <a:cubicBezTo>
                    <a:pt x="2470" y="5767"/>
                    <a:pt x="2576" y="5808"/>
                    <a:pt x="2684" y="5808"/>
                  </a:cubicBezTo>
                  <a:cubicBezTo>
                    <a:pt x="2742" y="5808"/>
                    <a:pt x="2800" y="5796"/>
                    <a:pt x="2853" y="5773"/>
                  </a:cubicBezTo>
                  <a:cubicBezTo>
                    <a:pt x="3198" y="5610"/>
                    <a:pt x="3566" y="5532"/>
                    <a:pt x="3930" y="5532"/>
                  </a:cubicBezTo>
                  <a:cubicBezTo>
                    <a:pt x="4594" y="5532"/>
                    <a:pt x="5248" y="5792"/>
                    <a:pt x="5734" y="6278"/>
                  </a:cubicBezTo>
                  <a:lnTo>
                    <a:pt x="7547" y="8091"/>
                  </a:lnTo>
                  <a:lnTo>
                    <a:pt x="8090" y="7547"/>
                  </a:lnTo>
                  <a:lnTo>
                    <a:pt x="6278" y="5734"/>
                  </a:lnTo>
                  <a:cubicBezTo>
                    <a:pt x="5786" y="5242"/>
                    <a:pt x="5129" y="4988"/>
                    <a:pt x="4468" y="4988"/>
                  </a:cubicBezTo>
                  <a:cubicBezTo>
                    <a:pt x="4013" y="4988"/>
                    <a:pt x="3557" y="5108"/>
                    <a:pt x="3149" y="5353"/>
                  </a:cubicBezTo>
                  <a:lnTo>
                    <a:pt x="2729" y="4933"/>
                  </a:lnTo>
                  <a:cubicBezTo>
                    <a:pt x="3330" y="3931"/>
                    <a:pt x="3177" y="2643"/>
                    <a:pt x="2347" y="1813"/>
                  </a:cubicBezTo>
                  <a:lnTo>
                    <a:pt x="544" y="1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10997;p70">
              <a:extLst>
                <a:ext uri="{FF2B5EF4-FFF2-40B4-BE49-F238E27FC236}">
                  <a16:creationId xmlns:a16="http://schemas.microsoft.com/office/drawing/2014/main" id="{123E1ECB-0FCB-4705-A172-4F350F85A172}"/>
                </a:ext>
              </a:extLst>
            </p:cNvPr>
            <p:cNvSpPr/>
            <p:nvPr/>
          </p:nvSpPr>
          <p:spPr>
            <a:xfrm>
              <a:off x="3999894" y="1532300"/>
              <a:ext cx="130427" cy="129302"/>
            </a:xfrm>
            <a:custGeom>
              <a:avLst/>
              <a:gdLst/>
              <a:ahLst/>
              <a:cxnLst/>
              <a:rect l="l" t="t" r="r" b="b"/>
              <a:pathLst>
                <a:path w="4981" h="4938" extrusionOk="0">
                  <a:moveTo>
                    <a:pt x="4308" y="0"/>
                  </a:moveTo>
                  <a:cubicBezTo>
                    <a:pt x="4251" y="0"/>
                    <a:pt x="4194" y="22"/>
                    <a:pt x="4151" y="65"/>
                  </a:cubicBezTo>
                  <a:lnTo>
                    <a:pt x="87" y="4129"/>
                  </a:lnTo>
                  <a:cubicBezTo>
                    <a:pt x="1" y="4215"/>
                    <a:pt x="1" y="4358"/>
                    <a:pt x="87" y="4444"/>
                  </a:cubicBezTo>
                  <a:lnTo>
                    <a:pt x="516" y="4873"/>
                  </a:lnTo>
                  <a:cubicBezTo>
                    <a:pt x="559" y="4916"/>
                    <a:pt x="614" y="4937"/>
                    <a:pt x="670" y="4937"/>
                  </a:cubicBezTo>
                  <a:cubicBezTo>
                    <a:pt x="726" y="4937"/>
                    <a:pt x="783" y="4916"/>
                    <a:pt x="831" y="4873"/>
                  </a:cubicBezTo>
                  <a:lnTo>
                    <a:pt x="4895" y="809"/>
                  </a:lnTo>
                  <a:cubicBezTo>
                    <a:pt x="4981" y="723"/>
                    <a:pt x="4981" y="580"/>
                    <a:pt x="4895" y="494"/>
                  </a:cubicBezTo>
                  <a:lnTo>
                    <a:pt x="4466" y="65"/>
                  </a:lnTo>
                  <a:cubicBezTo>
                    <a:pt x="4423" y="22"/>
                    <a:pt x="4365" y="0"/>
                    <a:pt x="43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10998;p70">
              <a:extLst>
                <a:ext uri="{FF2B5EF4-FFF2-40B4-BE49-F238E27FC236}">
                  <a16:creationId xmlns:a16="http://schemas.microsoft.com/office/drawing/2014/main" id="{6CFDDD1E-5AAC-419E-9C22-0518F8F656D3}"/>
                </a:ext>
              </a:extLst>
            </p:cNvPr>
            <p:cNvSpPr/>
            <p:nvPr/>
          </p:nvSpPr>
          <p:spPr>
            <a:xfrm>
              <a:off x="4007907" y="1539736"/>
              <a:ext cx="122415" cy="121865"/>
            </a:xfrm>
            <a:custGeom>
              <a:avLst/>
              <a:gdLst/>
              <a:ahLst/>
              <a:cxnLst/>
              <a:rect l="l" t="t" r="r" b="b"/>
              <a:pathLst>
                <a:path w="4675" h="4654" extrusionOk="0">
                  <a:moveTo>
                    <a:pt x="4379" y="0"/>
                  </a:moveTo>
                  <a:lnTo>
                    <a:pt x="0" y="4379"/>
                  </a:lnTo>
                  <a:lnTo>
                    <a:pt x="210" y="4589"/>
                  </a:lnTo>
                  <a:cubicBezTo>
                    <a:pt x="253" y="4632"/>
                    <a:pt x="308" y="4653"/>
                    <a:pt x="364" y="4653"/>
                  </a:cubicBezTo>
                  <a:cubicBezTo>
                    <a:pt x="420" y="4653"/>
                    <a:pt x="477" y="4632"/>
                    <a:pt x="525" y="4589"/>
                  </a:cubicBezTo>
                  <a:lnTo>
                    <a:pt x="4589" y="525"/>
                  </a:lnTo>
                  <a:cubicBezTo>
                    <a:pt x="4675" y="439"/>
                    <a:pt x="4675" y="296"/>
                    <a:pt x="4589" y="210"/>
                  </a:cubicBezTo>
                  <a:lnTo>
                    <a:pt x="4379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10999;p70">
              <a:extLst>
                <a:ext uri="{FF2B5EF4-FFF2-40B4-BE49-F238E27FC236}">
                  <a16:creationId xmlns:a16="http://schemas.microsoft.com/office/drawing/2014/main" id="{E8E76FB1-44D3-4831-8716-78E8DCA9B887}"/>
                </a:ext>
              </a:extLst>
            </p:cNvPr>
            <p:cNvSpPr/>
            <p:nvPr/>
          </p:nvSpPr>
          <p:spPr>
            <a:xfrm>
              <a:off x="4197748" y="1730153"/>
              <a:ext cx="130427" cy="129275"/>
            </a:xfrm>
            <a:custGeom>
              <a:avLst/>
              <a:gdLst/>
              <a:ahLst/>
              <a:cxnLst/>
              <a:rect l="l" t="t" r="r" b="b"/>
              <a:pathLst>
                <a:path w="4981" h="4937" extrusionOk="0">
                  <a:moveTo>
                    <a:pt x="4308" y="0"/>
                  </a:moveTo>
                  <a:cubicBezTo>
                    <a:pt x="4251" y="0"/>
                    <a:pt x="4193" y="22"/>
                    <a:pt x="4150" y="64"/>
                  </a:cubicBezTo>
                  <a:lnTo>
                    <a:pt x="86" y="4128"/>
                  </a:lnTo>
                  <a:cubicBezTo>
                    <a:pt x="1" y="4214"/>
                    <a:pt x="1" y="4357"/>
                    <a:pt x="86" y="4443"/>
                  </a:cubicBezTo>
                  <a:lnTo>
                    <a:pt x="516" y="4873"/>
                  </a:lnTo>
                  <a:cubicBezTo>
                    <a:pt x="559" y="4916"/>
                    <a:pt x="616" y="4937"/>
                    <a:pt x="673" y="4937"/>
                  </a:cubicBezTo>
                  <a:cubicBezTo>
                    <a:pt x="730" y="4937"/>
                    <a:pt x="788" y="4916"/>
                    <a:pt x="830" y="4873"/>
                  </a:cubicBezTo>
                  <a:lnTo>
                    <a:pt x="4894" y="809"/>
                  </a:lnTo>
                  <a:cubicBezTo>
                    <a:pt x="4980" y="723"/>
                    <a:pt x="4980" y="580"/>
                    <a:pt x="4894" y="494"/>
                  </a:cubicBezTo>
                  <a:lnTo>
                    <a:pt x="4465" y="64"/>
                  </a:lnTo>
                  <a:cubicBezTo>
                    <a:pt x="4422" y="22"/>
                    <a:pt x="4365" y="0"/>
                    <a:pt x="43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11000;p70">
              <a:extLst>
                <a:ext uri="{FF2B5EF4-FFF2-40B4-BE49-F238E27FC236}">
                  <a16:creationId xmlns:a16="http://schemas.microsoft.com/office/drawing/2014/main" id="{28527B93-3C8C-498F-99F4-2DA1FA3AD7D0}"/>
                </a:ext>
              </a:extLst>
            </p:cNvPr>
            <p:cNvSpPr/>
            <p:nvPr/>
          </p:nvSpPr>
          <p:spPr>
            <a:xfrm>
              <a:off x="4205499" y="1737328"/>
              <a:ext cx="122677" cy="122101"/>
            </a:xfrm>
            <a:custGeom>
              <a:avLst/>
              <a:gdLst/>
              <a:ahLst/>
              <a:cxnLst/>
              <a:rect l="l" t="t" r="r" b="b"/>
              <a:pathLst>
                <a:path w="4685" h="4663" extrusionOk="0">
                  <a:moveTo>
                    <a:pt x="4379" y="0"/>
                  </a:moveTo>
                  <a:lnTo>
                    <a:pt x="0" y="4379"/>
                  </a:lnTo>
                  <a:lnTo>
                    <a:pt x="220" y="4599"/>
                  </a:lnTo>
                  <a:cubicBezTo>
                    <a:pt x="263" y="4642"/>
                    <a:pt x="320" y="4663"/>
                    <a:pt x="377" y="4663"/>
                  </a:cubicBezTo>
                  <a:cubicBezTo>
                    <a:pt x="434" y="4663"/>
                    <a:pt x="492" y="4642"/>
                    <a:pt x="534" y="4599"/>
                  </a:cubicBezTo>
                  <a:lnTo>
                    <a:pt x="4598" y="535"/>
                  </a:lnTo>
                  <a:cubicBezTo>
                    <a:pt x="4684" y="449"/>
                    <a:pt x="4684" y="306"/>
                    <a:pt x="4598" y="220"/>
                  </a:cubicBezTo>
                  <a:lnTo>
                    <a:pt x="4379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11001;p70">
              <a:extLst>
                <a:ext uri="{FF2B5EF4-FFF2-40B4-BE49-F238E27FC236}">
                  <a16:creationId xmlns:a16="http://schemas.microsoft.com/office/drawing/2014/main" id="{B3F05BE9-3468-4F7E-A7BC-893F7B005EAF}"/>
                </a:ext>
              </a:extLst>
            </p:cNvPr>
            <p:cNvSpPr/>
            <p:nvPr/>
          </p:nvSpPr>
          <p:spPr>
            <a:xfrm>
              <a:off x="4065854" y="1663879"/>
              <a:ext cx="86463" cy="32155"/>
            </a:xfrm>
            <a:custGeom>
              <a:avLst/>
              <a:gdLst/>
              <a:ahLst/>
              <a:cxnLst/>
              <a:rect l="l" t="t" r="r" b="b"/>
              <a:pathLst>
                <a:path w="3302" h="1228" extrusionOk="0">
                  <a:moveTo>
                    <a:pt x="287" y="1"/>
                  </a:moveTo>
                  <a:cubicBezTo>
                    <a:pt x="105" y="10"/>
                    <a:pt x="0" y="220"/>
                    <a:pt x="115" y="363"/>
                  </a:cubicBezTo>
                  <a:lnTo>
                    <a:pt x="268" y="554"/>
                  </a:lnTo>
                  <a:cubicBezTo>
                    <a:pt x="654" y="1005"/>
                    <a:pt x="1150" y="1227"/>
                    <a:pt x="1646" y="1227"/>
                  </a:cubicBezTo>
                  <a:cubicBezTo>
                    <a:pt x="2178" y="1227"/>
                    <a:pt x="2711" y="972"/>
                    <a:pt x="3110" y="468"/>
                  </a:cubicBezTo>
                  <a:lnTo>
                    <a:pt x="3187" y="363"/>
                  </a:lnTo>
                  <a:cubicBezTo>
                    <a:pt x="3301" y="211"/>
                    <a:pt x="319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11002;p70">
              <a:extLst>
                <a:ext uri="{FF2B5EF4-FFF2-40B4-BE49-F238E27FC236}">
                  <a16:creationId xmlns:a16="http://schemas.microsoft.com/office/drawing/2014/main" id="{B537CAFD-0D7A-4E1F-ADED-1A2D8B111502}"/>
                </a:ext>
              </a:extLst>
            </p:cNvPr>
            <p:cNvSpPr/>
            <p:nvPr/>
          </p:nvSpPr>
          <p:spPr>
            <a:xfrm>
              <a:off x="4164519" y="1753301"/>
              <a:ext cx="90705" cy="51689"/>
            </a:xfrm>
            <a:custGeom>
              <a:avLst/>
              <a:gdLst/>
              <a:ahLst/>
              <a:cxnLst/>
              <a:rect l="l" t="t" r="r" b="b"/>
              <a:pathLst>
                <a:path w="3464" h="1974" extrusionOk="0">
                  <a:moveTo>
                    <a:pt x="1" y="1"/>
                  </a:moveTo>
                  <a:cubicBezTo>
                    <a:pt x="10" y="278"/>
                    <a:pt x="115" y="535"/>
                    <a:pt x="306" y="735"/>
                  </a:cubicBezTo>
                  <a:lnTo>
                    <a:pt x="1479" y="1909"/>
                  </a:lnTo>
                  <a:cubicBezTo>
                    <a:pt x="1527" y="1952"/>
                    <a:pt x="1584" y="1973"/>
                    <a:pt x="1640" y="1973"/>
                  </a:cubicBezTo>
                  <a:cubicBezTo>
                    <a:pt x="1696" y="1973"/>
                    <a:pt x="1751" y="1952"/>
                    <a:pt x="1794" y="1909"/>
                  </a:cubicBezTo>
                  <a:lnTo>
                    <a:pt x="3321" y="383"/>
                  </a:lnTo>
                  <a:cubicBezTo>
                    <a:pt x="3464" y="239"/>
                    <a:pt x="3368" y="1"/>
                    <a:pt x="3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11292;p70">
            <a:extLst>
              <a:ext uri="{FF2B5EF4-FFF2-40B4-BE49-F238E27FC236}">
                <a16:creationId xmlns:a16="http://schemas.microsoft.com/office/drawing/2014/main" id="{C44BAC99-EDAB-4922-8790-6D28DA86EB8E}"/>
              </a:ext>
            </a:extLst>
          </p:cNvPr>
          <p:cNvGrpSpPr/>
          <p:nvPr/>
        </p:nvGrpSpPr>
        <p:grpSpPr>
          <a:xfrm>
            <a:off x="241275" y="1528996"/>
            <a:ext cx="386037" cy="478976"/>
            <a:chOff x="2663464" y="3346815"/>
            <a:chExt cx="289528" cy="359232"/>
          </a:xfrm>
        </p:grpSpPr>
        <p:sp>
          <p:nvSpPr>
            <p:cNvPr id="322" name="Google Shape;11293;p70">
              <a:extLst>
                <a:ext uri="{FF2B5EF4-FFF2-40B4-BE49-F238E27FC236}">
                  <a16:creationId xmlns:a16="http://schemas.microsoft.com/office/drawing/2014/main" id="{7549248C-3FAB-4A9F-860C-94CCCEAF6A7B}"/>
                </a:ext>
              </a:extLst>
            </p:cNvPr>
            <p:cNvSpPr/>
            <p:nvPr/>
          </p:nvSpPr>
          <p:spPr>
            <a:xfrm>
              <a:off x="2663464" y="3490676"/>
              <a:ext cx="133674" cy="140666"/>
            </a:xfrm>
            <a:custGeom>
              <a:avLst/>
              <a:gdLst/>
              <a:ahLst/>
              <a:cxnLst/>
              <a:rect l="l" t="t" r="r" b="b"/>
              <a:pathLst>
                <a:path w="5105" h="5372" extrusionOk="0">
                  <a:moveTo>
                    <a:pt x="105" y="1"/>
                  </a:moveTo>
                  <a:cubicBezTo>
                    <a:pt x="48" y="1"/>
                    <a:pt x="0" y="49"/>
                    <a:pt x="0" y="115"/>
                  </a:cubicBezTo>
                  <a:lnTo>
                    <a:pt x="0" y="2023"/>
                  </a:lnTo>
                  <a:cubicBezTo>
                    <a:pt x="0" y="2128"/>
                    <a:pt x="48" y="2233"/>
                    <a:pt x="143" y="2300"/>
                  </a:cubicBezTo>
                  <a:lnTo>
                    <a:pt x="2862" y="4179"/>
                  </a:lnTo>
                  <a:cubicBezTo>
                    <a:pt x="2958" y="4246"/>
                    <a:pt x="3015" y="4351"/>
                    <a:pt x="3015" y="4466"/>
                  </a:cubicBezTo>
                  <a:lnTo>
                    <a:pt x="3015" y="5372"/>
                  </a:lnTo>
                  <a:lnTo>
                    <a:pt x="5104" y="5372"/>
                  </a:lnTo>
                  <a:lnTo>
                    <a:pt x="5104" y="2701"/>
                  </a:lnTo>
                  <a:cubicBezTo>
                    <a:pt x="5104" y="2596"/>
                    <a:pt x="5056" y="2500"/>
                    <a:pt x="4980" y="2434"/>
                  </a:cubicBezTo>
                  <a:lnTo>
                    <a:pt x="3387" y="1184"/>
                  </a:lnTo>
                  <a:cubicBezTo>
                    <a:pt x="3369" y="1171"/>
                    <a:pt x="3345" y="1163"/>
                    <a:pt x="3321" y="1163"/>
                  </a:cubicBezTo>
                  <a:cubicBezTo>
                    <a:pt x="3293" y="1163"/>
                    <a:pt x="3264" y="1173"/>
                    <a:pt x="3244" y="1193"/>
                  </a:cubicBezTo>
                  <a:lnTo>
                    <a:pt x="2910" y="1527"/>
                  </a:lnTo>
                  <a:cubicBezTo>
                    <a:pt x="2824" y="1613"/>
                    <a:pt x="2834" y="1756"/>
                    <a:pt x="2919" y="1842"/>
                  </a:cubicBezTo>
                  <a:lnTo>
                    <a:pt x="3778" y="2624"/>
                  </a:lnTo>
                  <a:cubicBezTo>
                    <a:pt x="3864" y="2691"/>
                    <a:pt x="3864" y="2815"/>
                    <a:pt x="3788" y="2901"/>
                  </a:cubicBezTo>
                  <a:lnTo>
                    <a:pt x="3721" y="2958"/>
                  </a:lnTo>
                  <a:cubicBezTo>
                    <a:pt x="3654" y="3035"/>
                    <a:pt x="3559" y="3082"/>
                    <a:pt x="3454" y="3082"/>
                  </a:cubicBezTo>
                  <a:lnTo>
                    <a:pt x="3311" y="3082"/>
                  </a:lnTo>
                  <a:cubicBezTo>
                    <a:pt x="3158" y="3082"/>
                    <a:pt x="3005" y="3035"/>
                    <a:pt x="2881" y="2949"/>
                  </a:cubicBezTo>
                  <a:lnTo>
                    <a:pt x="1030" y="1689"/>
                  </a:lnTo>
                  <a:cubicBezTo>
                    <a:pt x="935" y="1632"/>
                    <a:pt x="878" y="1527"/>
                    <a:pt x="878" y="1413"/>
                  </a:cubicBezTo>
                  <a:lnTo>
                    <a:pt x="878" y="688"/>
                  </a:lnTo>
                  <a:cubicBezTo>
                    <a:pt x="878" y="306"/>
                    <a:pt x="573" y="1"/>
                    <a:pt x="200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11294;p70">
              <a:extLst>
                <a:ext uri="{FF2B5EF4-FFF2-40B4-BE49-F238E27FC236}">
                  <a16:creationId xmlns:a16="http://schemas.microsoft.com/office/drawing/2014/main" id="{9FB79CDA-2861-4825-9794-E8CF5ACD231E}"/>
                </a:ext>
              </a:extLst>
            </p:cNvPr>
            <p:cNvSpPr/>
            <p:nvPr/>
          </p:nvSpPr>
          <p:spPr>
            <a:xfrm>
              <a:off x="2742386" y="3610839"/>
              <a:ext cx="54753" cy="20503"/>
            </a:xfrm>
            <a:custGeom>
              <a:avLst/>
              <a:gdLst/>
              <a:ahLst/>
              <a:cxnLst/>
              <a:rect l="l" t="t" r="r" b="b"/>
              <a:pathLst>
                <a:path w="2091" h="783" extrusionOk="0">
                  <a:moveTo>
                    <a:pt x="1" y="1"/>
                  </a:moveTo>
                  <a:lnTo>
                    <a:pt x="1" y="783"/>
                  </a:lnTo>
                  <a:lnTo>
                    <a:pt x="2090" y="783"/>
                  </a:lnTo>
                  <a:lnTo>
                    <a:pt x="2090" y="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11295;p70">
              <a:extLst>
                <a:ext uri="{FF2B5EF4-FFF2-40B4-BE49-F238E27FC236}">
                  <a16:creationId xmlns:a16="http://schemas.microsoft.com/office/drawing/2014/main" id="{C803DE33-98D2-4072-995F-D2691B869EF6}"/>
                </a:ext>
              </a:extLst>
            </p:cNvPr>
            <p:cNvSpPr/>
            <p:nvPr/>
          </p:nvSpPr>
          <p:spPr>
            <a:xfrm>
              <a:off x="2819082" y="3490676"/>
              <a:ext cx="133910" cy="140666"/>
            </a:xfrm>
            <a:custGeom>
              <a:avLst/>
              <a:gdLst/>
              <a:ahLst/>
              <a:cxnLst/>
              <a:rect l="l" t="t" r="r" b="b"/>
              <a:pathLst>
                <a:path w="5114" h="5372" extrusionOk="0">
                  <a:moveTo>
                    <a:pt x="4914" y="1"/>
                  </a:moveTo>
                  <a:cubicBezTo>
                    <a:pt x="4532" y="1"/>
                    <a:pt x="4227" y="306"/>
                    <a:pt x="4227" y="688"/>
                  </a:cubicBezTo>
                  <a:lnTo>
                    <a:pt x="4227" y="1413"/>
                  </a:lnTo>
                  <a:cubicBezTo>
                    <a:pt x="4227" y="1527"/>
                    <a:pt x="4169" y="1632"/>
                    <a:pt x="4084" y="1689"/>
                  </a:cubicBezTo>
                  <a:lnTo>
                    <a:pt x="2233" y="2949"/>
                  </a:lnTo>
                  <a:cubicBezTo>
                    <a:pt x="2099" y="3035"/>
                    <a:pt x="1956" y="3082"/>
                    <a:pt x="1804" y="3082"/>
                  </a:cubicBezTo>
                  <a:lnTo>
                    <a:pt x="1651" y="3082"/>
                  </a:lnTo>
                  <a:cubicBezTo>
                    <a:pt x="1546" y="3082"/>
                    <a:pt x="1451" y="3035"/>
                    <a:pt x="1384" y="2958"/>
                  </a:cubicBezTo>
                  <a:lnTo>
                    <a:pt x="1317" y="2901"/>
                  </a:lnTo>
                  <a:cubicBezTo>
                    <a:pt x="1241" y="2815"/>
                    <a:pt x="1250" y="2691"/>
                    <a:pt x="1327" y="2624"/>
                  </a:cubicBezTo>
                  <a:lnTo>
                    <a:pt x="2185" y="1842"/>
                  </a:lnTo>
                  <a:cubicBezTo>
                    <a:pt x="2281" y="1756"/>
                    <a:pt x="2281" y="1613"/>
                    <a:pt x="2195" y="1527"/>
                  </a:cubicBezTo>
                  <a:lnTo>
                    <a:pt x="1861" y="1193"/>
                  </a:lnTo>
                  <a:cubicBezTo>
                    <a:pt x="1840" y="1173"/>
                    <a:pt x="1812" y="1163"/>
                    <a:pt x="1784" y="1163"/>
                  </a:cubicBezTo>
                  <a:cubicBezTo>
                    <a:pt x="1759" y="1163"/>
                    <a:pt x="1735" y="1171"/>
                    <a:pt x="1718" y="1184"/>
                  </a:cubicBezTo>
                  <a:lnTo>
                    <a:pt x="134" y="2443"/>
                  </a:lnTo>
                  <a:cubicBezTo>
                    <a:pt x="48" y="2500"/>
                    <a:pt x="1" y="2596"/>
                    <a:pt x="1" y="2701"/>
                  </a:cubicBezTo>
                  <a:lnTo>
                    <a:pt x="1" y="5372"/>
                  </a:lnTo>
                  <a:lnTo>
                    <a:pt x="2099" y="5372"/>
                  </a:lnTo>
                  <a:lnTo>
                    <a:pt x="2099" y="4466"/>
                  </a:lnTo>
                  <a:cubicBezTo>
                    <a:pt x="2090" y="4351"/>
                    <a:pt x="2147" y="4246"/>
                    <a:pt x="2242" y="4179"/>
                  </a:cubicBezTo>
                  <a:lnTo>
                    <a:pt x="4971" y="2300"/>
                  </a:lnTo>
                  <a:cubicBezTo>
                    <a:pt x="5057" y="2233"/>
                    <a:pt x="5114" y="2128"/>
                    <a:pt x="5114" y="2023"/>
                  </a:cubicBezTo>
                  <a:lnTo>
                    <a:pt x="5114" y="115"/>
                  </a:lnTo>
                  <a:cubicBezTo>
                    <a:pt x="5114" y="49"/>
                    <a:pt x="5057" y="1"/>
                    <a:pt x="4999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11296;p70">
              <a:extLst>
                <a:ext uri="{FF2B5EF4-FFF2-40B4-BE49-F238E27FC236}">
                  <a16:creationId xmlns:a16="http://schemas.microsoft.com/office/drawing/2014/main" id="{1C993030-6E6D-4E24-8FD1-8FD39FB5FB28}"/>
                </a:ext>
              </a:extLst>
            </p:cNvPr>
            <p:cNvSpPr/>
            <p:nvPr/>
          </p:nvSpPr>
          <p:spPr>
            <a:xfrm>
              <a:off x="2819082" y="3610839"/>
              <a:ext cx="54988" cy="20503"/>
            </a:xfrm>
            <a:custGeom>
              <a:avLst/>
              <a:gdLst/>
              <a:ahLst/>
              <a:cxnLst/>
              <a:rect l="l" t="t" r="r" b="b"/>
              <a:pathLst>
                <a:path w="2100" h="783" extrusionOk="0">
                  <a:moveTo>
                    <a:pt x="1" y="1"/>
                  </a:moveTo>
                  <a:lnTo>
                    <a:pt x="1" y="783"/>
                  </a:lnTo>
                  <a:lnTo>
                    <a:pt x="2099" y="783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11297;p70">
              <a:extLst>
                <a:ext uri="{FF2B5EF4-FFF2-40B4-BE49-F238E27FC236}">
                  <a16:creationId xmlns:a16="http://schemas.microsoft.com/office/drawing/2014/main" id="{AB5B3ABF-E43E-4149-B0FC-1456C809FC0D}"/>
                </a:ext>
              </a:extLst>
            </p:cNvPr>
            <p:cNvSpPr/>
            <p:nvPr/>
          </p:nvSpPr>
          <p:spPr>
            <a:xfrm>
              <a:off x="2714918" y="3346815"/>
              <a:ext cx="167898" cy="178189"/>
            </a:xfrm>
            <a:custGeom>
              <a:avLst/>
              <a:gdLst/>
              <a:ahLst/>
              <a:cxnLst/>
              <a:rect l="l" t="t" r="r" b="b"/>
              <a:pathLst>
                <a:path w="6412" h="6805" extrusionOk="0">
                  <a:moveTo>
                    <a:pt x="3548" y="1"/>
                  </a:moveTo>
                  <a:cubicBezTo>
                    <a:pt x="2981" y="1"/>
                    <a:pt x="2401" y="173"/>
                    <a:pt x="1880" y="553"/>
                  </a:cubicBezTo>
                  <a:cubicBezTo>
                    <a:pt x="0" y="1927"/>
                    <a:pt x="468" y="4856"/>
                    <a:pt x="2691" y="5571"/>
                  </a:cubicBezTo>
                  <a:lnTo>
                    <a:pt x="3368" y="6697"/>
                  </a:lnTo>
                  <a:cubicBezTo>
                    <a:pt x="3411" y="6769"/>
                    <a:pt x="3485" y="6804"/>
                    <a:pt x="3559" y="6804"/>
                  </a:cubicBezTo>
                  <a:cubicBezTo>
                    <a:pt x="3633" y="6804"/>
                    <a:pt x="3707" y="6769"/>
                    <a:pt x="3750" y="6697"/>
                  </a:cubicBezTo>
                  <a:lnTo>
                    <a:pt x="4436" y="5571"/>
                  </a:lnTo>
                  <a:cubicBezTo>
                    <a:pt x="5610" y="5190"/>
                    <a:pt x="6411" y="4093"/>
                    <a:pt x="6411" y="2852"/>
                  </a:cubicBezTo>
                  <a:cubicBezTo>
                    <a:pt x="6411" y="1170"/>
                    <a:pt x="5026" y="1"/>
                    <a:pt x="3548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11298;p70">
              <a:extLst>
                <a:ext uri="{FF2B5EF4-FFF2-40B4-BE49-F238E27FC236}">
                  <a16:creationId xmlns:a16="http://schemas.microsoft.com/office/drawing/2014/main" id="{42E27A59-891C-4BF2-BD7D-43144DAF3494}"/>
                </a:ext>
              </a:extLst>
            </p:cNvPr>
            <p:cNvSpPr/>
            <p:nvPr/>
          </p:nvSpPr>
          <p:spPr>
            <a:xfrm>
              <a:off x="2757887" y="3372293"/>
              <a:ext cx="101467" cy="98744"/>
            </a:xfrm>
            <a:custGeom>
              <a:avLst/>
              <a:gdLst/>
              <a:ahLst/>
              <a:cxnLst/>
              <a:rect l="l" t="t" r="r" b="b"/>
              <a:pathLst>
                <a:path w="3875" h="3771" extrusionOk="0">
                  <a:moveTo>
                    <a:pt x="1919" y="918"/>
                  </a:moveTo>
                  <a:cubicBezTo>
                    <a:pt x="2099" y="918"/>
                    <a:pt x="2280" y="968"/>
                    <a:pt x="2442" y="1068"/>
                  </a:cubicBezTo>
                  <a:cubicBezTo>
                    <a:pt x="2557" y="1145"/>
                    <a:pt x="2652" y="1240"/>
                    <a:pt x="2729" y="1364"/>
                  </a:cubicBezTo>
                  <a:cubicBezTo>
                    <a:pt x="2939" y="1679"/>
                    <a:pt x="2939" y="2080"/>
                    <a:pt x="2729" y="2404"/>
                  </a:cubicBezTo>
                  <a:cubicBezTo>
                    <a:pt x="2652" y="2519"/>
                    <a:pt x="2557" y="2623"/>
                    <a:pt x="2442" y="2700"/>
                  </a:cubicBezTo>
                  <a:cubicBezTo>
                    <a:pt x="2280" y="2800"/>
                    <a:pt x="2099" y="2850"/>
                    <a:pt x="1919" y="2850"/>
                  </a:cubicBezTo>
                  <a:cubicBezTo>
                    <a:pt x="1739" y="2850"/>
                    <a:pt x="1560" y="2800"/>
                    <a:pt x="1403" y="2700"/>
                  </a:cubicBezTo>
                  <a:cubicBezTo>
                    <a:pt x="1279" y="2623"/>
                    <a:pt x="1183" y="2519"/>
                    <a:pt x="1107" y="2404"/>
                  </a:cubicBezTo>
                  <a:cubicBezTo>
                    <a:pt x="907" y="2080"/>
                    <a:pt x="907" y="1679"/>
                    <a:pt x="1107" y="1364"/>
                  </a:cubicBezTo>
                  <a:cubicBezTo>
                    <a:pt x="1183" y="1240"/>
                    <a:pt x="1279" y="1145"/>
                    <a:pt x="1403" y="1068"/>
                  </a:cubicBezTo>
                  <a:cubicBezTo>
                    <a:pt x="1560" y="968"/>
                    <a:pt x="1739" y="918"/>
                    <a:pt x="1919" y="918"/>
                  </a:cubicBezTo>
                  <a:close/>
                  <a:moveTo>
                    <a:pt x="1918" y="0"/>
                  </a:moveTo>
                  <a:cubicBezTo>
                    <a:pt x="1808" y="0"/>
                    <a:pt x="1698" y="76"/>
                    <a:pt x="1708" y="229"/>
                  </a:cubicBezTo>
                  <a:lnTo>
                    <a:pt x="1708" y="515"/>
                  </a:lnTo>
                  <a:cubicBezTo>
                    <a:pt x="1488" y="553"/>
                    <a:pt x="1279" y="639"/>
                    <a:pt x="1097" y="773"/>
                  </a:cubicBezTo>
                  <a:lnTo>
                    <a:pt x="897" y="563"/>
                  </a:lnTo>
                  <a:cubicBezTo>
                    <a:pt x="851" y="519"/>
                    <a:pt x="801" y="501"/>
                    <a:pt x="752" y="501"/>
                  </a:cubicBezTo>
                  <a:cubicBezTo>
                    <a:pt x="588" y="501"/>
                    <a:pt x="447" y="711"/>
                    <a:pt x="601" y="859"/>
                  </a:cubicBezTo>
                  <a:lnTo>
                    <a:pt x="811" y="1068"/>
                  </a:lnTo>
                  <a:cubicBezTo>
                    <a:pt x="678" y="1250"/>
                    <a:pt x="592" y="1460"/>
                    <a:pt x="554" y="1679"/>
                  </a:cubicBezTo>
                  <a:lnTo>
                    <a:pt x="258" y="1679"/>
                  </a:lnTo>
                  <a:cubicBezTo>
                    <a:pt x="0" y="1698"/>
                    <a:pt x="0" y="2070"/>
                    <a:pt x="258" y="2089"/>
                  </a:cubicBezTo>
                  <a:lnTo>
                    <a:pt x="563" y="2089"/>
                  </a:lnTo>
                  <a:cubicBezTo>
                    <a:pt x="592" y="2318"/>
                    <a:pt x="678" y="2519"/>
                    <a:pt x="811" y="2700"/>
                  </a:cubicBezTo>
                  <a:lnTo>
                    <a:pt x="601" y="2910"/>
                  </a:lnTo>
                  <a:cubicBezTo>
                    <a:pt x="455" y="3064"/>
                    <a:pt x="595" y="3268"/>
                    <a:pt x="755" y="3268"/>
                  </a:cubicBezTo>
                  <a:cubicBezTo>
                    <a:pt x="803" y="3268"/>
                    <a:pt x="853" y="3250"/>
                    <a:pt x="897" y="3205"/>
                  </a:cubicBezTo>
                  <a:lnTo>
                    <a:pt x="1107" y="2996"/>
                  </a:lnTo>
                  <a:cubicBezTo>
                    <a:pt x="1288" y="3129"/>
                    <a:pt x="1498" y="3215"/>
                    <a:pt x="1717" y="3253"/>
                  </a:cubicBezTo>
                  <a:lnTo>
                    <a:pt x="1717" y="3549"/>
                  </a:lnTo>
                  <a:cubicBezTo>
                    <a:pt x="1703" y="3697"/>
                    <a:pt x="1813" y="3771"/>
                    <a:pt x="1924" y="3771"/>
                  </a:cubicBezTo>
                  <a:cubicBezTo>
                    <a:pt x="2035" y="3771"/>
                    <a:pt x="2147" y="3697"/>
                    <a:pt x="2137" y="3549"/>
                  </a:cubicBezTo>
                  <a:lnTo>
                    <a:pt x="2137" y="3253"/>
                  </a:lnTo>
                  <a:cubicBezTo>
                    <a:pt x="2357" y="3215"/>
                    <a:pt x="2566" y="3129"/>
                    <a:pt x="2738" y="2996"/>
                  </a:cubicBezTo>
                  <a:lnTo>
                    <a:pt x="2948" y="3205"/>
                  </a:lnTo>
                  <a:cubicBezTo>
                    <a:pt x="2995" y="3250"/>
                    <a:pt x="3046" y="3268"/>
                    <a:pt x="3095" y="3268"/>
                  </a:cubicBezTo>
                  <a:cubicBezTo>
                    <a:pt x="3259" y="3268"/>
                    <a:pt x="3398" y="3064"/>
                    <a:pt x="3244" y="2910"/>
                  </a:cubicBezTo>
                  <a:lnTo>
                    <a:pt x="3034" y="2700"/>
                  </a:lnTo>
                  <a:cubicBezTo>
                    <a:pt x="3168" y="2519"/>
                    <a:pt x="3253" y="2318"/>
                    <a:pt x="3292" y="2089"/>
                  </a:cubicBezTo>
                  <a:lnTo>
                    <a:pt x="3587" y="2089"/>
                  </a:lnTo>
                  <a:cubicBezTo>
                    <a:pt x="3596" y="2090"/>
                    <a:pt x="3605" y="2091"/>
                    <a:pt x="3613" y="2091"/>
                  </a:cubicBezTo>
                  <a:cubicBezTo>
                    <a:pt x="3874" y="2091"/>
                    <a:pt x="3874" y="1678"/>
                    <a:pt x="3613" y="1678"/>
                  </a:cubicBezTo>
                  <a:cubicBezTo>
                    <a:pt x="3605" y="1678"/>
                    <a:pt x="3596" y="1678"/>
                    <a:pt x="3587" y="1679"/>
                  </a:cubicBezTo>
                  <a:lnTo>
                    <a:pt x="3578" y="1669"/>
                  </a:lnTo>
                  <a:lnTo>
                    <a:pt x="3282" y="1669"/>
                  </a:lnTo>
                  <a:cubicBezTo>
                    <a:pt x="3253" y="1450"/>
                    <a:pt x="3168" y="1240"/>
                    <a:pt x="3034" y="1059"/>
                  </a:cubicBezTo>
                  <a:lnTo>
                    <a:pt x="3234" y="859"/>
                  </a:lnTo>
                  <a:cubicBezTo>
                    <a:pt x="3388" y="705"/>
                    <a:pt x="3250" y="496"/>
                    <a:pt x="3092" y="496"/>
                  </a:cubicBezTo>
                  <a:cubicBezTo>
                    <a:pt x="3043" y="496"/>
                    <a:pt x="2993" y="516"/>
                    <a:pt x="2948" y="563"/>
                  </a:cubicBezTo>
                  <a:lnTo>
                    <a:pt x="2738" y="773"/>
                  </a:lnTo>
                  <a:cubicBezTo>
                    <a:pt x="2557" y="639"/>
                    <a:pt x="2347" y="553"/>
                    <a:pt x="2128" y="515"/>
                  </a:cubicBezTo>
                  <a:lnTo>
                    <a:pt x="2128" y="229"/>
                  </a:lnTo>
                  <a:cubicBezTo>
                    <a:pt x="2137" y="76"/>
                    <a:pt x="2027" y="0"/>
                    <a:pt x="191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11299;p70">
              <a:extLst>
                <a:ext uri="{FF2B5EF4-FFF2-40B4-BE49-F238E27FC236}">
                  <a16:creationId xmlns:a16="http://schemas.microsoft.com/office/drawing/2014/main" id="{CAB91328-42C4-40F0-99F9-7B17F60A23E6}"/>
                </a:ext>
              </a:extLst>
            </p:cNvPr>
            <p:cNvSpPr/>
            <p:nvPr/>
          </p:nvSpPr>
          <p:spPr>
            <a:xfrm>
              <a:off x="2789597" y="3403323"/>
              <a:ext cx="36999" cy="36423"/>
            </a:xfrm>
            <a:custGeom>
              <a:avLst/>
              <a:gdLst/>
              <a:ahLst/>
              <a:cxnLst/>
              <a:rect l="l" t="t" r="r" b="b"/>
              <a:pathLst>
                <a:path w="1413" h="1391" extrusionOk="0">
                  <a:moveTo>
                    <a:pt x="726" y="418"/>
                  </a:moveTo>
                  <a:cubicBezTo>
                    <a:pt x="783" y="418"/>
                    <a:pt x="850" y="446"/>
                    <a:pt x="888" y="484"/>
                  </a:cubicBezTo>
                  <a:lnTo>
                    <a:pt x="917" y="513"/>
                  </a:lnTo>
                  <a:cubicBezTo>
                    <a:pt x="955" y="561"/>
                    <a:pt x="983" y="618"/>
                    <a:pt x="983" y="675"/>
                  </a:cubicBezTo>
                  <a:lnTo>
                    <a:pt x="983" y="694"/>
                  </a:lnTo>
                  <a:lnTo>
                    <a:pt x="983" y="713"/>
                  </a:lnTo>
                  <a:cubicBezTo>
                    <a:pt x="983" y="771"/>
                    <a:pt x="955" y="837"/>
                    <a:pt x="917" y="885"/>
                  </a:cubicBezTo>
                  <a:lnTo>
                    <a:pt x="888" y="904"/>
                  </a:lnTo>
                  <a:cubicBezTo>
                    <a:pt x="850" y="942"/>
                    <a:pt x="783" y="971"/>
                    <a:pt x="726" y="971"/>
                  </a:cubicBezTo>
                  <a:lnTo>
                    <a:pt x="697" y="971"/>
                  </a:lnTo>
                  <a:cubicBezTo>
                    <a:pt x="630" y="971"/>
                    <a:pt x="573" y="942"/>
                    <a:pt x="526" y="904"/>
                  </a:cubicBezTo>
                  <a:lnTo>
                    <a:pt x="497" y="885"/>
                  </a:lnTo>
                  <a:cubicBezTo>
                    <a:pt x="459" y="837"/>
                    <a:pt x="430" y="771"/>
                    <a:pt x="430" y="713"/>
                  </a:cubicBezTo>
                  <a:lnTo>
                    <a:pt x="430" y="694"/>
                  </a:lnTo>
                  <a:lnTo>
                    <a:pt x="430" y="675"/>
                  </a:lnTo>
                  <a:cubicBezTo>
                    <a:pt x="430" y="618"/>
                    <a:pt x="459" y="561"/>
                    <a:pt x="497" y="513"/>
                  </a:cubicBezTo>
                  <a:lnTo>
                    <a:pt x="526" y="484"/>
                  </a:lnTo>
                  <a:cubicBezTo>
                    <a:pt x="573" y="446"/>
                    <a:pt x="630" y="418"/>
                    <a:pt x="697" y="418"/>
                  </a:cubicBezTo>
                  <a:close/>
                  <a:moveTo>
                    <a:pt x="707" y="0"/>
                  </a:moveTo>
                  <a:cubicBezTo>
                    <a:pt x="635" y="0"/>
                    <a:pt x="564" y="12"/>
                    <a:pt x="497" y="36"/>
                  </a:cubicBezTo>
                  <a:cubicBezTo>
                    <a:pt x="459" y="46"/>
                    <a:pt x="421" y="65"/>
                    <a:pt x="382" y="84"/>
                  </a:cubicBezTo>
                  <a:cubicBezTo>
                    <a:pt x="258" y="151"/>
                    <a:pt x="153" y="246"/>
                    <a:pt x="87" y="380"/>
                  </a:cubicBezTo>
                  <a:cubicBezTo>
                    <a:pt x="68" y="408"/>
                    <a:pt x="58" y="446"/>
                    <a:pt x="39" y="484"/>
                  </a:cubicBezTo>
                  <a:cubicBezTo>
                    <a:pt x="1" y="628"/>
                    <a:pt x="1" y="771"/>
                    <a:pt x="39" y="904"/>
                  </a:cubicBezTo>
                  <a:cubicBezTo>
                    <a:pt x="58" y="942"/>
                    <a:pt x="68" y="981"/>
                    <a:pt x="87" y="1019"/>
                  </a:cubicBezTo>
                  <a:cubicBezTo>
                    <a:pt x="153" y="1143"/>
                    <a:pt x="258" y="1248"/>
                    <a:pt x="382" y="1314"/>
                  </a:cubicBezTo>
                  <a:cubicBezTo>
                    <a:pt x="421" y="1334"/>
                    <a:pt x="459" y="1343"/>
                    <a:pt x="497" y="1362"/>
                  </a:cubicBezTo>
                  <a:cubicBezTo>
                    <a:pt x="564" y="1381"/>
                    <a:pt x="635" y="1391"/>
                    <a:pt x="707" y="1391"/>
                  </a:cubicBezTo>
                  <a:cubicBezTo>
                    <a:pt x="778" y="1391"/>
                    <a:pt x="850" y="1381"/>
                    <a:pt x="917" y="1362"/>
                  </a:cubicBezTo>
                  <a:cubicBezTo>
                    <a:pt x="955" y="1343"/>
                    <a:pt x="993" y="1334"/>
                    <a:pt x="1031" y="1314"/>
                  </a:cubicBezTo>
                  <a:cubicBezTo>
                    <a:pt x="1155" y="1248"/>
                    <a:pt x="1260" y="1143"/>
                    <a:pt x="1327" y="1019"/>
                  </a:cubicBezTo>
                  <a:cubicBezTo>
                    <a:pt x="1346" y="981"/>
                    <a:pt x="1355" y="942"/>
                    <a:pt x="1375" y="904"/>
                  </a:cubicBezTo>
                  <a:cubicBezTo>
                    <a:pt x="1413" y="771"/>
                    <a:pt x="1413" y="628"/>
                    <a:pt x="1375" y="484"/>
                  </a:cubicBezTo>
                  <a:cubicBezTo>
                    <a:pt x="1355" y="446"/>
                    <a:pt x="1346" y="408"/>
                    <a:pt x="1327" y="380"/>
                  </a:cubicBezTo>
                  <a:cubicBezTo>
                    <a:pt x="1260" y="246"/>
                    <a:pt x="1155" y="151"/>
                    <a:pt x="1031" y="84"/>
                  </a:cubicBezTo>
                  <a:cubicBezTo>
                    <a:pt x="993" y="65"/>
                    <a:pt x="955" y="46"/>
                    <a:pt x="917" y="36"/>
                  </a:cubicBezTo>
                  <a:cubicBezTo>
                    <a:pt x="850" y="12"/>
                    <a:pt x="778" y="0"/>
                    <a:pt x="707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11300;p70">
              <a:extLst>
                <a:ext uri="{FF2B5EF4-FFF2-40B4-BE49-F238E27FC236}">
                  <a16:creationId xmlns:a16="http://schemas.microsoft.com/office/drawing/2014/main" id="{61AD5FD0-60B5-4B13-8907-13965B64C9C8}"/>
                </a:ext>
              </a:extLst>
            </p:cNvPr>
            <p:cNvSpPr/>
            <p:nvPr/>
          </p:nvSpPr>
          <p:spPr>
            <a:xfrm>
              <a:off x="2734137" y="3660564"/>
              <a:ext cx="63001" cy="45483"/>
            </a:xfrm>
            <a:custGeom>
              <a:avLst/>
              <a:gdLst/>
              <a:ahLst/>
              <a:cxnLst/>
              <a:rect l="l" t="t" r="r" b="b"/>
              <a:pathLst>
                <a:path w="2406" h="1737" extrusionOk="0">
                  <a:moveTo>
                    <a:pt x="1" y="0"/>
                  </a:moveTo>
                  <a:lnTo>
                    <a:pt x="1" y="1517"/>
                  </a:lnTo>
                  <a:cubicBezTo>
                    <a:pt x="1" y="1641"/>
                    <a:pt x="96" y="1736"/>
                    <a:pt x="220" y="1736"/>
                  </a:cubicBezTo>
                  <a:lnTo>
                    <a:pt x="2186" y="1736"/>
                  </a:lnTo>
                  <a:cubicBezTo>
                    <a:pt x="2300" y="1736"/>
                    <a:pt x="2405" y="1641"/>
                    <a:pt x="2405" y="1517"/>
                  </a:cubicBezTo>
                  <a:lnTo>
                    <a:pt x="2405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11301;p70">
              <a:extLst>
                <a:ext uri="{FF2B5EF4-FFF2-40B4-BE49-F238E27FC236}">
                  <a16:creationId xmlns:a16="http://schemas.microsoft.com/office/drawing/2014/main" id="{6ECC9FA0-6573-49E8-8C35-9E3695776B80}"/>
                </a:ext>
              </a:extLst>
            </p:cNvPr>
            <p:cNvSpPr/>
            <p:nvPr/>
          </p:nvSpPr>
          <p:spPr>
            <a:xfrm>
              <a:off x="2734137" y="3629325"/>
              <a:ext cx="63001" cy="31265"/>
            </a:xfrm>
            <a:custGeom>
              <a:avLst/>
              <a:gdLst/>
              <a:ahLst/>
              <a:cxnLst/>
              <a:rect l="l" t="t" r="r" b="b"/>
              <a:pathLst>
                <a:path w="2406" h="1194" extrusionOk="0">
                  <a:moveTo>
                    <a:pt x="22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1193"/>
                  </a:lnTo>
                  <a:lnTo>
                    <a:pt x="2405" y="1193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11302;p70">
              <a:extLst>
                <a:ext uri="{FF2B5EF4-FFF2-40B4-BE49-F238E27FC236}">
                  <a16:creationId xmlns:a16="http://schemas.microsoft.com/office/drawing/2014/main" id="{96139593-D1AF-40D5-9775-E6E481EBE5D4}"/>
                </a:ext>
              </a:extLst>
            </p:cNvPr>
            <p:cNvSpPr/>
            <p:nvPr/>
          </p:nvSpPr>
          <p:spPr>
            <a:xfrm>
              <a:off x="2819082" y="3660564"/>
              <a:ext cx="62975" cy="45483"/>
            </a:xfrm>
            <a:custGeom>
              <a:avLst/>
              <a:gdLst/>
              <a:ahLst/>
              <a:cxnLst/>
              <a:rect l="l" t="t" r="r" b="b"/>
              <a:pathLst>
                <a:path w="2405" h="1737" extrusionOk="0">
                  <a:moveTo>
                    <a:pt x="1" y="0"/>
                  </a:moveTo>
                  <a:lnTo>
                    <a:pt x="1" y="1517"/>
                  </a:lnTo>
                  <a:cubicBezTo>
                    <a:pt x="1" y="1641"/>
                    <a:pt x="105" y="1736"/>
                    <a:pt x="229" y="1736"/>
                  </a:cubicBezTo>
                  <a:lnTo>
                    <a:pt x="2185" y="1736"/>
                  </a:lnTo>
                  <a:cubicBezTo>
                    <a:pt x="2309" y="1736"/>
                    <a:pt x="2405" y="1641"/>
                    <a:pt x="2405" y="1517"/>
                  </a:cubicBezTo>
                  <a:lnTo>
                    <a:pt x="2405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11303;p70">
              <a:extLst>
                <a:ext uri="{FF2B5EF4-FFF2-40B4-BE49-F238E27FC236}">
                  <a16:creationId xmlns:a16="http://schemas.microsoft.com/office/drawing/2014/main" id="{55EC01B4-0101-4627-B1A7-1C74E117DE8C}"/>
                </a:ext>
              </a:extLst>
            </p:cNvPr>
            <p:cNvSpPr/>
            <p:nvPr/>
          </p:nvSpPr>
          <p:spPr>
            <a:xfrm>
              <a:off x="2819082" y="3629090"/>
              <a:ext cx="62975" cy="31239"/>
            </a:xfrm>
            <a:custGeom>
              <a:avLst/>
              <a:gdLst/>
              <a:ahLst/>
              <a:cxnLst/>
              <a:rect l="l" t="t" r="r" b="b"/>
              <a:pathLst>
                <a:path w="2405" h="1193" extrusionOk="0">
                  <a:moveTo>
                    <a:pt x="1" y="0"/>
                  </a:moveTo>
                  <a:lnTo>
                    <a:pt x="1" y="1193"/>
                  </a:lnTo>
                  <a:lnTo>
                    <a:pt x="2405" y="1193"/>
                  </a:lnTo>
                  <a:lnTo>
                    <a:pt x="2405" y="219"/>
                  </a:lnTo>
                  <a:cubicBezTo>
                    <a:pt x="2405" y="95"/>
                    <a:pt x="2309" y="0"/>
                    <a:pt x="2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C158385-8880-46C1-B131-20597916DC27}"/>
              </a:ext>
            </a:extLst>
          </p:cNvPr>
          <p:cNvSpPr/>
          <p:nvPr/>
        </p:nvSpPr>
        <p:spPr>
          <a:xfrm>
            <a:off x="9666549" y="2593676"/>
            <a:ext cx="2438536" cy="2336526"/>
          </a:xfrm>
          <a:prstGeom prst="wedgeRoundRect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Think of past experiences when you have been coached. What makes an effective coach?</a:t>
            </a:r>
          </a:p>
        </p:txBody>
      </p:sp>
    </p:spTree>
    <p:extLst>
      <p:ext uri="{BB962C8B-B14F-4D97-AF65-F5344CB8AC3E}">
        <p14:creationId xmlns:p14="http://schemas.microsoft.com/office/powerpoint/2010/main" val="39330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5986B8D0-C339-443F-BFB9-407287DA908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 flipH="1">
            <a:off x="571802" y="2504023"/>
            <a:ext cx="5418315" cy="2817899"/>
          </a:xfrm>
        </p:spPr>
        <p:txBody>
          <a:bodyPr/>
          <a:lstStyle/>
          <a:p>
            <a:pPr marL="139700" indent="0">
              <a:buClr>
                <a:schemeClr val="tx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-Participate in team training, coaches training, and networking</a:t>
            </a:r>
          </a:p>
          <a:p>
            <a:pPr marL="139700" indent="0">
              <a:buClr>
                <a:schemeClr val="tx1"/>
              </a:buClr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>
              <a:buClr>
                <a:schemeClr val="tx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-Facilitate team meetings at least monthly</a:t>
            </a:r>
          </a:p>
          <a:p>
            <a:pPr marL="139700" indent="0">
              <a:buClr>
                <a:schemeClr val="tx1"/>
              </a:buClr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>
              <a:buClr>
                <a:schemeClr val="tx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-Work effectively with adults</a:t>
            </a:r>
          </a:p>
          <a:p>
            <a:pPr marL="139700" indent="0">
              <a:buClr>
                <a:schemeClr val="tx1"/>
              </a:buClr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>
              <a:buClr>
                <a:schemeClr val="tx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-Knowledgeable about school operating systems</a:t>
            </a:r>
          </a:p>
          <a:p>
            <a:pPr marL="139700" indent="0">
              <a:buClr>
                <a:schemeClr val="tx1"/>
              </a:buClr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>
              <a:buClr>
                <a:schemeClr val="tx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-Professional commitment</a:t>
            </a:r>
          </a:p>
          <a:p>
            <a:pPr marL="139700" indent="0"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B9FCB-2849-46F0-B29F-EE39EA3A1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7067074" y="1877859"/>
            <a:ext cx="4617151" cy="608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b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work with you to develop these skills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AA85A-4E8C-44AE-863D-72B655B52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7003042" y="2811788"/>
            <a:ext cx="4617156" cy="2817900"/>
          </a:xfrm>
        </p:spPr>
        <p:txBody>
          <a:bodyPr/>
          <a:lstStyle/>
          <a:p>
            <a:pPr marL="139700" indent="0"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-Knowledge of SWPBIS</a:t>
            </a:r>
          </a:p>
          <a:p>
            <a:pPr marL="139700" indent="0"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-Knowledge about behavior support practices at school-wide, class-wide, targeted, and individual levels</a:t>
            </a:r>
          </a:p>
          <a:p>
            <a:pPr marL="139700" indent="0"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-Skilled in data collection &amp; use of data for decision-making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EBAAAF-93B7-4EE1-9406-573937B7DC44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 flipH="1">
            <a:off x="571807" y="1737593"/>
            <a:ext cx="4617153" cy="608000"/>
          </a:xfrm>
        </p:spPr>
        <p:txBody>
          <a:bodyPr/>
          <a:lstStyle/>
          <a:p>
            <a:r>
              <a:rPr lang="en-US" b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FAA8071-1918-4D87-94A0-91BB3E49F3FF}"/>
              </a:ext>
            </a:extLst>
          </p:cNvPr>
          <p:cNvSpPr txBox="1">
            <a:spLocks/>
          </p:cNvSpPr>
          <p:nvPr/>
        </p:nvSpPr>
        <p:spPr>
          <a:xfrm flipH="1">
            <a:off x="571807" y="174014"/>
            <a:ext cx="7907176" cy="140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B8B8B8"/>
              </a:buClr>
            </a:pPr>
            <a:r>
              <a:rPr lang="en-US" sz="4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 COMPETENCIES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A3875-1C34-4042-9BF8-6D727773FC51}"/>
              </a:ext>
            </a:extLst>
          </p:cNvPr>
          <p:cNvSpPr txBox="1"/>
          <p:nvPr/>
        </p:nvSpPr>
        <p:spPr>
          <a:xfrm>
            <a:off x="1939636" y="2355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8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uiExpand="1" build="allAtOnce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>
                <a:latin typeface="Arial" panose="020B0604020202020204" pitchFamily="34" charset="0"/>
                <a:cs typeface="Arial" panose="020B0604020202020204" pitchFamily="34" charset="0"/>
              </a:rPr>
              <a:t>COACHING ROLES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8" name="Google Shape;398;p35"/>
          <p:cNvSpPr txBox="1">
            <a:spLocks noGrp="1"/>
          </p:cNvSpPr>
          <p:nvPr>
            <p:ph type="body" idx="4294967295"/>
          </p:nvPr>
        </p:nvSpPr>
        <p:spPr>
          <a:xfrm>
            <a:off x="1944002" y="2584120"/>
            <a:ext cx="2577846" cy="1617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Local PBS expert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Positive “nag”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Link to resources (e.g., pbis.org)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" name="Google Shape;399;p35"/>
          <p:cNvSpPr txBox="1">
            <a:spLocks noGrp="1"/>
          </p:cNvSpPr>
          <p:nvPr>
            <p:ph type="body" idx="4294967295"/>
          </p:nvPr>
        </p:nvSpPr>
        <p:spPr>
          <a:xfrm>
            <a:off x="2015356" y="1318658"/>
            <a:ext cx="2643188" cy="1460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>
              <a:buNone/>
            </a:pPr>
            <a:r>
              <a:rPr lang="en" sz="2133" b="1" dirty="0"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Content</a:t>
            </a:r>
            <a:r>
              <a:rPr lang="en" sz="2133" b="1" dirty="0">
                <a:latin typeface="Poppins Medium"/>
                <a:ea typeface="Poppins Medium"/>
                <a:cs typeface="Poppins Medium"/>
                <a:sym typeface="Poppins Medium"/>
              </a:rPr>
              <a:t> Knowledge</a:t>
            </a:r>
            <a:endParaRPr sz="2133" b="1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00" name="Google Shape;400;p35"/>
          <p:cNvSpPr txBox="1">
            <a:spLocks noGrp="1"/>
          </p:cNvSpPr>
          <p:nvPr>
            <p:ph type="body" idx="4294967295"/>
          </p:nvPr>
        </p:nvSpPr>
        <p:spPr>
          <a:xfrm rot="-5400000">
            <a:off x="806559" y="2441973"/>
            <a:ext cx="1473200" cy="76358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1733">
                <a:latin typeface="Poppins Medium"/>
                <a:ea typeface="Poppins Medium"/>
                <a:cs typeface="Poppins Medium"/>
                <a:sym typeface="Poppins Medium"/>
              </a:rPr>
              <a:t>Content</a:t>
            </a:r>
            <a:endParaRPr sz="1733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04" name="Google Shape;404;p35"/>
          <p:cNvSpPr txBox="1">
            <a:spLocks noGrp="1"/>
          </p:cNvSpPr>
          <p:nvPr>
            <p:ph type="body" idx="4294967295"/>
          </p:nvPr>
        </p:nvSpPr>
        <p:spPr>
          <a:xfrm>
            <a:off x="5479761" y="2779158"/>
            <a:ext cx="2617331" cy="1181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en" sz="2000" dirty="0"/>
              <a:t>Team meetings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2000" dirty="0"/>
              <a:t>Activities at training events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2000" dirty="0"/>
              <a:t>Implementation</a:t>
            </a:r>
            <a:endParaRPr sz="2000" dirty="0"/>
          </a:p>
        </p:txBody>
      </p:sp>
      <p:sp>
        <p:nvSpPr>
          <p:cNvPr id="405" name="Google Shape;405;p35"/>
          <p:cNvSpPr txBox="1">
            <a:spLocks noGrp="1"/>
          </p:cNvSpPr>
          <p:nvPr>
            <p:ph type="body" idx="4294967295"/>
          </p:nvPr>
        </p:nvSpPr>
        <p:spPr>
          <a:xfrm>
            <a:off x="5731735" y="1215961"/>
            <a:ext cx="2803525" cy="153352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>
              <a:buNone/>
            </a:pPr>
            <a:r>
              <a:rPr lang="en" sz="2133" b="1" dirty="0"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Facilitate</a:t>
            </a:r>
            <a:endParaRPr sz="2133" b="1" dirty="0">
              <a:latin typeface="Arial" panose="020B0604020202020204" pitchFamily="34" charset="0"/>
              <a:ea typeface="Poppins Medium"/>
              <a:cs typeface="Arial" panose="020B0604020202020204" pitchFamily="34" charset="0"/>
              <a:sym typeface="Poppins Medium"/>
            </a:endParaRPr>
          </a:p>
        </p:txBody>
      </p:sp>
      <p:sp>
        <p:nvSpPr>
          <p:cNvPr id="406" name="Google Shape;406;p35"/>
          <p:cNvSpPr txBox="1">
            <a:spLocks noGrp="1"/>
          </p:cNvSpPr>
          <p:nvPr>
            <p:ph type="body" idx="4294967295"/>
          </p:nvPr>
        </p:nvSpPr>
        <p:spPr>
          <a:xfrm rot="-5400000">
            <a:off x="4359065" y="2441973"/>
            <a:ext cx="1473200" cy="76358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1733">
                <a:latin typeface="Poppins Medium"/>
                <a:ea typeface="Poppins Medium"/>
                <a:cs typeface="Poppins Medium"/>
                <a:sym typeface="Poppins Medium"/>
              </a:rPr>
              <a:t>Facilitate</a:t>
            </a:r>
            <a:endParaRPr sz="1733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10" name="Google Shape;410;p35"/>
          <p:cNvSpPr txBox="1">
            <a:spLocks noGrp="1"/>
          </p:cNvSpPr>
          <p:nvPr>
            <p:ph type="body" idx="4294967295"/>
          </p:nvPr>
        </p:nvSpPr>
        <p:spPr>
          <a:xfrm>
            <a:off x="9120722" y="3188708"/>
            <a:ext cx="2624383" cy="11842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Share advanced content with team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Share information at faculty meetings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Google Shape;411;p35"/>
          <p:cNvSpPr txBox="1">
            <a:spLocks noGrp="1"/>
          </p:cNvSpPr>
          <p:nvPr>
            <p:ph type="body" idx="4294967295"/>
          </p:nvPr>
        </p:nvSpPr>
        <p:spPr>
          <a:xfrm>
            <a:off x="9386934" y="2153934"/>
            <a:ext cx="2487612" cy="105568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>
              <a:buNone/>
            </a:pPr>
            <a:r>
              <a:rPr lang="en" sz="2133" b="1" dirty="0"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Communicate</a:t>
            </a:r>
            <a:endParaRPr sz="2133" b="1" dirty="0">
              <a:latin typeface="Arial" panose="020B0604020202020204" pitchFamily="34" charset="0"/>
              <a:ea typeface="Poppins Medium"/>
              <a:cs typeface="Arial" panose="020B0604020202020204" pitchFamily="34" charset="0"/>
              <a:sym typeface="Poppins Medium"/>
            </a:endParaRPr>
          </a:p>
        </p:txBody>
      </p:sp>
      <p:sp>
        <p:nvSpPr>
          <p:cNvPr id="412" name="Google Shape;412;p35"/>
          <p:cNvSpPr txBox="1">
            <a:spLocks noGrp="1"/>
          </p:cNvSpPr>
          <p:nvPr>
            <p:ph type="body" idx="4294967295"/>
          </p:nvPr>
        </p:nvSpPr>
        <p:spPr>
          <a:xfrm rot="-5400000">
            <a:off x="7743716" y="2671567"/>
            <a:ext cx="1735137" cy="76358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1600"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Communicate</a:t>
            </a:r>
            <a:endParaRPr sz="1733">
              <a:latin typeface="Arial" panose="020B0604020202020204" pitchFamily="34" charset="0"/>
              <a:ea typeface="Poppins Medium"/>
              <a:cs typeface="Arial" panose="020B0604020202020204" pitchFamily="34" charset="0"/>
              <a:sym typeface="Poppins Medium"/>
            </a:endParaRPr>
          </a:p>
        </p:txBody>
      </p:sp>
      <p:sp>
        <p:nvSpPr>
          <p:cNvPr id="394" name="Google Shape;394;p35"/>
          <p:cNvSpPr/>
          <p:nvPr/>
        </p:nvSpPr>
        <p:spPr>
          <a:xfrm>
            <a:off x="960000" y="5240867"/>
            <a:ext cx="10272000" cy="66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5" name="Google Shape;395;p35"/>
          <p:cNvSpPr/>
          <p:nvPr/>
        </p:nvSpPr>
        <p:spPr>
          <a:xfrm>
            <a:off x="1588299" y="5127367"/>
            <a:ext cx="264800" cy="26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96" name="Google Shape;396;p35"/>
          <p:cNvCxnSpPr>
            <a:stCxn id="395" idx="0"/>
          </p:cNvCxnSpPr>
          <p:nvPr/>
        </p:nvCxnSpPr>
        <p:spPr>
          <a:xfrm rot="10800000">
            <a:off x="1720699" y="2317767"/>
            <a:ext cx="0" cy="280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97" name="Google Shape;397;p35"/>
          <p:cNvSpPr/>
          <p:nvPr/>
        </p:nvSpPr>
        <p:spPr>
          <a:xfrm rot="-5400000" flipH="1">
            <a:off x="917265" y="2662967"/>
            <a:ext cx="1148800" cy="458400"/>
          </a:xfrm>
          <a:prstGeom prst="round1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1" name="Google Shape;401;p35"/>
          <p:cNvSpPr/>
          <p:nvPr/>
        </p:nvSpPr>
        <p:spPr>
          <a:xfrm>
            <a:off x="5192299" y="5127367"/>
            <a:ext cx="264800" cy="26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02" name="Google Shape;402;p35"/>
          <p:cNvCxnSpPr>
            <a:stCxn id="401" idx="0"/>
          </p:cNvCxnSpPr>
          <p:nvPr/>
        </p:nvCxnSpPr>
        <p:spPr>
          <a:xfrm rot="10800000">
            <a:off x="5324699" y="2766567"/>
            <a:ext cx="0" cy="2360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03" name="Google Shape;403;p35"/>
          <p:cNvSpPr/>
          <p:nvPr/>
        </p:nvSpPr>
        <p:spPr>
          <a:xfrm rot="-5400000" flipH="1">
            <a:off x="4385087" y="2952724"/>
            <a:ext cx="1421156" cy="458400"/>
          </a:xfrm>
          <a:prstGeom prst="round1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7" name="Google Shape;407;p35"/>
          <p:cNvSpPr/>
          <p:nvPr/>
        </p:nvSpPr>
        <p:spPr>
          <a:xfrm>
            <a:off x="8796299" y="5127367"/>
            <a:ext cx="264800" cy="26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08" name="Google Shape;408;p35"/>
          <p:cNvCxnSpPr>
            <a:stCxn id="407" idx="0"/>
          </p:cNvCxnSpPr>
          <p:nvPr/>
        </p:nvCxnSpPr>
        <p:spPr>
          <a:xfrm rot="10800000">
            <a:off x="8928699" y="3206567"/>
            <a:ext cx="0" cy="1920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09" name="Google Shape;409;p35"/>
          <p:cNvSpPr/>
          <p:nvPr/>
        </p:nvSpPr>
        <p:spPr>
          <a:xfrm rot="-5400000" flipH="1">
            <a:off x="7856881" y="3259989"/>
            <a:ext cx="1685568" cy="458400"/>
          </a:xfrm>
          <a:prstGeom prst="round1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Rounded Rectangular Callout 1">
            <a:extLst>
              <a:ext uri="{FF2B5EF4-FFF2-40B4-BE49-F238E27FC236}">
                <a16:creationId xmlns:a16="http://schemas.microsoft.com/office/drawing/2014/main" id="{A86025E6-FE03-4C11-AE12-6B7D998AFFEB}"/>
              </a:ext>
            </a:extLst>
          </p:cNvPr>
          <p:cNvSpPr/>
          <p:nvPr/>
        </p:nvSpPr>
        <p:spPr bwMode="auto">
          <a:xfrm>
            <a:off x="9210352" y="365071"/>
            <a:ext cx="2399833" cy="2220899"/>
          </a:xfrm>
          <a:prstGeom prst="wedgeRoundRectCallou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133">
                <a:solidFill>
                  <a:srgbClr val="0D0F41"/>
                </a:solidFill>
                <a:latin typeface="Times New Roman"/>
                <a:cs typeface="Times New Roman"/>
                <a:sym typeface="Arial"/>
              </a:rPr>
              <a:t>Poll: </a:t>
            </a:r>
            <a:endParaRPr lang="en-US" sz="2133">
              <a:solidFill>
                <a:srgbClr val="0D0F41"/>
              </a:solidFill>
              <a:latin typeface="Times New Roman" pitchFamily="-108" charset="0"/>
              <a:cs typeface="Times New Roman"/>
              <a:sym typeface="Arial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133">
              <a:solidFill>
                <a:srgbClr val="0D0F41"/>
              </a:solidFill>
              <a:latin typeface="Times New Roman" pitchFamily="-108" charset="0"/>
              <a:cs typeface="Times New Roman"/>
              <a:sym typeface="Arial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133">
                <a:solidFill>
                  <a:srgbClr val="0D0F41"/>
                </a:solidFill>
                <a:latin typeface="Times New Roman"/>
                <a:cs typeface="Times New Roman"/>
                <a:sym typeface="Arial"/>
              </a:rPr>
              <a:t>Which role are you </a:t>
            </a:r>
            <a:r>
              <a:rPr lang="en-US" sz="2133" i="1">
                <a:solidFill>
                  <a:srgbClr val="0D0F41"/>
                </a:solidFill>
                <a:latin typeface="Times New Roman"/>
                <a:cs typeface="Times New Roman"/>
                <a:sym typeface="Arial"/>
              </a:rPr>
              <a:t>least </a:t>
            </a:r>
          </a:p>
          <a:p>
            <a:pPr algn="ctr" defTabSz="1219170">
              <a:spcBef>
                <a:spcPct val="0"/>
              </a:spcBef>
              <a:spcAft>
                <a:spcPct val="0"/>
              </a:spcAft>
            </a:pPr>
            <a:r>
              <a:rPr lang="en-US" sz="2133">
                <a:solidFill>
                  <a:srgbClr val="0D0F41"/>
                </a:solidFill>
                <a:latin typeface="Times New Roman"/>
                <a:cs typeface="Times New Roman"/>
                <a:sym typeface="Arial"/>
              </a:rPr>
              <a:t>comfortable with?</a:t>
            </a:r>
            <a:endParaRPr lang="en-US" sz="2400">
              <a:solidFill>
                <a:srgbClr val="0D0F41"/>
              </a:solidFill>
              <a:latin typeface="Arial"/>
              <a:sym typeface="Arial"/>
            </a:endParaRPr>
          </a:p>
        </p:txBody>
      </p:sp>
      <p:sp>
        <p:nvSpPr>
          <p:cNvPr id="23" name="Rounded Rectangular Callout 1">
            <a:extLst>
              <a:ext uri="{FF2B5EF4-FFF2-40B4-BE49-F238E27FC236}">
                <a16:creationId xmlns:a16="http://schemas.microsoft.com/office/drawing/2014/main" id="{A86025E6-FE03-4C11-AE12-6B7D998AFFEB}"/>
              </a:ext>
            </a:extLst>
          </p:cNvPr>
          <p:cNvSpPr/>
          <p:nvPr/>
        </p:nvSpPr>
        <p:spPr bwMode="auto">
          <a:xfrm>
            <a:off x="9215900" y="363221"/>
            <a:ext cx="2392435" cy="2220899"/>
          </a:xfrm>
          <a:prstGeom prst="wedgeRoundRect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267" dirty="0">
                <a:solidFill>
                  <a:srgbClr val="0D0F41"/>
                </a:solidFill>
                <a:cs typeface="Poppins" panose="020B0604020202020204" charset="0"/>
                <a:sym typeface="Arial"/>
              </a:rPr>
              <a:t>Poll: 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267" dirty="0">
                <a:solidFill>
                  <a:srgbClr val="0D0F41"/>
                </a:solidFill>
                <a:cs typeface="Poppins" panose="020B0604020202020204" charset="0"/>
                <a:sym typeface="Arial"/>
              </a:rPr>
              <a:t>Which role are you </a:t>
            </a:r>
            <a:r>
              <a:rPr lang="en-US" sz="2267" i="1" dirty="0">
                <a:solidFill>
                  <a:srgbClr val="0D0F41"/>
                </a:solidFill>
                <a:cs typeface="Poppins" panose="020B0604020202020204" charset="0"/>
                <a:sym typeface="Arial"/>
              </a:rPr>
              <a:t>most/least</a:t>
            </a:r>
            <a:r>
              <a:rPr lang="en-US" sz="2267" dirty="0">
                <a:solidFill>
                  <a:srgbClr val="0D0F41"/>
                </a:solidFill>
                <a:cs typeface="Poppins" panose="020B0604020202020204" charset="0"/>
                <a:sym typeface="Arial"/>
              </a:rPr>
              <a:t> comfortable with?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48"/>
          <p:cNvSpPr txBox="1">
            <a:spLocks noGrp="1"/>
          </p:cNvSpPr>
          <p:nvPr>
            <p:ph type="body" idx="1"/>
          </p:nvPr>
        </p:nvSpPr>
        <p:spPr>
          <a:xfrm>
            <a:off x="750339" y="4861363"/>
            <a:ext cx="3002400" cy="91440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Aft>
                <a:spcPts val="2133"/>
              </a:spcAft>
              <a:buNone/>
            </a:pPr>
            <a:r>
              <a:rPr lang="en" sz="2000" u="sng" dirty="0">
                <a:latin typeface="Arial" panose="020B0604020202020204" pitchFamily="34" charset="0"/>
                <a:cs typeface="Arial" panose="020B0604020202020204" pitchFamily="34" charset="0"/>
              </a:rPr>
              <a:t>Who is responsible…</a:t>
            </a:r>
            <a:endParaRPr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" name="Google Shape;819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Poppins SemiBold"/>
              </a:rPr>
              <a:t>ACTION PLANNING</a:t>
            </a:r>
            <a:endParaRPr b="1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  <a:sym typeface="Poppins SemiBold"/>
            </a:endParaRPr>
          </a:p>
        </p:txBody>
      </p:sp>
      <p:sp>
        <p:nvSpPr>
          <p:cNvPr id="828" name="Google Shape;828;p48"/>
          <p:cNvSpPr txBox="1">
            <a:spLocks noGrp="1"/>
          </p:cNvSpPr>
          <p:nvPr>
            <p:ph type="body" idx="4294967295"/>
          </p:nvPr>
        </p:nvSpPr>
        <p:spPr>
          <a:xfrm>
            <a:off x="1073808" y="4264463"/>
            <a:ext cx="1603375" cy="59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 algn="ctr">
              <a:buNone/>
            </a:pPr>
            <a:r>
              <a:rPr lang="en" sz="2667" dirty="0"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Who</a:t>
            </a:r>
            <a:endParaRPr sz="2667" dirty="0">
              <a:latin typeface="Arial" panose="020B0604020202020204" pitchFamily="34" charset="0"/>
              <a:ea typeface="Poppins Medium"/>
              <a:cs typeface="Arial" panose="020B0604020202020204" pitchFamily="34" charset="0"/>
              <a:sym typeface="Poppins Medium"/>
            </a:endParaRPr>
          </a:p>
        </p:txBody>
      </p:sp>
      <p:sp>
        <p:nvSpPr>
          <p:cNvPr id="829" name="Google Shape;829;p48"/>
          <p:cNvSpPr txBox="1">
            <a:spLocks noGrp="1"/>
          </p:cNvSpPr>
          <p:nvPr>
            <p:ph type="body" idx="4294967295"/>
          </p:nvPr>
        </p:nvSpPr>
        <p:spPr>
          <a:xfrm>
            <a:off x="4673526" y="4849847"/>
            <a:ext cx="2838450" cy="8842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Aft>
                <a:spcPts val="2133"/>
              </a:spcAft>
              <a:buNone/>
            </a:pPr>
            <a:r>
              <a:rPr lang="en" sz="2000" u="sng" dirty="0"/>
              <a:t>…for doing what…</a:t>
            </a:r>
            <a:endParaRPr sz="2000" u="sng" dirty="0"/>
          </a:p>
        </p:txBody>
      </p:sp>
      <p:sp>
        <p:nvSpPr>
          <p:cNvPr id="830" name="Google Shape;830;p48"/>
          <p:cNvSpPr txBox="1">
            <a:spLocks noGrp="1"/>
          </p:cNvSpPr>
          <p:nvPr>
            <p:ph type="body" idx="4294967295"/>
          </p:nvPr>
        </p:nvSpPr>
        <p:spPr>
          <a:xfrm>
            <a:off x="4280099" y="4249843"/>
            <a:ext cx="2060575" cy="59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 algn="ctr">
              <a:buNone/>
            </a:pPr>
            <a:r>
              <a:rPr lang="en" sz="2667" dirty="0">
                <a:latin typeface="Poppins Medium"/>
                <a:ea typeface="Poppins Medium"/>
                <a:cs typeface="Poppins Medium"/>
                <a:sym typeface="Poppins Medium"/>
              </a:rPr>
              <a:t>What</a:t>
            </a:r>
            <a:endParaRPr sz="2667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31" name="Google Shape;831;p48"/>
          <p:cNvSpPr txBox="1">
            <a:spLocks noGrp="1"/>
          </p:cNvSpPr>
          <p:nvPr>
            <p:ph type="body" idx="4294967295"/>
          </p:nvPr>
        </p:nvSpPr>
        <p:spPr>
          <a:xfrm>
            <a:off x="8048507" y="4876448"/>
            <a:ext cx="2838450" cy="57642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Aft>
                <a:spcPts val="2133"/>
              </a:spcAft>
              <a:buNone/>
            </a:pPr>
            <a:r>
              <a:rPr lang="en" sz="2000" u="sng" dirty="0">
                <a:latin typeface="Arial" panose="020B0604020202020204" pitchFamily="34" charset="0"/>
                <a:cs typeface="Arial" panose="020B0604020202020204" pitchFamily="34" charset="0"/>
              </a:rPr>
              <a:t>…by when?</a:t>
            </a:r>
            <a:endParaRPr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2" name="Google Shape;832;p48"/>
          <p:cNvSpPr txBox="1">
            <a:spLocks noGrp="1"/>
          </p:cNvSpPr>
          <p:nvPr>
            <p:ph type="body" idx="4294967295"/>
          </p:nvPr>
        </p:nvSpPr>
        <p:spPr>
          <a:xfrm>
            <a:off x="8143461" y="4249843"/>
            <a:ext cx="1603375" cy="59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 algn="ctr">
              <a:buNone/>
            </a:pPr>
            <a:r>
              <a:rPr lang="en" sz="2667" dirty="0"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When</a:t>
            </a:r>
            <a:endParaRPr sz="2667" dirty="0">
              <a:latin typeface="Arial" panose="020B0604020202020204" pitchFamily="34" charset="0"/>
              <a:ea typeface="Poppins Medium"/>
              <a:cs typeface="Arial" panose="020B0604020202020204" pitchFamily="34" charset="0"/>
              <a:sym typeface="Poppins Medium"/>
            </a:endParaRPr>
          </a:p>
        </p:txBody>
      </p:sp>
      <p:sp>
        <p:nvSpPr>
          <p:cNvPr id="833" name="Google Shape;833;p48"/>
          <p:cNvSpPr txBox="1">
            <a:spLocks noGrp="1"/>
          </p:cNvSpPr>
          <p:nvPr>
            <p:ph type="body" idx="4294967295"/>
          </p:nvPr>
        </p:nvSpPr>
        <p:spPr>
          <a:xfrm>
            <a:off x="4292482" y="1139519"/>
            <a:ext cx="3756025" cy="7381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2000" dirty="0">
                <a:latin typeface="Arial"/>
                <a:cs typeface="Arial"/>
              </a:rPr>
              <a:t>Specifies three features:</a:t>
            </a:r>
          </a:p>
        </p:txBody>
      </p:sp>
      <p:sp>
        <p:nvSpPr>
          <p:cNvPr id="821" name="Google Shape;821;p48"/>
          <p:cNvSpPr/>
          <p:nvPr/>
        </p:nvSpPr>
        <p:spPr>
          <a:xfrm>
            <a:off x="2298783" y="4365133"/>
            <a:ext cx="381200" cy="3812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 panose="020B0604020202020204" charset="0"/>
                <a:ea typeface="+mn-ea"/>
                <a:cs typeface="Poppins Medium" panose="020B0604020202020204" charset="0"/>
                <a:sym typeface="Arial"/>
              </a:rPr>
              <a:t>1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 panose="020B0604020202020204" charset="0"/>
              <a:ea typeface="+mn-ea"/>
              <a:cs typeface="Poppins Medium" panose="020B0604020202020204" charset="0"/>
              <a:sym typeface="Arial"/>
            </a:endParaRPr>
          </a:p>
        </p:txBody>
      </p:sp>
      <p:sp>
        <p:nvSpPr>
          <p:cNvPr id="820" name="Google Shape;820;p48"/>
          <p:cNvSpPr/>
          <p:nvPr/>
        </p:nvSpPr>
        <p:spPr>
          <a:xfrm>
            <a:off x="4192415" y="1883788"/>
            <a:ext cx="3756800" cy="13468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2" name="Google Shape;822;p48"/>
          <p:cNvSpPr/>
          <p:nvPr/>
        </p:nvSpPr>
        <p:spPr>
          <a:xfrm>
            <a:off x="5902151" y="4365133"/>
            <a:ext cx="381200" cy="3812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 panose="020B0604020202020204" charset="0"/>
                <a:ea typeface="+mn-ea"/>
                <a:cs typeface="Poppins Medium" panose="020B0604020202020204" charset="0"/>
                <a:sym typeface="Arial"/>
              </a:rPr>
              <a:t>2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 panose="020B0604020202020204" charset="0"/>
              <a:ea typeface="+mn-ea"/>
              <a:cs typeface="Poppins Medium" panose="020B0604020202020204" charset="0"/>
              <a:sym typeface="Arial"/>
            </a:endParaRPr>
          </a:p>
        </p:txBody>
      </p:sp>
      <p:sp>
        <p:nvSpPr>
          <p:cNvPr id="823" name="Google Shape;823;p48"/>
          <p:cNvSpPr/>
          <p:nvPr/>
        </p:nvSpPr>
        <p:spPr>
          <a:xfrm>
            <a:off x="9467732" y="4365133"/>
            <a:ext cx="381200" cy="3812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 panose="020B0604020202020204" charset="0"/>
                <a:ea typeface="+mn-ea"/>
                <a:cs typeface="Poppins Medium" panose="020B0604020202020204" charset="0"/>
                <a:sym typeface="Arial"/>
              </a:rPr>
              <a:t>3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 panose="020B0604020202020204" charset="0"/>
              <a:ea typeface="+mn-ea"/>
              <a:cs typeface="Poppins Medium" panose="020B0604020202020204" charset="0"/>
              <a:sym typeface="Arial"/>
            </a:endParaRPr>
          </a:p>
        </p:txBody>
      </p:sp>
      <p:cxnSp>
        <p:nvCxnSpPr>
          <p:cNvPr id="824" name="Google Shape;824;p48"/>
          <p:cNvCxnSpPr>
            <a:cxnSpLocks/>
            <a:stCxn id="820" idx="1"/>
            <a:endCxn id="821" idx="0"/>
          </p:cNvCxnSpPr>
          <p:nvPr/>
        </p:nvCxnSpPr>
        <p:spPr>
          <a:xfrm rot="5400000">
            <a:off x="3712827" y="2007144"/>
            <a:ext cx="1134545" cy="358143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25" name="Google Shape;825;p48"/>
          <p:cNvCxnSpPr>
            <a:cxnSpLocks/>
            <a:stCxn id="820" idx="1"/>
            <a:endCxn id="823" idx="0"/>
          </p:cNvCxnSpPr>
          <p:nvPr/>
        </p:nvCxnSpPr>
        <p:spPr>
          <a:xfrm rot="16200000" flipH="1">
            <a:off x="7297301" y="2004101"/>
            <a:ext cx="1134545" cy="358751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26" name="Google Shape;826;p48"/>
          <p:cNvCxnSpPr>
            <a:endCxn id="822" idx="0"/>
          </p:cNvCxnSpPr>
          <p:nvPr/>
        </p:nvCxnSpPr>
        <p:spPr>
          <a:xfrm>
            <a:off x="6092751" y="3000333"/>
            <a:ext cx="0" cy="1364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2" name="Google Shape;656;p43">
            <a:extLst>
              <a:ext uri="{FF2B5EF4-FFF2-40B4-BE49-F238E27FC236}">
                <a16:creationId xmlns:a16="http://schemas.microsoft.com/office/drawing/2014/main" id="{7E51F809-C591-462B-A23C-910E8AE7B7D5}"/>
              </a:ext>
            </a:extLst>
          </p:cNvPr>
          <p:cNvSpPr/>
          <p:nvPr/>
        </p:nvSpPr>
        <p:spPr>
          <a:xfrm>
            <a:off x="1151419" y="1313063"/>
            <a:ext cx="2391046" cy="2129753"/>
          </a:xfrm>
          <a:prstGeom prst="ellipse">
            <a:avLst/>
          </a:prstGeom>
          <a:noFill/>
          <a:ln w="952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671;p43">
            <a:extLst>
              <a:ext uri="{FF2B5EF4-FFF2-40B4-BE49-F238E27FC236}">
                <a16:creationId xmlns:a16="http://schemas.microsoft.com/office/drawing/2014/main" id="{B8CB9A2A-AF97-48EC-A307-A2730EFB0387}"/>
              </a:ext>
            </a:extLst>
          </p:cNvPr>
          <p:cNvSpPr txBox="1">
            <a:spLocks/>
          </p:cNvSpPr>
          <p:nvPr/>
        </p:nvSpPr>
        <p:spPr>
          <a:xfrm>
            <a:off x="1603375" y="2005792"/>
            <a:ext cx="1748490" cy="90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ind Vadodara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Foundation for all you do as a team</a:t>
            </a:r>
          </a:p>
        </p:txBody>
      </p:sp>
      <p:sp>
        <p:nvSpPr>
          <p:cNvPr id="24" name="Google Shape;656;p43">
            <a:extLst>
              <a:ext uri="{FF2B5EF4-FFF2-40B4-BE49-F238E27FC236}">
                <a16:creationId xmlns:a16="http://schemas.microsoft.com/office/drawing/2014/main" id="{3FB78F32-D077-465D-A319-ACDC8F2EE292}"/>
              </a:ext>
            </a:extLst>
          </p:cNvPr>
          <p:cNvSpPr/>
          <p:nvPr/>
        </p:nvSpPr>
        <p:spPr>
          <a:xfrm>
            <a:off x="8945149" y="1405128"/>
            <a:ext cx="2023872" cy="2023872"/>
          </a:xfrm>
          <a:prstGeom prst="ellipse">
            <a:avLst/>
          </a:prstGeom>
          <a:noFill/>
          <a:ln w="952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A79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" name="Google Shape;671;p43">
            <a:extLst>
              <a:ext uri="{FF2B5EF4-FFF2-40B4-BE49-F238E27FC236}">
                <a16:creationId xmlns:a16="http://schemas.microsoft.com/office/drawing/2014/main" id="{2E754D5D-BA52-4068-932F-AB29D1702A2E}"/>
              </a:ext>
            </a:extLst>
          </p:cNvPr>
          <p:cNvSpPr txBox="1">
            <a:spLocks/>
          </p:cNvSpPr>
          <p:nvPr/>
        </p:nvSpPr>
        <p:spPr>
          <a:xfrm>
            <a:off x="8945149" y="2005792"/>
            <a:ext cx="2023872" cy="822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ind Vadodara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Vital for achieving goals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C27D32-A47A-4C5B-8C39-00332E12DE4E}"/>
              </a:ext>
            </a:extLst>
          </p:cNvPr>
          <p:cNvSpPr txBox="1"/>
          <p:nvPr/>
        </p:nvSpPr>
        <p:spPr>
          <a:xfrm>
            <a:off x="674557" y="6019800"/>
            <a:ext cx="11137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Action Planning:  The process of </a:t>
            </a:r>
            <a:r>
              <a:rPr kumimoji="0" lang="en-US" sz="2000" b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organizing</a:t>
            </a:r>
            <a:r>
              <a:rPr kumimoji="0" lang="en-US" sz="2000" b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resources to enable individuals to engage in </a:t>
            </a:r>
            <a:r>
              <a:rPr kumimoji="0" lang="en-US" sz="2000" b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activities</a:t>
            </a:r>
            <a:r>
              <a:rPr kumimoji="0" lang="en-US" sz="2000" b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designed to achieve specific and important </a:t>
            </a:r>
            <a:r>
              <a:rPr kumimoji="0" lang="en-US" sz="2000" b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outcomes</a:t>
            </a:r>
            <a:r>
              <a:rPr kumimoji="0" lang="en-US" sz="2000" b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9A01E2-40CF-DC4B-B520-5338D2218773}"/>
              </a:ext>
            </a:extLst>
          </p:cNvPr>
          <p:cNvSpPr txBox="1"/>
          <p:nvPr/>
        </p:nvSpPr>
        <p:spPr>
          <a:xfrm>
            <a:off x="5291062" y="2192951"/>
            <a:ext cx="187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Action Plan</a:t>
            </a:r>
          </a:p>
        </p:txBody>
      </p:sp>
    </p:spTree>
    <p:extLst>
      <p:ext uri="{BB962C8B-B14F-4D97-AF65-F5344CB8AC3E}">
        <p14:creationId xmlns:p14="http://schemas.microsoft.com/office/powerpoint/2010/main" val="1939794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ACTION PLAN TEMPLATE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80485" y="2118666"/>
            <a:ext cx="5505450" cy="3805238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Preview the action plan templates, selecting one for your team to use as a foundation. </a:t>
            </a:r>
          </a:p>
          <a:p>
            <a:pPr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recommend Action Plan #1</a:t>
            </a:r>
          </a:p>
          <a:p>
            <a:pPr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how will you share access to documents with your team members? (Google Docs, School Common Drive, SharePoint)</a:t>
            </a:r>
          </a:p>
          <a:p>
            <a:pPr marL="203195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1867" dirty="0">
                <a:solidFill>
                  <a:schemeClr val="bg1"/>
                </a:solidFill>
              </a:rPr>
              <a:t>			</a:t>
            </a:r>
          </a:p>
          <a:p>
            <a:pPr marL="203195" indent="0">
              <a:lnSpc>
                <a:spcPct val="150000"/>
              </a:lnSpc>
              <a:buClr>
                <a:schemeClr val="bg1"/>
              </a:buClr>
              <a:buNone/>
            </a:pPr>
            <a:endParaRPr lang="en-US" sz="1867" dirty="0">
              <a:solidFill>
                <a:schemeClr val="bg1"/>
              </a:solidFill>
            </a:endParaRPr>
          </a:p>
          <a:p>
            <a:pPr marL="203195" indent="0">
              <a:lnSpc>
                <a:spcPct val="150000"/>
              </a:lnSpc>
              <a:buClr>
                <a:schemeClr val="bg1"/>
              </a:buClr>
              <a:buNone/>
            </a:pPr>
            <a:endParaRPr lang="en-US" sz="1867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6BD6788-D659-5738-F722-2D735221DE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85841" y="1666485"/>
            <a:ext cx="5995034" cy="47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65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TIER 1 TEAM PROFILE AND MEETING SCHEDULE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80485" y="2118666"/>
            <a:ext cx="5505450" cy="3805238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Team Profile and Meeting Schedule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with your team and upload to Canvas for trainer feedback.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(You will have time to finish this at the Oct Training)</a:t>
            </a:r>
          </a:p>
          <a:p>
            <a:pPr marL="203195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1867" dirty="0">
                <a:solidFill>
                  <a:schemeClr val="bg1"/>
                </a:solidFill>
              </a:rPr>
              <a:t>			</a:t>
            </a:r>
          </a:p>
          <a:p>
            <a:pPr marL="203195" indent="0">
              <a:lnSpc>
                <a:spcPct val="150000"/>
              </a:lnSpc>
              <a:buClr>
                <a:schemeClr val="bg1"/>
              </a:buClr>
              <a:buNone/>
            </a:pPr>
            <a:endParaRPr lang="en-US" sz="1867" dirty="0">
              <a:solidFill>
                <a:schemeClr val="bg1"/>
              </a:solidFill>
            </a:endParaRPr>
          </a:p>
          <a:p>
            <a:pPr marL="203195" indent="0">
              <a:lnSpc>
                <a:spcPct val="150000"/>
              </a:lnSpc>
              <a:buClr>
                <a:schemeClr val="bg1"/>
              </a:buClr>
              <a:buNone/>
            </a:pPr>
            <a:endParaRPr lang="en-US" sz="1867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63" name="Google Shape;1577;p61">
            <a:extLst>
              <a:ext uri="{FF2B5EF4-FFF2-40B4-BE49-F238E27FC236}">
                <a16:creationId xmlns:a16="http://schemas.microsoft.com/office/drawing/2014/main" id="{1774CCB5-648D-4F94-8B1E-4C8C3457245F}"/>
              </a:ext>
            </a:extLst>
          </p:cNvPr>
          <p:cNvSpPr/>
          <p:nvPr/>
        </p:nvSpPr>
        <p:spPr>
          <a:xfrm rot="14329451">
            <a:off x="4110399" y="5713871"/>
            <a:ext cx="230797" cy="146672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6BD6788-D659-5738-F722-2D735221DE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54381" y="1290371"/>
            <a:ext cx="4098500" cy="552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89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17" y="293310"/>
            <a:ext cx="9674461" cy="845600"/>
          </a:xfrm>
        </p:spPr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 </a:t>
            </a:r>
            <a:r>
              <a:rPr lang="en-US" sz="37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 - 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3591" y="1804085"/>
            <a:ext cx="7877948" cy="3212758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186262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Questions about:</a:t>
            </a:r>
          </a:p>
          <a:p>
            <a:pPr marL="643462" indent="-457200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 Structure</a:t>
            </a:r>
          </a:p>
          <a:p>
            <a:pPr marL="643462" indent="-457200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sites: Website/Canvas</a:t>
            </a:r>
          </a:p>
          <a:p>
            <a:pPr marL="643462" indent="-457200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Resources: Articles, Templates </a:t>
            </a:r>
          </a:p>
          <a:p>
            <a:pPr marL="643462" indent="-457200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 Complete and Upload Team Profile to Canvas</a:t>
            </a:r>
          </a:p>
          <a:p>
            <a:pPr marL="643462" indent="-457200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Questions or Comments</a:t>
            </a: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203711" y="5784975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 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874024" y="6007895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128711" y="5992655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420068" y="5896990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0352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ctrTitle"/>
          </p:nvPr>
        </p:nvSpPr>
        <p:spPr>
          <a:xfrm>
            <a:off x="2806581" y="2381061"/>
            <a:ext cx="8751600" cy="236470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PBIS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Looking Ahead: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Previewing October Team Training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7842" y="5466191"/>
            <a:ext cx="2833687" cy="703251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4B389A0-6DC9-3CA9-57EF-ADA42B226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634" y="606489"/>
            <a:ext cx="7918720" cy="138989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6674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160B7CF-7970-7C41-B6B7-4670D759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28" y="298379"/>
            <a:ext cx="10273751" cy="840155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OCTOBER TEAM TRAINING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B76EC-CEE8-3A41-849F-4DBD50BE82CB}"/>
              </a:ext>
            </a:extLst>
          </p:cNvPr>
          <p:cNvSpPr txBox="1"/>
          <p:nvPr/>
        </p:nvSpPr>
        <p:spPr>
          <a:xfrm>
            <a:off x="294028" y="1089896"/>
            <a:ext cx="10273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October 18</a:t>
            </a:r>
            <a:r>
              <a:rPr lang="en-US" sz="2400" b="1" baseline="30000" dirty="0">
                <a:solidFill>
                  <a:srgbClr val="92D050"/>
                </a:solidFill>
              </a:rPr>
              <a:t>th</a:t>
            </a:r>
            <a:r>
              <a:rPr lang="en-US" sz="2400" b="1" dirty="0">
                <a:solidFill>
                  <a:srgbClr val="92D050"/>
                </a:solidFill>
              </a:rPr>
              <a:t>  8:30-2:30 PM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In Person – 9A-Marlborough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          9B Worcester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Whole team attends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595CA0-E03E-8148-A160-F0A8FF35D9C3}"/>
              </a:ext>
            </a:extLst>
          </p:cNvPr>
          <p:cNvSpPr txBox="1">
            <a:spLocks/>
          </p:cNvSpPr>
          <p:nvPr/>
        </p:nvSpPr>
        <p:spPr>
          <a:xfrm>
            <a:off x="4348449" y="1717589"/>
            <a:ext cx="6770702" cy="4842032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86262" indent="0"/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BIG IDEAS</a:t>
            </a:r>
          </a:p>
          <a:p>
            <a:pPr marL="643462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Team Functioning</a:t>
            </a:r>
          </a:p>
          <a:p>
            <a:pPr marL="643462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Identify hopes and goals for PBIS in your school</a:t>
            </a:r>
          </a:p>
          <a:p>
            <a:pPr marL="643462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Determine your School-wide Expectations/Core Values</a:t>
            </a:r>
          </a:p>
          <a:p>
            <a:pPr marL="643462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Begin working on your Teaching Matrix</a:t>
            </a:r>
          </a:p>
          <a:p>
            <a:pPr marL="643462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Preview Lesson Plans</a:t>
            </a:r>
            <a:endParaRPr lang="en-US" sz="2533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Meeting with solid fill">
            <a:extLst>
              <a:ext uri="{FF2B5EF4-FFF2-40B4-BE49-F238E27FC236}">
                <a16:creationId xmlns:a16="http://schemas.microsoft.com/office/drawing/2014/main" id="{2A31F542-CB9C-F149-8FF0-EDD2AEA7EC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842" y="2460633"/>
            <a:ext cx="2205490" cy="2205490"/>
          </a:xfrm>
          <a:prstGeom prst="rect">
            <a:avLst/>
          </a:prstGeom>
        </p:spPr>
      </p:pic>
      <p:pic>
        <p:nvPicPr>
          <p:cNvPr id="6" name="Graphic 5" descr="Meeting with solid fill">
            <a:extLst>
              <a:ext uri="{FF2B5EF4-FFF2-40B4-BE49-F238E27FC236}">
                <a16:creationId xmlns:a16="http://schemas.microsoft.com/office/drawing/2014/main" id="{FE26F6E3-2498-3542-9C0B-CACD5F62C2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1587" y="3002787"/>
            <a:ext cx="2205490" cy="2205490"/>
          </a:xfrm>
          <a:prstGeom prst="rect">
            <a:avLst/>
          </a:prstGeom>
        </p:spPr>
      </p:pic>
      <p:pic>
        <p:nvPicPr>
          <p:cNvPr id="8" name="Graphic 7" descr="Meeting with solid fill">
            <a:extLst>
              <a:ext uri="{FF2B5EF4-FFF2-40B4-BE49-F238E27FC236}">
                <a16:creationId xmlns:a16="http://schemas.microsoft.com/office/drawing/2014/main" id="{DB7A5077-57DE-AA41-BA41-D8976D4DC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228" y="3563378"/>
            <a:ext cx="2205490" cy="22054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1350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ACTIVITY: 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8667" y="1410218"/>
            <a:ext cx="7127875" cy="455930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on the left or follow the URL posted in the chat to access the online attendance survey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prompts to enter attendance information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trainers if you require assistance (e.g., identifying your cohort or cohort group)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Attendance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sent in January and June.  Attendance records and Zoom log in will be use as verification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2133" dirty="0">
                <a:solidFill>
                  <a:schemeClr val="bg1"/>
                </a:solidFill>
              </a:rPr>
              <a:t>	 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6464;p67">
            <a:extLst>
              <a:ext uri="{FF2B5EF4-FFF2-40B4-BE49-F238E27FC236}">
                <a16:creationId xmlns:a16="http://schemas.microsoft.com/office/drawing/2014/main" id="{B4AAFC87-4409-CD41-908B-0540148241AB}"/>
              </a:ext>
            </a:extLst>
          </p:cNvPr>
          <p:cNvGrpSpPr/>
          <p:nvPr/>
        </p:nvGrpSpPr>
        <p:grpSpPr>
          <a:xfrm>
            <a:off x="3582509" y="5952768"/>
            <a:ext cx="495955" cy="495955"/>
            <a:chOff x="4674908" y="3682271"/>
            <a:chExt cx="371966" cy="371966"/>
          </a:xfrm>
        </p:grpSpPr>
        <p:sp>
          <p:nvSpPr>
            <p:cNvPr id="54" name="Google Shape;6465;p67">
              <a:extLst>
                <a:ext uri="{FF2B5EF4-FFF2-40B4-BE49-F238E27FC236}">
                  <a16:creationId xmlns:a16="http://schemas.microsoft.com/office/drawing/2014/main" id="{7574AB2C-4394-9A40-9860-04309BE367EF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6466;p67">
              <a:extLst>
                <a:ext uri="{FF2B5EF4-FFF2-40B4-BE49-F238E27FC236}">
                  <a16:creationId xmlns:a16="http://schemas.microsoft.com/office/drawing/2014/main" id="{0D10616C-C453-F140-81E5-E9426EE81EE0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6467;p67">
              <a:extLst>
                <a:ext uri="{FF2B5EF4-FFF2-40B4-BE49-F238E27FC236}">
                  <a16:creationId xmlns:a16="http://schemas.microsoft.com/office/drawing/2014/main" id="{9478BF90-876E-EA44-9730-AB30B4954EE6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6468;p67">
              <a:extLst>
                <a:ext uri="{FF2B5EF4-FFF2-40B4-BE49-F238E27FC236}">
                  <a16:creationId xmlns:a16="http://schemas.microsoft.com/office/drawing/2014/main" id="{60D57C72-DA36-FC4B-A8B4-1C807465E578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84EE2DD8-03A2-D641-A6A0-9F8B6689F1C7}"/>
              </a:ext>
            </a:extLst>
          </p:cNvPr>
          <p:cNvSpPr txBox="1">
            <a:spLocks/>
          </p:cNvSpPr>
          <p:nvPr/>
        </p:nvSpPr>
        <p:spPr>
          <a:xfrm>
            <a:off x="3982408" y="5596586"/>
            <a:ext cx="4756300" cy="110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indent="0" defTabSz="1219170">
              <a:buClr>
                <a:prstClr val="white"/>
              </a:buClr>
              <a:buNone/>
              <a:defRPr/>
            </a:pPr>
            <a:r>
              <a:rPr lang="en-US" sz="32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in Cohort 9</a:t>
            </a:r>
            <a:endParaRPr lang="en-US" sz="3200" b="1" i="1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F46D5-A3C1-3349-B335-4273B11969F0}"/>
              </a:ext>
            </a:extLst>
          </p:cNvPr>
          <p:cNvSpPr txBox="1"/>
          <p:nvPr/>
        </p:nvSpPr>
        <p:spPr>
          <a:xfrm>
            <a:off x="9740859" y="604811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1 minute</a:t>
            </a:r>
          </a:p>
        </p:txBody>
      </p:sp>
      <p:pic>
        <p:nvPicPr>
          <p:cNvPr id="31" name="Picture 51">
            <a:extLst>
              <a:ext uri="{FF2B5EF4-FFF2-40B4-BE49-F238E27FC236}">
                <a16:creationId xmlns:a16="http://schemas.microsoft.com/office/drawing/2014/main" id="{1833E945-42FE-4DF4-A57F-6E07678ED1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52672" y="2142901"/>
            <a:ext cx="3088809" cy="310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3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1"/>
          <p:cNvSpPr txBox="1">
            <a:spLocks noGrp="1"/>
          </p:cNvSpPr>
          <p:nvPr>
            <p:ph type="ctrTitle"/>
          </p:nvPr>
        </p:nvSpPr>
        <p:spPr>
          <a:xfrm flipH="1">
            <a:off x="1917955" y="2944847"/>
            <a:ext cx="3753788" cy="99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>
                <a:latin typeface="Arial" panose="020B0604020202020204" pitchFamily="34" charset="0"/>
                <a:cs typeface="Arial" panose="020B0604020202020204" pitchFamily="34" charset="0"/>
              </a:rPr>
              <a:t>Grade/Department Representatives</a:t>
            </a:r>
            <a:endParaRPr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8" name="Google Shape;578;p41"/>
          <p:cNvSpPr txBox="1">
            <a:spLocks noGrp="1"/>
          </p:cNvSpPr>
          <p:nvPr>
            <p:ph type="subTitle" idx="1"/>
          </p:nvPr>
        </p:nvSpPr>
        <p:spPr>
          <a:xfrm flipH="1">
            <a:off x="1917955" y="4692317"/>
            <a:ext cx="3754000" cy="99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000">
                <a:latin typeface="Arial"/>
                <a:cs typeface="Arial"/>
              </a:rPr>
              <a:t>Special Educator, Counselor, School Psychologist, Social Worker, etc.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73" name="Google Shape;573;p41"/>
          <p:cNvSpPr txBox="1">
            <a:spLocks noGrp="1"/>
          </p:cNvSpPr>
          <p:nvPr>
            <p:ph type="ctrTitle" idx="2"/>
          </p:nvPr>
        </p:nvSpPr>
        <p:spPr>
          <a:xfrm flipH="1">
            <a:off x="7540846" y="3248497"/>
            <a:ext cx="4380220" cy="99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>
                <a:latin typeface="Arial" panose="020B0604020202020204" pitchFamily="34" charset="0"/>
                <a:cs typeface="Arial" panose="020B0604020202020204" pitchFamily="34" charset="0"/>
              </a:rPr>
              <a:t>Parent/Family </a:t>
            </a:r>
            <a:br>
              <a:rPr lang="en" sz="2667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2667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endParaRPr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0" name="Google Shape;580;p41"/>
          <p:cNvSpPr txBox="1">
            <a:spLocks noGrp="1"/>
          </p:cNvSpPr>
          <p:nvPr>
            <p:ph type="subTitle" idx="3"/>
          </p:nvPr>
        </p:nvSpPr>
        <p:spPr>
          <a:xfrm flipH="1">
            <a:off x="7540852" y="4824252"/>
            <a:ext cx="3514400" cy="67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000">
                <a:latin typeface="Arial"/>
                <a:cs typeface="Arial"/>
              </a:rPr>
              <a:t>Mental Health Providers, Businesses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575" name="Google Shape;575;p41"/>
          <p:cNvSpPr txBox="1">
            <a:spLocks noGrp="1"/>
          </p:cNvSpPr>
          <p:nvPr>
            <p:ph type="ctrTitle" idx="4"/>
          </p:nvPr>
        </p:nvSpPr>
        <p:spPr>
          <a:xfrm flipH="1">
            <a:off x="1917955" y="1867633"/>
            <a:ext cx="2733195" cy="6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  <a:endParaRPr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2" name="Google Shape;582;p41"/>
          <p:cNvSpPr txBox="1">
            <a:spLocks noGrp="1"/>
          </p:cNvSpPr>
          <p:nvPr>
            <p:ph type="subTitle" idx="5"/>
          </p:nvPr>
        </p:nvSpPr>
        <p:spPr>
          <a:xfrm flipH="1">
            <a:off x="7540852" y="2336300"/>
            <a:ext cx="3514400" cy="77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000">
                <a:latin typeface="Arial"/>
                <a:cs typeface="Arial"/>
              </a:rPr>
              <a:t>Office, Supervisory, Custodial, Bus, Security, etc.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577" name="Google Shape;577;p41"/>
          <p:cNvSpPr txBox="1">
            <a:spLocks noGrp="1"/>
          </p:cNvSpPr>
          <p:nvPr>
            <p:ph type="ctrTitle" idx="6"/>
          </p:nvPr>
        </p:nvSpPr>
        <p:spPr>
          <a:xfrm flipH="1">
            <a:off x="1917955" y="4221151"/>
            <a:ext cx="3635200" cy="6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>
                <a:latin typeface="Arial" panose="020B0604020202020204" pitchFamily="34" charset="0"/>
                <a:cs typeface="Arial" panose="020B0604020202020204" pitchFamily="34" charset="0"/>
              </a:rPr>
              <a:t>Specialists</a:t>
            </a:r>
            <a:endParaRPr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9" name="Google Shape;579;p41"/>
          <p:cNvSpPr txBox="1">
            <a:spLocks noGrp="1"/>
          </p:cNvSpPr>
          <p:nvPr>
            <p:ph type="ctrTitle" idx="8"/>
          </p:nvPr>
        </p:nvSpPr>
        <p:spPr>
          <a:xfrm flipH="1">
            <a:off x="7540852" y="4353085"/>
            <a:ext cx="4058481" cy="6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>
                <a:latin typeface="Arial" panose="020B0604020202020204" pitchFamily="34" charset="0"/>
                <a:cs typeface="Arial" panose="020B0604020202020204" pitchFamily="34" charset="0"/>
              </a:rPr>
              <a:t>Community Members</a:t>
            </a:r>
            <a:endParaRPr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1" name="Google Shape;581;p41"/>
          <p:cNvSpPr txBox="1">
            <a:spLocks noGrp="1"/>
          </p:cNvSpPr>
          <p:nvPr>
            <p:ph type="ctrTitle" idx="13"/>
          </p:nvPr>
        </p:nvSpPr>
        <p:spPr>
          <a:xfrm flipH="1">
            <a:off x="7540852" y="1867633"/>
            <a:ext cx="2530400" cy="6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>
                <a:latin typeface="Arial" panose="020B0604020202020204" pitchFamily="34" charset="0"/>
                <a:cs typeface="Arial" panose="020B0604020202020204" pitchFamily="34" charset="0"/>
              </a:rPr>
              <a:t>Support Staff</a:t>
            </a:r>
            <a:endParaRPr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0" name="Google Shape;570;p41"/>
          <p:cNvSpPr txBox="1">
            <a:spLocks noGrp="1"/>
          </p:cNvSpPr>
          <p:nvPr>
            <p:ph type="title" idx="15"/>
          </p:nvPr>
        </p:nvSpPr>
        <p:spPr>
          <a:xfrm>
            <a:off x="440834" y="389509"/>
            <a:ext cx="93780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>
                <a:latin typeface="Arial" panose="020B0604020202020204" pitchFamily="34" charset="0"/>
                <a:cs typeface="Arial" panose="020B0604020202020204" pitchFamily="34" charset="0"/>
              </a:rPr>
              <a:t>TEAM COMPOSITION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Google Shape;575;p41">
            <a:extLst>
              <a:ext uri="{FF2B5EF4-FFF2-40B4-BE49-F238E27FC236}">
                <a16:creationId xmlns:a16="http://schemas.microsoft.com/office/drawing/2014/main" id="{8CB20D26-0023-4071-95AC-430DEEB32066}"/>
              </a:ext>
            </a:extLst>
          </p:cNvPr>
          <p:cNvSpPr txBox="1">
            <a:spLocks/>
          </p:cNvSpPr>
          <p:nvPr/>
        </p:nvSpPr>
        <p:spPr>
          <a:xfrm flipH="1">
            <a:off x="5553155" y="5723299"/>
            <a:ext cx="2733195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8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SemiBold"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oppins Medium"/>
              </a:rPr>
              <a:t>Student</a:t>
            </a:r>
          </a:p>
        </p:txBody>
      </p:sp>
      <p:grpSp>
        <p:nvGrpSpPr>
          <p:cNvPr id="83" name="Google Shape;9355;p69">
            <a:extLst>
              <a:ext uri="{FF2B5EF4-FFF2-40B4-BE49-F238E27FC236}">
                <a16:creationId xmlns:a16="http://schemas.microsoft.com/office/drawing/2014/main" id="{3ED43526-C0BC-4AA4-B9C1-94F73DBFAF46}"/>
              </a:ext>
            </a:extLst>
          </p:cNvPr>
          <p:cNvGrpSpPr/>
          <p:nvPr/>
        </p:nvGrpSpPr>
        <p:grpSpPr>
          <a:xfrm>
            <a:off x="1177357" y="2980130"/>
            <a:ext cx="526145" cy="382031"/>
            <a:chOff x="5302988" y="3389839"/>
            <a:chExt cx="394609" cy="286523"/>
          </a:xfrm>
        </p:grpSpPr>
        <p:sp>
          <p:nvSpPr>
            <p:cNvPr id="84" name="Google Shape;9356;p69">
              <a:extLst>
                <a:ext uri="{FF2B5EF4-FFF2-40B4-BE49-F238E27FC236}">
                  <a16:creationId xmlns:a16="http://schemas.microsoft.com/office/drawing/2014/main" id="{87974E76-82C3-4288-AD61-DC01DFE08068}"/>
                </a:ext>
              </a:extLst>
            </p:cNvPr>
            <p:cNvSpPr/>
            <p:nvPr/>
          </p:nvSpPr>
          <p:spPr>
            <a:xfrm>
              <a:off x="5589485" y="3491859"/>
              <a:ext cx="31696" cy="69904"/>
            </a:xfrm>
            <a:custGeom>
              <a:avLst/>
              <a:gdLst/>
              <a:ahLst/>
              <a:cxnLst/>
              <a:rect l="l" t="t" r="r" b="b"/>
              <a:pathLst>
                <a:path w="1207" h="2662" extrusionOk="0">
                  <a:moveTo>
                    <a:pt x="728" y="1"/>
                  </a:moveTo>
                  <a:cubicBezTo>
                    <a:pt x="326" y="1"/>
                    <a:pt x="1" y="326"/>
                    <a:pt x="1" y="728"/>
                  </a:cubicBezTo>
                  <a:lnTo>
                    <a:pt x="1" y="891"/>
                  </a:lnTo>
                  <a:cubicBezTo>
                    <a:pt x="1" y="1101"/>
                    <a:pt x="30" y="1312"/>
                    <a:pt x="97" y="1503"/>
                  </a:cubicBezTo>
                  <a:lnTo>
                    <a:pt x="479" y="2661"/>
                  </a:lnTo>
                  <a:lnTo>
                    <a:pt x="1207" y="2661"/>
                  </a:lnTo>
                  <a:lnTo>
                    <a:pt x="1207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9357;p69">
              <a:extLst>
                <a:ext uri="{FF2B5EF4-FFF2-40B4-BE49-F238E27FC236}">
                  <a16:creationId xmlns:a16="http://schemas.microsoft.com/office/drawing/2014/main" id="{CB94455F-8C6B-49E8-ABB6-273ED8B65AFC}"/>
                </a:ext>
              </a:extLst>
            </p:cNvPr>
            <p:cNvSpPr/>
            <p:nvPr/>
          </p:nvSpPr>
          <p:spPr>
            <a:xfrm>
              <a:off x="5602063" y="3485583"/>
              <a:ext cx="76417" cy="76180"/>
            </a:xfrm>
            <a:custGeom>
              <a:avLst/>
              <a:gdLst/>
              <a:ahLst/>
              <a:cxnLst/>
              <a:rect l="l" t="t" r="r" b="b"/>
              <a:pathLst>
                <a:path w="2910" h="2901" extrusionOk="0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cubicBezTo>
                    <a:pt x="0" y="986"/>
                    <a:pt x="220" y="1206"/>
                    <a:pt x="488" y="1206"/>
                  </a:cubicBezTo>
                  <a:lnTo>
                    <a:pt x="2422" y="2900"/>
                  </a:lnTo>
                  <a:lnTo>
                    <a:pt x="2833" y="1465"/>
                  </a:lnTo>
                  <a:cubicBezTo>
                    <a:pt x="2881" y="1293"/>
                    <a:pt x="2910" y="1120"/>
                    <a:pt x="2910" y="938"/>
                  </a:cubicBezTo>
                  <a:lnTo>
                    <a:pt x="2910" y="479"/>
                  </a:lnTo>
                  <a:cubicBezTo>
                    <a:pt x="2910" y="211"/>
                    <a:pt x="2690" y="1"/>
                    <a:pt x="24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9358;p69">
              <a:extLst>
                <a:ext uri="{FF2B5EF4-FFF2-40B4-BE49-F238E27FC236}">
                  <a16:creationId xmlns:a16="http://schemas.microsoft.com/office/drawing/2014/main" id="{DFCF87CD-14A7-4139-B004-19401BFF0E38}"/>
                </a:ext>
              </a:extLst>
            </p:cNvPr>
            <p:cNvSpPr/>
            <p:nvPr/>
          </p:nvSpPr>
          <p:spPr>
            <a:xfrm>
              <a:off x="5614878" y="3580828"/>
              <a:ext cx="38235" cy="28177"/>
            </a:xfrm>
            <a:custGeom>
              <a:avLst/>
              <a:gdLst/>
              <a:ahLst/>
              <a:cxnLst/>
              <a:rect l="l" t="t" r="r" b="b"/>
              <a:pathLst>
                <a:path w="1456" h="1073" extrusionOk="0">
                  <a:moveTo>
                    <a:pt x="0" y="1"/>
                  </a:moveTo>
                  <a:lnTo>
                    <a:pt x="0" y="1073"/>
                  </a:lnTo>
                  <a:lnTo>
                    <a:pt x="1455" y="1073"/>
                  </a:lnTo>
                  <a:lnTo>
                    <a:pt x="1455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9359;p69">
              <a:extLst>
                <a:ext uri="{FF2B5EF4-FFF2-40B4-BE49-F238E27FC236}">
                  <a16:creationId xmlns:a16="http://schemas.microsoft.com/office/drawing/2014/main" id="{0E2007EB-A0B4-491F-A521-537C65B5E555}"/>
                </a:ext>
              </a:extLst>
            </p:cNvPr>
            <p:cNvSpPr/>
            <p:nvPr/>
          </p:nvSpPr>
          <p:spPr>
            <a:xfrm>
              <a:off x="5614878" y="3580828"/>
              <a:ext cx="38235" cy="15625"/>
            </a:xfrm>
            <a:custGeom>
              <a:avLst/>
              <a:gdLst/>
              <a:ahLst/>
              <a:cxnLst/>
              <a:rect l="l" t="t" r="r" b="b"/>
              <a:pathLst>
                <a:path w="1456" h="595" extrusionOk="0">
                  <a:moveTo>
                    <a:pt x="0" y="1"/>
                  </a:moveTo>
                  <a:lnTo>
                    <a:pt x="0" y="451"/>
                  </a:lnTo>
                  <a:cubicBezTo>
                    <a:pt x="235" y="546"/>
                    <a:pt x="481" y="594"/>
                    <a:pt x="728" y="594"/>
                  </a:cubicBezTo>
                  <a:cubicBezTo>
                    <a:pt x="974" y="594"/>
                    <a:pt x="1221" y="546"/>
                    <a:pt x="1455" y="451"/>
                  </a:cubicBezTo>
                  <a:lnTo>
                    <a:pt x="1455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9360;p69">
              <a:extLst>
                <a:ext uri="{FF2B5EF4-FFF2-40B4-BE49-F238E27FC236}">
                  <a16:creationId xmlns:a16="http://schemas.microsoft.com/office/drawing/2014/main" id="{4BC40200-BAF0-4771-BDE1-47AB3549145B}"/>
                </a:ext>
              </a:extLst>
            </p:cNvPr>
            <p:cNvSpPr/>
            <p:nvPr/>
          </p:nvSpPr>
          <p:spPr>
            <a:xfrm>
              <a:off x="5570394" y="3596426"/>
              <a:ext cx="126941" cy="79935"/>
            </a:xfrm>
            <a:custGeom>
              <a:avLst/>
              <a:gdLst/>
              <a:ahLst/>
              <a:cxnLst/>
              <a:rect l="l" t="t" r="r" b="b"/>
              <a:pathLst>
                <a:path w="4834" h="3044" extrusionOk="0">
                  <a:moveTo>
                    <a:pt x="1694" y="0"/>
                  </a:moveTo>
                  <a:lnTo>
                    <a:pt x="527" y="335"/>
                  </a:lnTo>
                  <a:cubicBezTo>
                    <a:pt x="211" y="421"/>
                    <a:pt x="1" y="708"/>
                    <a:pt x="1" y="1034"/>
                  </a:cubicBezTo>
                  <a:lnTo>
                    <a:pt x="1" y="2804"/>
                  </a:lnTo>
                  <a:cubicBezTo>
                    <a:pt x="1" y="2938"/>
                    <a:pt x="106" y="3043"/>
                    <a:pt x="240" y="3043"/>
                  </a:cubicBezTo>
                  <a:lnTo>
                    <a:pt x="4594" y="3043"/>
                  </a:lnTo>
                  <a:cubicBezTo>
                    <a:pt x="4728" y="3043"/>
                    <a:pt x="4834" y="2938"/>
                    <a:pt x="4834" y="2804"/>
                  </a:cubicBezTo>
                  <a:lnTo>
                    <a:pt x="4834" y="1034"/>
                  </a:lnTo>
                  <a:cubicBezTo>
                    <a:pt x="4834" y="708"/>
                    <a:pt x="4623" y="421"/>
                    <a:pt x="4317" y="335"/>
                  </a:cubicBezTo>
                  <a:lnTo>
                    <a:pt x="3149" y="0"/>
                  </a:lnTo>
                  <a:lnTo>
                    <a:pt x="2422" y="479"/>
                  </a:lnTo>
                  <a:lnTo>
                    <a:pt x="16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9361;p69">
              <a:extLst>
                <a:ext uri="{FF2B5EF4-FFF2-40B4-BE49-F238E27FC236}">
                  <a16:creationId xmlns:a16="http://schemas.microsoft.com/office/drawing/2014/main" id="{063FDD71-8148-471C-BCBE-6DF7F463014B}"/>
                </a:ext>
              </a:extLst>
            </p:cNvPr>
            <p:cNvSpPr/>
            <p:nvPr/>
          </p:nvSpPr>
          <p:spPr>
            <a:xfrm>
              <a:off x="5627693" y="3608979"/>
              <a:ext cx="12605" cy="67383"/>
            </a:xfrm>
            <a:custGeom>
              <a:avLst/>
              <a:gdLst/>
              <a:ahLst/>
              <a:cxnLst/>
              <a:rect l="l" t="t" r="r" b="b"/>
              <a:pathLst>
                <a:path w="480" h="2566" extrusionOk="0">
                  <a:moveTo>
                    <a:pt x="115" y="1"/>
                  </a:moveTo>
                  <a:lnTo>
                    <a:pt x="1" y="2565"/>
                  </a:lnTo>
                  <a:lnTo>
                    <a:pt x="479" y="2565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9362;p69">
              <a:extLst>
                <a:ext uri="{FF2B5EF4-FFF2-40B4-BE49-F238E27FC236}">
                  <a16:creationId xmlns:a16="http://schemas.microsoft.com/office/drawing/2014/main" id="{16CC082E-117F-4D93-B039-E132E2D1BA2B}"/>
                </a:ext>
              </a:extLst>
            </p:cNvPr>
            <p:cNvSpPr/>
            <p:nvPr/>
          </p:nvSpPr>
          <p:spPr>
            <a:xfrm>
              <a:off x="5595787" y="3517462"/>
              <a:ext cx="76417" cy="69930"/>
            </a:xfrm>
            <a:custGeom>
              <a:avLst/>
              <a:gdLst/>
              <a:ahLst/>
              <a:cxnLst/>
              <a:rect l="l" t="t" r="r" b="b"/>
              <a:pathLst>
                <a:path w="2910" h="2663" extrusionOk="0">
                  <a:moveTo>
                    <a:pt x="909" y="1"/>
                  </a:moveTo>
                  <a:cubicBezTo>
                    <a:pt x="785" y="1"/>
                    <a:pt x="664" y="57"/>
                    <a:pt x="584" y="146"/>
                  </a:cubicBezTo>
                  <a:lnTo>
                    <a:pt x="144" y="576"/>
                  </a:lnTo>
                  <a:cubicBezTo>
                    <a:pt x="48" y="672"/>
                    <a:pt x="0" y="796"/>
                    <a:pt x="0" y="921"/>
                  </a:cubicBezTo>
                  <a:lnTo>
                    <a:pt x="0" y="1208"/>
                  </a:lnTo>
                  <a:cubicBezTo>
                    <a:pt x="0" y="2012"/>
                    <a:pt x="651" y="2663"/>
                    <a:pt x="1455" y="2663"/>
                  </a:cubicBezTo>
                  <a:cubicBezTo>
                    <a:pt x="2259" y="2663"/>
                    <a:pt x="2909" y="2012"/>
                    <a:pt x="2909" y="1208"/>
                  </a:cubicBezTo>
                  <a:lnTo>
                    <a:pt x="2909" y="902"/>
                  </a:lnTo>
                  <a:cubicBezTo>
                    <a:pt x="2909" y="768"/>
                    <a:pt x="2862" y="643"/>
                    <a:pt x="2766" y="557"/>
                  </a:cubicBezTo>
                  <a:cubicBezTo>
                    <a:pt x="2393" y="193"/>
                    <a:pt x="1704" y="21"/>
                    <a:pt x="938" y="2"/>
                  </a:cubicBezTo>
                  <a:cubicBezTo>
                    <a:pt x="928" y="1"/>
                    <a:pt x="919" y="1"/>
                    <a:pt x="90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9363;p69">
              <a:extLst>
                <a:ext uri="{FF2B5EF4-FFF2-40B4-BE49-F238E27FC236}">
                  <a16:creationId xmlns:a16="http://schemas.microsoft.com/office/drawing/2014/main" id="{523AD1E0-39D4-4AAC-9B84-725E90F3FD51}"/>
                </a:ext>
              </a:extLst>
            </p:cNvPr>
            <p:cNvSpPr/>
            <p:nvPr/>
          </p:nvSpPr>
          <p:spPr>
            <a:xfrm>
              <a:off x="5595787" y="3517515"/>
              <a:ext cx="76154" cy="68381"/>
            </a:xfrm>
            <a:custGeom>
              <a:avLst/>
              <a:gdLst/>
              <a:ahLst/>
              <a:cxnLst/>
              <a:rect l="l" t="t" r="r" b="b"/>
              <a:pathLst>
                <a:path w="2900" h="2604" extrusionOk="0">
                  <a:moveTo>
                    <a:pt x="928" y="0"/>
                  </a:moveTo>
                  <a:cubicBezTo>
                    <a:pt x="804" y="0"/>
                    <a:pt x="670" y="48"/>
                    <a:pt x="584" y="144"/>
                  </a:cubicBezTo>
                  <a:lnTo>
                    <a:pt x="144" y="584"/>
                  </a:lnTo>
                  <a:cubicBezTo>
                    <a:pt x="48" y="670"/>
                    <a:pt x="0" y="794"/>
                    <a:pt x="0" y="919"/>
                  </a:cubicBezTo>
                  <a:lnTo>
                    <a:pt x="0" y="1206"/>
                  </a:lnTo>
                  <a:cubicBezTo>
                    <a:pt x="0" y="1857"/>
                    <a:pt x="431" y="2421"/>
                    <a:pt x="1053" y="2603"/>
                  </a:cubicBezTo>
                  <a:cubicBezTo>
                    <a:pt x="842" y="2345"/>
                    <a:pt x="727" y="2019"/>
                    <a:pt x="727" y="1694"/>
                  </a:cubicBezTo>
                  <a:lnTo>
                    <a:pt x="727" y="986"/>
                  </a:lnTo>
                  <a:lnTo>
                    <a:pt x="727" y="976"/>
                  </a:lnTo>
                  <a:cubicBezTo>
                    <a:pt x="727" y="710"/>
                    <a:pt x="939" y="496"/>
                    <a:pt x="1210" y="496"/>
                  </a:cubicBezTo>
                  <a:cubicBezTo>
                    <a:pt x="1221" y="496"/>
                    <a:pt x="1233" y="497"/>
                    <a:pt x="1244" y="498"/>
                  </a:cubicBezTo>
                  <a:cubicBezTo>
                    <a:pt x="1732" y="526"/>
                    <a:pt x="2460" y="612"/>
                    <a:pt x="2900" y="823"/>
                  </a:cubicBezTo>
                  <a:cubicBezTo>
                    <a:pt x="2890" y="727"/>
                    <a:pt x="2842" y="632"/>
                    <a:pt x="2766" y="555"/>
                  </a:cubicBezTo>
                  <a:cubicBezTo>
                    <a:pt x="2393" y="191"/>
                    <a:pt x="1704" y="19"/>
                    <a:pt x="928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9364;p69">
              <a:extLst>
                <a:ext uri="{FF2B5EF4-FFF2-40B4-BE49-F238E27FC236}">
                  <a16:creationId xmlns:a16="http://schemas.microsoft.com/office/drawing/2014/main" id="{9C6DB374-33FC-4DB9-9528-D70F2055BB7A}"/>
                </a:ext>
              </a:extLst>
            </p:cNvPr>
            <p:cNvSpPr/>
            <p:nvPr/>
          </p:nvSpPr>
          <p:spPr>
            <a:xfrm>
              <a:off x="5672177" y="3612497"/>
              <a:ext cx="25420" cy="63864"/>
            </a:xfrm>
            <a:custGeom>
              <a:avLst/>
              <a:gdLst/>
              <a:ahLst/>
              <a:cxnLst/>
              <a:rect l="l" t="t" r="r" b="b"/>
              <a:pathLst>
                <a:path w="968" h="2432" extrusionOk="0">
                  <a:moveTo>
                    <a:pt x="833" y="1"/>
                  </a:moveTo>
                  <a:lnTo>
                    <a:pt x="211" y="623"/>
                  </a:lnTo>
                  <a:cubicBezTo>
                    <a:pt x="77" y="766"/>
                    <a:pt x="0" y="948"/>
                    <a:pt x="0" y="1139"/>
                  </a:cubicBezTo>
                  <a:lnTo>
                    <a:pt x="0" y="2431"/>
                  </a:lnTo>
                  <a:lnTo>
                    <a:pt x="728" y="2431"/>
                  </a:lnTo>
                  <a:cubicBezTo>
                    <a:pt x="862" y="2431"/>
                    <a:pt x="967" y="2326"/>
                    <a:pt x="967" y="2192"/>
                  </a:cubicBezTo>
                  <a:lnTo>
                    <a:pt x="967" y="422"/>
                  </a:lnTo>
                  <a:cubicBezTo>
                    <a:pt x="967" y="269"/>
                    <a:pt x="919" y="125"/>
                    <a:pt x="833" y="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9365;p69">
              <a:extLst>
                <a:ext uri="{FF2B5EF4-FFF2-40B4-BE49-F238E27FC236}">
                  <a16:creationId xmlns:a16="http://schemas.microsoft.com/office/drawing/2014/main" id="{5E84E702-4555-4DF2-9684-738F3BE78F01}"/>
                </a:ext>
              </a:extLst>
            </p:cNvPr>
            <p:cNvSpPr/>
            <p:nvPr/>
          </p:nvSpPr>
          <p:spPr>
            <a:xfrm>
              <a:off x="5627955" y="3609241"/>
              <a:ext cx="12579" cy="12579"/>
            </a:xfrm>
            <a:custGeom>
              <a:avLst/>
              <a:gdLst/>
              <a:ahLst/>
              <a:cxnLst/>
              <a:rect l="l" t="t" r="r" b="b"/>
              <a:pathLst>
                <a:path w="479" h="479" extrusionOk="0">
                  <a:moveTo>
                    <a:pt x="0" y="0"/>
                  </a:moveTo>
                  <a:lnTo>
                    <a:pt x="0" y="364"/>
                  </a:lnTo>
                  <a:cubicBezTo>
                    <a:pt x="0" y="421"/>
                    <a:pt x="48" y="479"/>
                    <a:pt x="115" y="479"/>
                  </a:cubicBezTo>
                  <a:lnTo>
                    <a:pt x="354" y="479"/>
                  </a:lnTo>
                  <a:cubicBezTo>
                    <a:pt x="421" y="479"/>
                    <a:pt x="479" y="421"/>
                    <a:pt x="479" y="364"/>
                  </a:cubicBezTo>
                  <a:lnTo>
                    <a:pt x="479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9366;p69">
              <a:extLst>
                <a:ext uri="{FF2B5EF4-FFF2-40B4-BE49-F238E27FC236}">
                  <a16:creationId xmlns:a16="http://schemas.microsoft.com/office/drawing/2014/main" id="{46F6F461-A1A4-4819-BA14-CFB4483389D0}"/>
                </a:ext>
              </a:extLst>
            </p:cNvPr>
            <p:cNvSpPr/>
            <p:nvPr/>
          </p:nvSpPr>
          <p:spPr>
            <a:xfrm>
              <a:off x="5607840" y="3591279"/>
              <a:ext cx="26155" cy="26706"/>
            </a:xfrm>
            <a:custGeom>
              <a:avLst/>
              <a:gdLst/>
              <a:ahLst/>
              <a:cxnLst/>
              <a:rect l="l" t="t" r="r" b="b"/>
              <a:pathLst>
                <a:path w="996" h="1017" extrusionOk="0">
                  <a:moveTo>
                    <a:pt x="231" y="0"/>
                  </a:moveTo>
                  <a:cubicBezTo>
                    <a:pt x="200" y="0"/>
                    <a:pt x="170" y="15"/>
                    <a:pt x="154" y="43"/>
                  </a:cubicBezTo>
                  <a:lnTo>
                    <a:pt x="0" y="273"/>
                  </a:lnTo>
                  <a:lnTo>
                    <a:pt x="374" y="943"/>
                  </a:lnTo>
                  <a:cubicBezTo>
                    <a:pt x="398" y="991"/>
                    <a:pt x="449" y="1016"/>
                    <a:pt x="500" y="1016"/>
                  </a:cubicBezTo>
                  <a:cubicBezTo>
                    <a:pt x="530" y="1016"/>
                    <a:pt x="560" y="1008"/>
                    <a:pt x="584" y="990"/>
                  </a:cubicBezTo>
                  <a:lnTo>
                    <a:pt x="996" y="675"/>
                  </a:lnTo>
                  <a:lnTo>
                    <a:pt x="297" y="24"/>
                  </a:lnTo>
                  <a:cubicBezTo>
                    <a:pt x="277" y="8"/>
                    <a:pt x="254" y="0"/>
                    <a:pt x="231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9367;p69">
              <a:extLst>
                <a:ext uri="{FF2B5EF4-FFF2-40B4-BE49-F238E27FC236}">
                  <a16:creationId xmlns:a16="http://schemas.microsoft.com/office/drawing/2014/main" id="{73A5AC71-6C11-41B2-B01B-8375C41D8A77}"/>
                </a:ext>
              </a:extLst>
            </p:cNvPr>
            <p:cNvSpPr/>
            <p:nvPr/>
          </p:nvSpPr>
          <p:spPr>
            <a:xfrm>
              <a:off x="5633969" y="3591279"/>
              <a:ext cx="26181" cy="26706"/>
            </a:xfrm>
            <a:custGeom>
              <a:avLst/>
              <a:gdLst/>
              <a:ahLst/>
              <a:cxnLst/>
              <a:rect l="l" t="t" r="r" b="b"/>
              <a:pathLst>
                <a:path w="997" h="1017" extrusionOk="0">
                  <a:moveTo>
                    <a:pt x="761" y="0"/>
                  </a:moveTo>
                  <a:cubicBezTo>
                    <a:pt x="738" y="0"/>
                    <a:pt x="715" y="8"/>
                    <a:pt x="699" y="24"/>
                  </a:cubicBezTo>
                  <a:lnTo>
                    <a:pt x="1" y="675"/>
                  </a:lnTo>
                  <a:lnTo>
                    <a:pt x="412" y="990"/>
                  </a:lnTo>
                  <a:cubicBezTo>
                    <a:pt x="437" y="1008"/>
                    <a:pt x="467" y="1016"/>
                    <a:pt x="496" y="1016"/>
                  </a:cubicBezTo>
                  <a:cubicBezTo>
                    <a:pt x="548" y="1016"/>
                    <a:pt x="599" y="991"/>
                    <a:pt x="623" y="943"/>
                  </a:cubicBezTo>
                  <a:lnTo>
                    <a:pt x="996" y="273"/>
                  </a:lnTo>
                  <a:lnTo>
                    <a:pt x="843" y="43"/>
                  </a:lnTo>
                  <a:cubicBezTo>
                    <a:pt x="826" y="15"/>
                    <a:pt x="793" y="0"/>
                    <a:pt x="761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9368;p69">
              <a:extLst>
                <a:ext uri="{FF2B5EF4-FFF2-40B4-BE49-F238E27FC236}">
                  <a16:creationId xmlns:a16="http://schemas.microsoft.com/office/drawing/2014/main" id="{91D19013-13CE-476F-A7E7-7BCACFC9E8CA}"/>
                </a:ext>
              </a:extLst>
            </p:cNvPr>
            <p:cNvSpPr/>
            <p:nvPr/>
          </p:nvSpPr>
          <p:spPr>
            <a:xfrm>
              <a:off x="5303750" y="3488104"/>
              <a:ext cx="114625" cy="114362"/>
            </a:xfrm>
            <a:custGeom>
              <a:avLst/>
              <a:gdLst/>
              <a:ahLst/>
              <a:cxnLst/>
              <a:rect l="l" t="t" r="r" b="b"/>
              <a:pathLst>
                <a:path w="4365" h="4355" extrusionOk="0">
                  <a:moveTo>
                    <a:pt x="2182" y="0"/>
                  </a:moveTo>
                  <a:cubicBezTo>
                    <a:pt x="1225" y="0"/>
                    <a:pt x="527" y="756"/>
                    <a:pt x="460" y="1694"/>
                  </a:cubicBezTo>
                  <a:cubicBezTo>
                    <a:pt x="402" y="2364"/>
                    <a:pt x="259" y="3034"/>
                    <a:pt x="48" y="3675"/>
                  </a:cubicBezTo>
                  <a:cubicBezTo>
                    <a:pt x="0" y="3800"/>
                    <a:pt x="58" y="3934"/>
                    <a:pt x="173" y="3982"/>
                  </a:cubicBezTo>
                  <a:cubicBezTo>
                    <a:pt x="575" y="4173"/>
                    <a:pt x="1005" y="4297"/>
                    <a:pt x="1446" y="4355"/>
                  </a:cubicBezTo>
                  <a:lnTo>
                    <a:pt x="2919" y="4355"/>
                  </a:lnTo>
                  <a:cubicBezTo>
                    <a:pt x="3360" y="4297"/>
                    <a:pt x="3781" y="4163"/>
                    <a:pt x="4183" y="3982"/>
                  </a:cubicBezTo>
                  <a:cubicBezTo>
                    <a:pt x="4307" y="3934"/>
                    <a:pt x="4364" y="3800"/>
                    <a:pt x="4317" y="3675"/>
                  </a:cubicBezTo>
                  <a:cubicBezTo>
                    <a:pt x="4097" y="3034"/>
                    <a:pt x="3963" y="2364"/>
                    <a:pt x="3905" y="1694"/>
                  </a:cubicBezTo>
                  <a:cubicBezTo>
                    <a:pt x="3838" y="756"/>
                    <a:pt x="3130" y="0"/>
                    <a:pt x="2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9369;p69">
              <a:extLst>
                <a:ext uri="{FF2B5EF4-FFF2-40B4-BE49-F238E27FC236}">
                  <a16:creationId xmlns:a16="http://schemas.microsoft.com/office/drawing/2014/main" id="{DA651354-C44F-4BF7-9223-B90452077778}"/>
                </a:ext>
              </a:extLst>
            </p:cNvPr>
            <p:cNvSpPr/>
            <p:nvPr/>
          </p:nvSpPr>
          <p:spPr>
            <a:xfrm>
              <a:off x="5334920" y="3488104"/>
              <a:ext cx="83192" cy="114362"/>
            </a:xfrm>
            <a:custGeom>
              <a:avLst/>
              <a:gdLst/>
              <a:ahLst/>
              <a:cxnLst/>
              <a:rect l="l" t="t" r="r" b="b"/>
              <a:pathLst>
                <a:path w="3168" h="4355" extrusionOk="0">
                  <a:moveTo>
                    <a:pt x="986" y="0"/>
                  </a:moveTo>
                  <a:cubicBezTo>
                    <a:pt x="259" y="0"/>
                    <a:pt x="0" y="996"/>
                    <a:pt x="632" y="1369"/>
                  </a:cubicBezTo>
                  <a:cubicBezTo>
                    <a:pt x="651" y="1378"/>
                    <a:pt x="670" y="1388"/>
                    <a:pt x="689" y="1398"/>
                  </a:cubicBezTo>
                  <a:lnTo>
                    <a:pt x="1244" y="4355"/>
                  </a:lnTo>
                  <a:lnTo>
                    <a:pt x="1732" y="4355"/>
                  </a:lnTo>
                  <a:cubicBezTo>
                    <a:pt x="2173" y="4297"/>
                    <a:pt x="2594" y="4163"/>
                    <a:pt x="2996" y="3982"/>
                  </a:cubicBezTo>
                  <a:cubicBezTo>
                    <a:pt x="3120" y="3934"/>
                    <a:pt x="3168" y="3800"/>
                    <a:pt x="3120" y="3675"/>
                  </a:cubicBezTo>
                  <a:cubicBezTo>
                    <a:pt x="2910" y="3034"/>
                    <a:pt x="2776" y="2364"/>
                    <a:pt x="2718" y="1694"/>
                  </a:cubicBezTo>
                  <a:cubicBezTo>
                    <a:pt x="2651" y="756"/>
                    <a:pt x="1943" y="0"/>
                    <a:pt x="9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9370;p69">
              <a:extLst>
                <a:ext uri="{FF2B5EF4-FFF2-40B4-BE49-F238E27FC236}">
                  <a16:creationId xmlns:a16="http://schemas.microsoft.com/office/drawing/2014/main" id="{80461F01-9AA9-4D83-869B-5CFA19AC09AF}"/>
                </a:ext>
              </a:extLst>
            </p:cNvPr>
            <p:cNvSpPr/>
            <p:nvPr/>
          </p:nvSpPr>
          <p:spPr>
            <a:xfrm>
              <a:off x="5302988" y="3574552"/>
              <a:ext cx="114625" cy="101810"/>
            </a:xfrm>
            <a:custGeom>
              <a:avLst/>
              <a:gdLst/>
              <a:ahLst/>
              <a:cxnLst/>
              <a:rect l="l" t="t" r="r" b="b"/>
              <a:pathLst>
                <a:path w="4365" h="3877" extrusionOk="0">
                  <a:moveTo>
                    <a:pt x="1455" y="0"/>
                  </a:moveTo>
                  <a:lnTo>
                    <a:pt x="1455" y="728"/>
                  </a:lnTo>
                  <a:cubicBezTo>
                    <a:pt x="1455" y="910"/>
                    <a:pt x="1350" y="1082"/>
                    <a:pt x="1187" y="1158"/>
                  </a:cubicBezTo>
                  <a:lnTo>
                    <a:pt x="403" y="1551"/>
                  </a:lnTo>
                  <a:cubicBezTo>
                    <a:pt x="163" y="1675"/>
                    <a:pt x="1" y="1924"/>
                    <a:pt x="1" y="2202"/>
                  </a:cubicBezTo>
                  <a:lnTo>
                    <a:pt x="1" y="3637"/>
                  </a:lnTo>
                  <a:cubicBezTo>
                    <a:pt x="1" y="3771"/>
                    <a:pt x="116" y="3876"/>
                    <a:pt x="240" y="3876"/>
                  </a:cubicBezTo>
                  <a:lnTo>
                    <a:pt x="4126" y="3876"/>
                  </a:lnTo>
                  <a:cubicBezTo>
                    <a:pt x="4250" y="3876"/>
                    <a:pt x="4365" y="3771"/>
                    <a:pt x="4365" y="3637"/>
                  </a:cubicBezTo>
                  <a:lnTo>
                    <a:pt x="4365" y="2202"/>
                  </a:lnTo>
                  <a:cubicBezTo>
                    <a:pt x="4365" y="1924"/>
                    <a:pt x="4212" y="1675"/>
                    <a:pt x="3963" y="1551"/>
                  </a:cubicBezTo>
                  <a:lnTo>
                    <a:pt x="3178" y="1158"/>
                  </a:lnTo>
                  <a:cubicBezTo>
                    <a:pt x="3015" y="1082"/>
                    <a:pt x="2910" y="910"/>
                    <a:pt x="2910" y="728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9371;p69">
              <a:extLst>
                <a:ext uri="{FF2B5EF4-FFF2-40B4-BE49-F238E27FC236}">
                  <a16:creationId xmlns:a16="http://schemas.microsoft.com/office/drawing/2014/main" id="{DCCA528A-0F87-452B-8CBF-E5F7DC1C5183}"/>
                </a:ext>
              </a:extLst>
            </p:cNvPr>
            <p:cNvSpPr/>
            <p:nvPr/>
          </p:nvSpPr>
          <p:spPr>
            <a:xfrm>
              <a:off x="5340934" y="3574552"/>
              <a:ext cx="38996" cy="25420"/>
            </a:xfrm>
            <a:custGeom>
              <a:avLst/>
              <a:gdLst/>
              <a:ahLst/>
              <a:cxnLst/>
              <a:rect l="l" t="t" r="r" b="b"/>
              <a:pathLst>
                <a:path w="1485" h="968" extrusionOk="0">
                  <a:moveTo>
                    <a:pt x="10" y="0"/>
                  </a:moveTo>
                  <a:lnTo>
                    <a:pt x="10" y="728"/>
                  </a:lnTo>
                  <a:cubicBezTo>
                    <a:pt x="10" y="756"/>
                    <a:pt x="10" y="785"/>
                    <a:pt x="1" y="823"/>
                  </a:cubicBezTo>
                  <a:cubicBezTo>
                    <a:pt x="231" y="919"/>
                    <a:pt x="489" y="967"/>
                    <a:pt x="738" y="967"/>
                  </a:cubicBezTo>
                  <a:cubicBezTo>
                    <a:pt x="996" y="967"/>
                    <a:pt x="1245" y="919"/>
                    <a:pt x="1484" y="823"/>
                  </a:cubicBezTo>
                  <a:cubicBezTo>
                    <a:pt x="1475" y="785"/>
                    <a:pt x="1465" y="756"/>
                    <a:pt x="1465" y="728"/>
                  </a:cubicBezTo>
                  <a:lnTo>
                    <a:pt x="146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9372;p69">
              <a:extLst>
                <a:ext uri="{FF2B5EF4-FFF2-40B4-BE49-F238E27FC236}">
                  <a16:creationId xmlns:a16="http://schemas.microsoft.com/office/drawing/2014/main" id="{E55868F0-2E6E-4259-8E61-177CB7BB682B}"/>
                </a:ext>
              </a:extLst>
            </p:cNvPr>
            <p:cNvSpPr/>
            <p:nvPr/>
          </p:nvSpPr>
          <p:spPr>
            <a:xfrm>
              <a:off x="5302988" y="3607981"/>
              <a:ext cx="114389" cy="68381"/>
            </a:xfrm>
            <a:custGeom>
              <a:avLst/>
              <a:gdLst/>
              <a:ahLst/>
              <a:cxnLst/>
              <a:rect l="l" t="t" r="r" b="b"/>
              <a:pathLst>
                <a:path w="4356" h="2604" extrusionOk="0">
                  <a:moveTo>
                    <a:pt x="958" y="0"/>
                  </a:moveTo>
                  <a:lnTo>
                    <a:pt x="403" y="278"/>
                  </a:lnTo>
                  <a:cubicBezTo>
                    <a:pt x="154" y="402"/>
                    <a:pt x="1" y="651"/>
                    <a:pt x="1" y="929"/>
                  </a:cubicBezTo>
                  <a:lnTo>
                    <a:pt x="1" y="2364"/>
                  </a:lnTo>
                  <a:cubicBezTo>
                    <a:pt x="1" y="2489"/>
                    <a:pt x="106" y="2603"/>
                    <a:pt x="240" y="2603"/>
                  </a:cubicBezTo>
                  <a:lnTo>
                    <a:pt x="4116" y="2603"/>
                  </a:lnTo>
                  <a:cubicBezTo>
                    <a:pt x="4250" y="2603"/>
                    <a:pt x="4355" y="2489"/>
                    <a:pt x="4355" y="2364"/>
                  </a:cubicBezTo>
                  <a:lnTo>
                    <a:pt x="4355" y="929"/>
                  </a:lnTo>
                  <a:cubicBezTo>
                    <a:pt x="4355" y="651"/>
                    <a:pt x="4202" y="402"/>
                    <a:pt x="3963" y="278"/>
                  </a:cubicBezTo>
                  <a:lnTo>
                    <a:pt x="3398" y="0"/>
                  </a:lnTo>
                  <a:cubicBezTo>
                    <a:pt x="3111" y="441"/>
                    <a:pt x="2645" y="661"/>
                    <a:pt x="2178" y="661"/>
                  </a:cubicBezTo>
                  <a:cubicBezTo>
                    <a:pt x="1711" y="661"/>
                    <a:pt x="1245" y="441"/>
                    <a:pt x="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9373;p69">
              <a:extLst>
                <a:ext uri="{FF2B5EF4-FFF2-40B4-BE49-F238E27FC236}">
                  <a16:creationId xmlns:a16="http://schemas.microsoft.com/office/drawing/2014/main" id="{786A9C75-0DEA-4EE0-8EA0-C5D636BCC743}"/>
                </a:ext>
              </a:extLst>
            </p:cNvPr>
            <p:cNvSpPr/>
            <p:nvPr/>
          </p:nvSpPr>
          <p:spPr>
            <a:xfrm>
              <a:off x="5322105" y="3524605"/>
              <a:ext cx="76417" cy="62788"/>
            </a:xfrm>
            <a:custGeom>
              <a:avLst/>
              <a:gdLst/>
              <a:ahLst/>
              <a:cxnLst/>
              <a:rect l="l" t="t" r="r" b="b"/>
              <a:pathLst>
                <a:path w="2910" h="2391" extrusionOk="0">
                  <a:moveTo>
                    <a:pt x="1118" y="0"/>
                  </a:moveTo>
                  <a:cubicBezTo>
                    <a:pt x="1025" y="0"/>
                    <a:pt x="939" y="54"/>
                    <a:pt x="900" y="142"/>
                  </a:cubicBezTo>
                  <a:cubicBezTo>
                    <a:pt x="823" y="304"/>
                    <a:pt x="708" y="457"/>
                    <a:pt x="574" y="582"/>
                  </a:cubicBezTo>
                  <a:cubicBezTo>
                    <a:pt x="440" y="697"/>
                    <a:pt x="297" y="792"/>
                    <a:pt x="144" y="869"/>
                  </a:cubicBezTo>
                  <a:cubicBezTo>
                    <a:pt x="48" y="917"/>
                    <a:pt x="0" y="1022"/>
                    <a:pt x="19" y="1118"/>
                  </a:cubicBezTo>
                  <a:cubicBezTo>
                    <a:pt x="105" y="1845"/>
                    <a:pt x="727" y="2391"/>
                    <a:pt x="1455" y="2391"/>
                  </a:cubicBezTo>
                  <a:cubicBezTo>
                    <a:pt x="2220" y="2391"/>
                    <a:pt x="2852" y="1797"/>
                    <a:pt x="2909" y="1041"/>
                  </a:cubicBezTo>
                  <a:cubicBezTo>
                    <a:pt x="2909" y="965"/>
                    <a:pt x="2881" y="898"/>
                    <a:pt x="2823" y="850"/>
                  </a:cubicBezTo>
                  <a:cubicBezTo>
                    <a:pt x="2345" y="448"/>
                    <a:pt x="1780" y="161"/>
                    <a:pt x="1177" y="8"/>
                  </a:cubicBezTo>
                  <a:cubicBezTo>
                    <a:pt x="1157" y="3"/>
                    <a:pt x="1137" y="0"/>
                    <a:pt x="111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9374;p69">
              <a:extLst>
                <a:ext uri="{FF2B5EF4-FFF2-40B4-BE49-F238E27FC236}">
                  <a16:creationId xmlns:a16="http://schemas.microsoft.com/office/drawing/2014/main" id="{21176B96-A551-420A-86E9-1E88A5E356BE}"/>
                </a:ext>
              </a:extLst>
            </p:cNvPr>
            <p:cNvSpPr/>
            <p:nvPr/>
          </p:nvSpPr>
          <p:spPr>
            <a:xfrm>
              <a:off x="5322105" y="3524841"/>
              <a:ext cx="76417" cy="62052"/>
            </a:xfrm>
            <a:custGeom>
              <a:avLst/>
              <a:gdLst/>
              <a:ahLst/>
              <a:cxnLst/>
              <a:rect l="l" t="t" r="r" b="b"/>
              <a:pathLst>
                <a:path w="2910" h="2363" extrusionOk="0">
                  <a:moveTo>
                    <a:pt x="1118" y="1"/>
                  </a:moveTo>
                  <a:cubicBezTo>
                    <a:pt x="1025" y="1"/>
                    <a:pt x="941" y="55"/>
                    <a:pt x="909" y="142"/>
                  </a:cubicBezTo>
                  <a:cubicBezTo>
                    <a:pt x="842" y="257"/>
                    <a:pt x="775" y="362"/>
                    <a:pt x="680" y="467"/>
                  </a:cubicBezTo>
                  <a:cubicBezTo>
                    <a:pt x="651" y="506"/>
                    <a:pt x="613" y="544"/>
                    <a:pt x="574" y="573"/>
                  </a:cubicBezTo>
                  <a:cubicBezTo>
                    <a:pt x="440" y="688"/>
                    <a:pt x="297" y="783"/>
                    <a:pt x="144" y="869"/>
                  </a:cubicBezTo>
                  <a:cubicBezTo>
                    <a:pt x="48" y="908"/>
                    <a:pt x="0" y="1013"/>
                    <a:pt x="19" y="1118"/>
                  </a:cubicBezTo>
                  <a:cubicBezTo>
                    <a:pt x="105" y="1759"/>
                    <a:pt x="593" y="2267"/>
                    <a:pt x="1235" y="2362"/>
                  </a:cubicBezTo>
                  <a:cubicBezTo>
                    <a:pt x="900" y="2161"/>
                    <a:pt x="708" y="1788"/>
                    <a:pt x="727" y="1405"/>
                  </a:cubicBezTo>
                  <a:lnTo>
                    <a:pt x="727" y="1061"/>
                  </a:lnTo>
                  <a:cubicBezTo>
                    <a:pt x="785" y="1013"/>
                    <a:pt x="842" y="975"/>
                    <a:pt x="900" y="927"/>
                  </a:cubicBezTo>
                  <a:cubicBezTo>
                    <a:pt x="1034" y="812"/>
                    <a:pt x="1148" y="668"/>
                    <a:pt x="1244" y="515"/>
                  </a:cubicBezTo>
                  <a:cubicBezTo>
                    <a:pt x="1704" y="659"/>
                    <a:pt x="2134" y="898"/>
                    <a:pt x="2507" y="1204"/>
                  </a:cubicBezTo>
                  <a:cubicBezTo>
                    <a:pt x="2555" y="1243"/>
                    <a:pt x="2670" y="1348"/>
                    <a:pt x="2795" y="1472"/>
                  </a:cubicBezTo>
                  <a:cubicBezTo>
                    <a:pt x="2862" y="1338"/>
                    <a:pt x="2890" y="1185"/>
                    <a:pt x="2909" y="1032"/>
                  </a:cubicBezTo>
                  <a:cubicBezTo>
                    <a:pt x="2909" y="965"/>
                    <a:pt x="2881" y="889"/>
                    <a:pt x="2823" y="841"/>
                  </a:cubicBezTo>
                  <a:cubicBezTo>
                    <a:pt x="2345" y="448"/>
                    <a:pt x="1780" y="161"/>
                    <a:pt x="1177" y="8"/>
                  </a:cubicBezTo>
                  <a:cubicBezTo>
                    <a:pt x="1157" y="3"/>
                    <a:pt x="1137" y="1"/>
                    <a:pt x="111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9375;p69">
              <a:extLst>
                <a:ext uri="{FF2B5EF4-FFF2-40B4-BE49-F238E27FC236}">
                  <a16:creationId xmlns:a16="http://schemas.microsoft.com/office/drawing/2014/main" id="{3B5D91F5-99D5-46ED-8A23-76E382D9A20F}"/>
                </a:ext>
              </a:extLst>
            </p:cNvPr>
            <p:cNvSpPr/>
            <p:nvPr/>
          </p:nvSpPr>
          <p:spPr>
            <a:xfrm>
              <a:off x="5302988" y="3621032"/>
              <a:ext cx="25420" cy="55330"/>
            </a:xfrm>
            <a:custGeom>
              <a:avLst/>
              <a:gdLst/>
              <a:ahLst/>
              <a:cxnLst/>
              <a:rect l="l" t="t" r="r" b="b"/>
              <a:pathLst>
                <a:path w="968" h="2107" extrusionOk="0">
                  <a:moveTo>
                    <a:pt x="154" y="1"/>
                  </a:moveTo>
                  <a:cubicBezTo>
                    <a:pt x="58" y="125"/>
                    <a:pt x="1" y="278"/>
                    <a:pt x="1" y="432"/>
                  </a:cubicBezTo>
                  <a:lnTo>
                    <a:pt x="1" y="1867"/>
                  </a:lnTo>
                  <a:cubicBezTo>
                    <a:pt x="1" y="2001"/>
                    <a:pt x="106" y="2106"/>
                    <a:pt x="240" y="2106"/>
                  </a:cubicBezTo>
                  <a:lnTo>
                    <a:pt x="967" y="2106"/>
                  </a:lnTo>
                  <a:lnTo>
                    <a:pt x="967" y="891"/>
                  </a:lnTo>
                  <a:cubicBezTo>
                    <a:pt x="967" y="738"/>
                    <a:pt x="900" y="604"/>
                    <a:pt x="785" y="508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9376;p69">
              <a:extLst>
                <a:ext uri="{FF2B5EF4-FFF2-40B4-BE49-F238E27FC236}">
                  <a16:creationId xmlns:a16="http://schemas.microsoft.com/office/drawing/2014/main" id="{B3277953-ACA0-4972-8FA4-DC2E43B1F083}"/>
                </a:ext>
              </a:extLst>
            </p:cNvPr>
            <p:cNvSpPr/>
            <p:nvPr/>
          </p:nvSpPr>
          <p:spPr>
            <a:xfrm>
              <a:off x="5392219" y="3587367"/>
              <a:ext cx="216146" cy="88995"/>
            </a:xfrm>
            <a:custGeom>
              <a:avLst/>
              <a:gdLst/>
              <a:ahLst/>
              <a:cxnLst/>
              <a:rect l="l" t="t" r="r" b="b"/>
              <a:pathLst>
                <a:path w="8231" h="3389" extrusionOk="0">
                  <a:moveTo>
                    <a:pt x="2661" y="1"/>
                  </a:moveTo>
                  <a:lnTo>
                    <a:pt x="632" y="737"/>
                  </a:lnTo>
                  <a:cubicBezTo>
                    <a:pt x="249" y="871"/>
                    <a:pt x="0" y="1235"/>
                    <a:pt x="0" y="1647"/>
                  </a:cubicBezTo>
                  <a:lnTo>
                    <a:pt x="0" y="3149"/>
                  </a:lnTo>
                  <a:cubicBezTo>
                    <a:pt x="0" y="3274"/>
                    <a:pt x="105" y="3388"/>
                    <a:pt x="239" y="3388"/>
                  </a:cubicBezTo>
                  <a:lnTo>
                    <a:pt x="7991" y="3388"/>
                  </a:lnTo>
                  <a:cubicBezTo>
                    <a:pt x="8125" y="3388"/>
                    <a:pt x="8231" y="3274"/>
                    <a:pt x="8231" y="3149"/>
                  </a:cubicBezTo>
                  <a:lnTo>
                    <a:pt x="8231" y="1647"/>
                  </a:lnTo>
                  <a:cubicBezTo>
                    <a:pt x="8231" y="1235"/>
                    <a:pt x="7982" y="871"/>
                    <a:pt x="7599" y="737"/>
                  </a:cubicBezTo>
                  <a:lnTo>
                    <a:pt x="5570" y="1"/>
                  </a:lnTo>
                  <a:lnTo>
                    <a:pt x="4115" y="479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9377;p69">
              <a:extLst>
                <a:ext uri="{FF2B5EF4-FFF2-40B4-BE49-F238E27FC236}">
                  <a16:creationId xmlns:a16="http://schemas.microsoft.com/office/drawing/2014/main" id="{BF79D8DB-A3CC-4630-A4A1-213890B61D48}"/>
                </a:ext>
              </a:extLst>
            </p:cNvPr>
            <p:cNvSpPr/>
            <p:nvPr/>
          </p:nvSpPr>
          <p:spPr>
            <a:xfrm>
              <a:off x="5487701" y="3612760"/>
              <a:ext cx="25420" cy="63602"/>
            </a:xfrm>
            <a:custGeom>
              <a:avLst/>
              <a:gdLst/>
              <a:ahLst/>
              <a:cxnLst/>
              <a:rect l="l" t="t" r="r" b="b"/>
              <a:pathLst>
                <a:path w="968" h="2422" extrusionOk="0">
                  <a:moveTo>
                    <a:pt x="231" y="0"/>
                  </a:moveTo>
                  <a:lnTo>
                    <a:pt x="1" y="2421"/>
                  </a:lnTo>
                  <a:lnTo>
                    <a:pt x="967" y="2421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9378;p69">
              <a:extLst>
                <a:ext uri="{FF2B5EF4-FFF2-40B4-BE49-F238E27FC236}">
                  <a16:creationId xmlns:a16="http://schemas.microsoft.com/office/drawing/2014/main" id="{DAFD813E-CCD6-4244-9345-6749C2D5A2D3}"/>
                </a:ext>
              </a:extLst>
            </p:cNvPr>
            <p:cNvSpPr/>
            <p:nvPr/>
          </p:nvSpPr>
          <p:spPr>
            <a:xfrm>
              <a:off x="5489224" y="3599945"/>
              <a:ext cx="22400" cy="21638"/>
            </a:xfrm>
            <a:custGeom>
              <a:avLst/>
              <a:gdLst/>
              <a:ahLst/>
              <a:cxnLst/>
              <a:rect l="l" t="t" r="r" b="b"/>
              <a:pathLst>
                <a:path w="853" h="824" extrusionOk="0">
                  <a:moveTo>
                    <a:pt x="0" y="0"/>
                  </a:moveTo>
                  <a:lnTo>
                    <a:pt x="0" y="651"/>
                  </a:lnTo>
                  <a:cubicBezTo>
                    <a:pt x="0" y="747"/>
                    <a:pt x="77" y="823"/>
                    <a:pt x="173" y="823"/>
                  </a:cubicBezTo>
                  <a:lnTo>
                    <a:pt x="680" y="823"/>
                  </a:lnTo>
                  <a:cubicBezTo>
                    <a:pt x="775" y="823"/>
                    <a:pt x="852" y="747"/>
                    <a:pt x="852" y="651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9379;p69">
              <a:extLst>
                <a:ext uri="{FF2B5EF4-FFF2-40B4-BE49-F238E27FC236}">
                  <a16:creationId xmlns:a16="http://schemas.microsoft.com/office/drawing/2014/main" id="{64B63FBE-19EC-4B83-979A-3D5B4718AB97}"/>
                </a:ext>
              </a:extLst>
            </p:cNvPr>
            <p:cNvSpPr/>
            <p:nvPr/>
          </p:nvSpPr>
          <p:spPr>
            <a:xfrm>
              <a:off x="5570394" y="3613259"/>
              <a:ext cx="38235" cy="63103"/>
            </a:xfrm>
            <a:custGeom>
              <a:avLst/>
              <a:gdLst/>
              <a:ahLst/>
              <a:cxnLst/>
              <a:rect l="l" t="t" r="r" b="b"/>
              <a:pathLst>
                <a:path w="1456" h="2403" extrusionOk="0">
                  <a:moveTo>
                    <a:pt x="1187" y="0"/>
                  </a:moveTo>
                  <a:lnTo>
                    <a:pt x="288" y="900"/>
                  </a:lnTo>
                  <a:cubicBezTo>
                    <a:pt x="106" y="1082"/>
                    <a:pt x="1" y="1331"/>
                    <a:pt x="1" y="1589"/>
                  </a:cubicBezTo>
                  <a:lnTo>
                    <a:pt x="1" y="2402"/>
                  </a:lnTo>
                  <a:lnTo>
                    <a:pt x="1216" y="2402"/>
                  </a:lnTo>
                  <a:cubicBezTo>
                    <a:pt x="1340" y="2402"/>
                    <a:pt x="1455" y="2288"/>
                    <a:pt x="1455" y="2163"/>
                  </a:cubicBezTo>
                  <a:lnTo>
                    <a:pt x="1455" y="661"/>
                  </a:lnTo>
                  <a:cubicBezTo>
                    <a:pt x="1446" y="412"/>
                    <a:pt x="1359" y="173"/>
                    <a:pt x="1187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9380;p69">
              <a:extLst>
                <a:ext uri="{FF2B5EF4-FFF2-40B4-BE49-F238E27FC236}">
                  <a16:creationId xmlns:a16="http://schemas.microsoft.com/office/drawing/2014/main" id="{E0910E9D-53BD-4E44-B452-CFE92795CDC6}"/>
                </a:ext>
              </a:extLst>
            </p:cNvPr>
            <p:cNvSpPr/>
            <p:nvPr/>
          </p:nvSpPr>
          <p:spPr>
            <a:xfrm>
              <a:off x="5430165" y="3389839"/>
              <a:ext cx="140255" cy="101810"/>
            </a:xfrm>
            <a:custGeom>
              <a:avLst/>
              <a:gdLst/>
              <a:ahLst/>
              <a:cxnLst/>
              <a:rect l="l" t="t" r="r" b="b"/>
              <a:pathLst>
                <a:path w="5341" h="3877" extrusionOk="0">
                  <a:moveTo>
                    <a:pt x="1943" y="0"/>
                  </a:moveTo>
                  <a:cubicBezTo>
                    <a:pt x="871" y="0"/>
                    <a:pt x="10" y="871"/>
                    <a:pt x="10" y="1943"/>
                  </a:cubicBezTo>
                  <a:lnTo>
                    <a:pt x="10" y="2517"/>
                  </a:lnTo>
                  <a:cubicBezTo>
                    <a:pt x="0" y="2776"/>
                    <a:pt x="48" y="3034"/>
                    <a:pt x="125" y="3283"/>
                  </a:cubicBezTo>
                  <a:lnTo>
                    <a:pt x="211" y="3522"/>
                  </a:lnTo>
                  <a:cubicBezTo>
                    <a:pt x="230" y="3599"/>
                    <a:pt x="240" y="3675"/>
                    <a:pt x="240" y="3752"/>
                  </a:cubicBezTo>
                  <a:lnTo>
                    <a:pt x="240" y="3876"/>
                  </a:lnTo>
                  <a:lnTo>
                    <a:pt x="5092" y="3876"/>
                  </a:lnTo>
                  <a:lnTo>
                    <a:pt x="5092" y="3752"/>
                  </a:lnTo>
                  <a:cubicBezTo>
                    <a:pt x="5092" y="3675"/>
                    <a:pt x="5101" y="3599"/>
                    <a:pt x="5130" y="3522"/>
                  </a:cubicBezTo>
                  <a:lnTo>
                    <a:pt x="5207" y="3283"/>
                  </a:lnTo>
                  <a:cubicBezTo>
                    <a:pt x="5293" y="3034"/>
                    <a:pt x="5331" y="2785"/>
                    <a:pt x="5341" y="2517"/>
                  </a:cubicBezTo>
                  <a:lnTo>
                    <a:pt x="5341" y="488"/>
                  </a:lnTo>
                  <a:cubicBezTo>
                    <a:pt x="5341" y="220"/>
                    <a:pt x="5120" y="0"/>
                    <a:pt x="48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9381;p69">
              <a:extLst>
                <a:ext uri="{FF2B5EF4-FFF2-40B4-BE49-F238E27FC236}">
                  <a16:creationId xmlns:a16="http://schemas.microsoft.com/office/drawing/2014/main" id="{13E20015-AFA1-433B-87FC-529E525562F8}"/>
                </a:ext>
              </a:extLst>
            </p:cNvPr>
            <p:cNvSpPr/>
            <p:nvPr/>
          </p:nvSpPr>
          <p:spPr>
            <a:xfrm>
              <a:off x="5462071" y="3390338"/>
              <a:ext cx="108086" cy="101547"/>
            </a:xfrm>
            <a:custGeom>
              <a:avLst/>
              <a:gdLst/>
              <a:ahLst/>
              <a:cxnLst/>
              <a:rect l="l" t="t" r="r" b="b"/>
              <a:pathLst>
                <a:path w="4116" h="3867" extrusionOk="0">
                  <a:moveTo>
                    <a:pt x="986" y="0"/>
                  </a:moveTo>
                  <a:cubicBezTo>
                    <a:pt x="441" y="0"/>
                    <a:pt x="10" y="431"/>
                    <a:pt x="1" y="977"/>
                  </a:cubicBezTo>
                  <a:cubicBezTo>
                    <a:pt x="1" y="1513"/>
                    <a:pt x="441" y="1953"/>
                    <a:pt x="986" y="1953"/>
                  </a:cubicBezTo>
                  <a:lnTo>
                    <a:pt x="1120" y="1953"/>
                  </a:lnTo>
                  <a:lnTo>
                    <a:pt x="1187" y="3867"/>
                  </a:lnTo>
                  <a:lnTo>
                    <a:pt x="3877" y="3867"/>
                  </a:lnTo>
                  <a:lnTo>
                    <a:pt x="3877" y="3752"/>
                  </a:lnTo>
                  <a:cubicBezTo>
                    <a:pt x="3877" y="3675"/>
                    <a:pt x="3896" y="3599"/>
                    <a:pt x="3915" y="3522"/>
                  </a:cubicBezTo>
                  <a:lnTo>
                    <a:pt x="4001" y="3283"/>
                  </a:lnTo>
                  <a:cubicBezTo>
                    <a:pt x="4078" y="3034"/>
                    <a:pt x="4116" y="2776"/>
                    <a:pt x="4116" y="2517"/>
                  </a:cubicBezTo>
                  <a:lnTo>
                    <a:pt x="4116" y="479"/>
                  </a:lnTo>
                  <a:cubicBezTo>
                    <a:pt x="4116" y="211"/>
                    <a:pt x="3896" y="0"/>
                    <a:pt x="3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9382;p69">
              <a:extLst>
                <a:ext uri="{FF2B5EF4-FFF2-40B4-BE49-F238E27FC236}">
                  <a16:creationId xmlns:a16="http://schemas.microsoft.com/office/drawing/2014/main" id="{6F414CD6-3588-4E29-BF31-81F2A601637A}"/>
                </a:ext>
              </a:extLst>
            </p:cNvPr>
            <p:cNvSpPr/>
            <p:nvPr/>
          </p:nvSpPr>
          <p:spPr>
            <a:xfrm>
              <a:off x="5462071" y="3542646"/>
              <a:ext cx="76443" cy="57326"/>
            </a:xfrm>
            <a:custGeom>
              <a:avLst/>
              <a:gdLst/>
              <a:ahLst/>
              <a:cxnLst/>
              <a:rect l="l" t="t" r="r" b="b"/>
              <a:pathLst>
                <a:path w="2911" h="2183" extrusionOk="0">
                  <a:moveTo>
                    <a:pt x="1" y="0"/>
                  </a:moveTo>
                  <a:lnTo>
                    <a:pt x="1" y="2182"/>
                  </a:lnTo>
                  <a:lnTo>
                    <a:pt x="2910" y="2182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9383;p69">
              <a:extLst>
                <a:ext uri="{FF2B5EF4-FFF2-40B4-BE49-F238E27FC236}">
                  <a16:creationId xmlns:a16="http://schemas.microsoft.com/office/drawing/2014/main" id="{10079E35-A090-44FF-A84A-C803BB4BDCC6}"/>
                </a:ext>
              </a:extLst>
            </p:cNvPr>
            <p:cNvSpPr/>
            <p:nvPr/>
          </p:nvSpPr>
          <p:spPr>
            <a:xfrm>
              <a:off x="5462071" y="3542646"/>
              <a:ext cx="76443" cy="31985"/>
            </a:xfrm>
            <a:custGeom>
              <a:avLst/>
              <a:gdLst/>
              <a:ahLst/>
              <a:cxnLst/>
              <a:rect l="l" t="t" r="r" b="b"/>
              <a:pathLst>
                <a:path w="2911" h="1218" extrusionOk="0">
                  <a:moveTo>
                    <a:pt x="1" y="0"/>
                  </a:moveTo>
                  <a:lnTo>
                    <a:pt x="1" y="823"/>
                  </a:lnTo>
                  <a:cubicBezTo>
                    <a:pt x="451" y="1086"/>
                    <a:pt x="953" y="1218"/>
                    <a:pt x="1455" y="1218"/>
                  </a:cubicBezTo>
                  <a:cubicBezTo>
                    <a:pt x="1958" y="1218"/>
                    <a:pt x="2460" y="1086"/>
                    <a:pt x="2910" y="823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9384;p69">
              <a:extLst>
                <a:ext uri="{FF2B5EF4-FFF2-40B4-BE49-F238E27FC236}">
                  <a16:creationId xmlns:a16="http://schemas.microsoft.com/office/drawing/2014/main" id="{BF394989-FC82-4178-9D38-390AD9F7E01E}"/>
                </a:ext>
              </a:extLst>
            </p:cNvPr>
            <p:cNvSpPr/>
            <p:nvPr/>
          </p:nvSpPr>
          <p:spPr>
            <a:xfrm>
              <a:off x="5449519" y="3576600"/>
              <a:ext cx="50787" cy="45535"/>
            </a:xfrm>
            <a:custGeom>
              <a:avLst/>
              <a:gdLst/>
              <a:ahLst/>
              <a:cxnLst/>
              <a:rect l="l" t="t" r="r" b="b"/>
              <a:pathLst>
                <a:path w="1934" h="1734" extrusionOk="0">
                  <a:moveTo>
                    <a:pt x="427" y="1"/>
                  </a:moveTo>
                  <a:cubicBezTo>
                    <a:pt x="337" y="1"/>
                    <a:pt x="250" y="52"/>
                    <a:pt x="211" y="143"/>
                  </a:cubicBezTo>
                  <a:lnTo>
                    <a:pt x="0" y="583"/>
                  </a:lnTo>
                  <a:lnTo>
                    <a:pt x="804" y="1636"/>
                  </a:lnTo>
                  <a:cubicBezTo>
                    <a:pt x="852" y="1699"/>
                    <a:pt x="926" y="1733"/>
                    <a:pt x="999" y="1733"/>
                  </a:cubicBezTo>
                  <a:cubicBezTo>
                    <a:pt x="1058" y="1733"/>
                    <a:pt x="1116" y="1711"/>
                    <a:pt x="1158" y="1664"/>
                  </a:cubicBezTo>
                  <a:lnTo>
                    <a:pt x="1933" y="889"/>
                  </a:lnTo>
                  <a:lnTo>
                    <a:pt x="555" y="37"/>
                  </a:lnTo>
                  <a:cubicBezTo>
                    <a:pt x="515" y="12"/>
                    <a:pt x="471" y="1"/>
                    <a:pt x="427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9385;p69">
              <a:extLst>
                <a:ext uri="{FF2B5EF4-FFF2-40B4-BE49-F238E27FC236}">
                  <a16:creationId xmlns:a16="http://schemas.microsoft.com/office/drawing/2014/main" id="{E6C6FCC1-3342-4BD0-B729-9B643B8A32D1}"/>
                </a:ext>
              </a:extLst>
            </p:cNvPr>
            <p:cNvSpPr/>
            <p:nvPr/>
          </p:nvSpPr>
          <p:spPr>
            <a:xfrm>
              <a:off x="5500279" y="3576600"/>
              <a:ext cx="50787" cy="45535"/>
            </a:xfrm>
            <a:custGeom>
              <a:avLst/>
              <a:gdLst/>
              <a:ahLst/>
              <a:cxnLst/>
              <a:rect l="l" t="t" r="r" b="b"/>
              <a:pathLst>
                <a:path w="1934" h="1734" extrusionOk="0">
                  <a:moveTo>
                    <a:pt x="1507" y="1"/>
                  </a:moveTo>
                  <a:cubicBezTo>
                    <a:pt x="1463" y="1"/>
                    <a:pt x="1419" y="12"/>
                    <a:pt x="1379" y="37"/>
                  </a:cubicBezTo>
                  <a:lnTo>
                    <a:pt x="0" y="889"/>
                  </a:lnTo>
                  <a:lnTo>
                    <a:pt x="776" y="1664"/>
                  </a:lnTo>
                  <a:cubicBezTo>
                    <a:pt x="823" y="1711"/>
                    <a:pt x="881" y="1733"/>
                    <a:pt x="939" y="1733"/>
                  </a:cubicBezTo>
                  <a:cubicBezTo>
                    <a:pt x="1011" y="1733"/>
                    <a:pt x="1082" y="1699"/>
                    <a:pt x="1130" y="1636"/>
                  </a:cubicBezTo>
                  <a:lnTo>
                    <a:pt x="1934" y="583"/>
                  </a:lnTo>
                  <a:lnTo>
                    <a:pt x="1723" y="143"/>
                  </a:lnTo>
                  <a:cubicBezTo>
                    <a:pt x="1684" y="52"/>
                    <a:pt x="1597" y="1"/>
                    <a:pt x="1507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9386;p69">
              <a:extLst>
                <a:ext uri="{FF2B5EF4-FFF2-40B4-BE49-F238E27FC236}">
                  <a16:creationId xmlns:a16="http://schemas.microsoft.com/office/drawing/2014/main" id="{C61AEF82-C5C9-4450-95C8-E89F9C025954}"/>
                </a:ext>
              </a:extLst>
            </p:cNvPr>
            <p:cNvSpPr/>
            <p:nvPr/>
          </p:nvSpPr>
          <p:spPr>
            <a:xfrm>
              <a:off x="5436704" y="3441545"/>
              <a:ext cx="127177" cy="120218"/>
            </a:xfrm>
            <a:custGeom>
              <a:avLst/>
              <a:gdLst/>
              <a:ahLst/>
              <a:cxnLst/>
              <a:rect l="l" t="t" r="r" b="b"/>
              <a:pathLst>
                <a:path w="4843" h="4578" extrusionOk="0">
                  <a:moveTo>
                    <a:pt x="2088" y="0"/>
                  </a:moveTo>
                  <a:cubicBezTo>
                    <a:pt x="1472" y="0"/>
                    <a:pt x="939" y="103"/>
                    <a:pt x="670" y="165"/>
                  </a:cubicBezTo>
                  <a:cubicBezTo>
                    <a:pt x="555" y="194"/>
                    <a:pt x="479" y="290"/>
                    <a:pt x="488" y="405"/>
                  </a:cubicBezTo>
                  <a:lnTo>
                    <a:pt x="488" y="989"/>
                  </a:lnTo>
                  <a:cubicBezTo>
                    <a:pt x="488" y="1113"/>
                    <a:pt x="431" y="1237"/>
                    <a:pt x="345" y="1333"/>
                  </a:cubicBezTo>
                  <a:lnTo>
                    <a:pt x="144" y="1534"/>
                  </a:lnTo>
                  <a:cubicBezTo>
                    <a:pt x="48" y="1620"/>
                    <a:pt x="0" y="1745"/>
                    <a:pt x="0" y="1869"/>
                  </a:cubicBezTo>
                  <a:lnTo>
                    <a:pt x="0" y="2156"/>
                  </a:lnTo>
                  <a:cubicBezTo>
                    <a:pt x="0" y="3496"/>
                    <a:pt x="1082" y="4577"/>
                    <a:pt x="2421" y="4577"/>
                  </a:cubicBezTo>
                  <a:cubicBezTo>
                    <a:pt x="3761" y="4577"/>
                    <a:pt x="4843" y="3496"/>
                    <a:pt x="4843" y="2156"/>
                  </a:cubicBezTo>
                  <a:lnTo>
                    <a:pt x="4843" y="1869"/>
                  </a:lnTo>
                  <a:cubicBezTo>
                    <a:pt x="4843" y="1745"/>
                    <a:pt x="4795" y="1620"/>
                    <a:pt x="4699" y="1524"/>
                  </a:cubicBezTo>
                  <a:lnTo>
                    <a:pt x="4498" y="1323"/>
                  </a:lnTo>
                  <a:cubicBezTo>
                    <a:pt x="4412" y="1237"/>
                    <a:pt x="4355" y="1113"/>
                    <a:pt x="4355" y="989"/>
                  </a:cubicBezTo>
                  <a:lnTo>
                    <a:pt x="4355" y="855"/>
                  </a:lnTo>
                  <a:cubicBezTo>
                    <a:pt x="4364" y="759"/>
                    <a:pt x="4316" y="663"/>
                    <a:pt x="4240" y="606"/>
                  </a:cubicBezTo>
                  <a:cubicBezTo>
                    <a:pt x="3593" y="132"/>
                    <a:pt x="2788" y="0"/>
                    <a:pt x="208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9387;p69">
              <a:extLst>
                <a:ext uri="{FF2B5EF4-FFF2-40B4-BE49-F238E27FC236}">
                  <a16:creationId xmlns:a16="http://schemas.microsoft.com/office/drawing/2014/main" id="{9EA23EA5-C5F5-4283-A6CF-6A8795C2124C}"/>
                </a:ext>
              </a:extLst>
            </p:cNvPr>
            <p:cNvSpPr/>
            <p:nvPr/>
          </p:nvSpPr>
          <p:spPr>
            <a:xfrm>
              <a:off x="5436704" y="3441676"/>
              <a:ext cx="114625" cy="119588"/>
            </a:xfrm>
            <a:custGeom>
              <a:avLst/>
              <a:gdLst/>
              <a:ahLst/>
              <a:cxnLst/>
              <a:rect l="l" t="t" r="r" b="b"/>
              <a:pathLst>
                <a:path w="4365" h="4554" extrusionOk="0">
                  <a:moveTo>
                    <a:pt x="2098" y="0"/>
                  </a:moveTo>
                  <a:cubicBezTo>
                    <a:pt x="1869" y="0"/>
                    <a:pt x="1651" y="15"/>
                    <a:pt x="1455" y="36"/>
                  </a:cubicBezTo>
                  <a:cubicBezTo>
                    <a:pt x="1187" y="65"/>
                    <a:pt x="928" y="103"/>
                    <a:pt x="670" y="170"/>
                  </a:cubicBezTo>
                  <a:cubicBezTo>
                    <a:pt x="555" y="189"/>
                    <a:pt x="479" y="294"/>
                    <a:pt x="488" y="409"/>
                  </a:cubicBezTo>
                  <a:lnTo>
                    <a:pt x="488" y="984"/>
                  </a:lnTo>
                  <a:cubicBezTo>
                    <a:pt x="488" y="1117"/>
                    <a:pt x="431" y="1242"/>
                    <a:pt x="345" y="1328"/>
                  </a:cubicBezTo>
                  <a:lnTo>
                    <a:pt x="144" y="1529"/>
                  </a:lnTo>
                  <a:cubicBezTo>
                    <a:pt x="48" y="1615"/>
                    <a:pt x="0" y="1740"/>
                    <a:pt x="0" y="1874"/>
                  </a:cubicBezTo>
                  <a:lnTo>
                    <a:pt x="0" y="2151"/>
                  </a:lnTo>
                  <a:cubicBezTo>
                    <a:pt x="0" y="3376"/>
                    <a:pt x="919" y="4410"/>
                    <a:pt x="2134" y="4553"/>
                  </a:cubicBezTo>
                  <a:cubicBezTo>
                    <a:pt x="1704" y="4103"/>
                    <a:pt x="1455" y="3510"/>
                    <a:pt x="1455" y="2878"/>
                  </a:cubicBezTo>
                  <a:lnTo>
                    <a:pt x="1455" y="1108"/>
                  </a:lnTo>
                  <a:cubicBezTo>
                    <a:pt x="1464" y="869"/>
                    <a:pt x="1646" y="658"/>
                    <a:pt x="1885" y="629"/>
                  </a:cubicBezTo>
                  <a:cubicBezTo>
                    <a:pt x="2077" y="604"/>
                    <a:pt x="2320" y="583"/>
                    <a:pt x="2589" y="583"/>
                  </a:cubicBezTo>
                  <a:cubicBezTo>
                    <a:pt x="3141" y="583"/>
                    <a:pt x="3805" y="671"/>
                    <a:pt x="4364" y="993"/>
                  </a:cubicBezTo>
                  <a:lnTo>
                    <a:pt x="4364" y="859"/>
                  </a:lnTo>
                  <a:cubicBezTo>
                    <a:pt x="4364" y="754"/>
                    <a:pt x="4316" y="658"/>
                    <a:pt x="4240" y="601"/>
                  </a:cubicBezTo>
                  <a:cubicBezTo>
                    <a:pt x="3599" y="133"/>
                    <a:pt x="2795" y="0"/>
                    <a:pt x="2098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9388;p69">
              <a:extLst>
                <a:ext uri="{FF2B5EF4-FFF2-40B4-BE49-F238E27FC236}">
                  <a16:creationId xmlns:a16="http://schemas.microsoft.com/office/drawing/2014/main" id="{A2EB0990-C801-4B4C-AC98-2850BB4A2903}"/>
                </a:ext>
              </a:extLst>
            </p:cNvPr>
            <p:cNvSpPr/>
            <p:nvPr/>
          </p:nvSpPr>
          <p:spPr>
            <a:xfrm>
              <a:off x="5392219" y="3613259"/>
              <a:ext cx="37972" cy="63103"/>
            </a:xfrm>
            <a:custGeom>
              <a:avLst/>
              <a:gdLst/>
              <a:ahLst/>
              <a:cxnLst/>
              <a:rect l="l" t="t" r="r" b="b"/>
              <a:pathLst>
                <a:path w="1446" h="2403" extrusionOk="0">
                  <a:moveTo>
                    <a:pt x="259" y="0"/>
                  </a:moveTo>
                  <a:cubicBezTo>
                    <a:pt x="96" y="173"/>
                    <a:pt x="0" y="412"/>
                    <a:pt x="0" y="661"/>
                  </a:cubicBezTo>
                  <a:lnTo>
                    <a:pt x="0" y="2163"/>
                  </a:lnTo>
                  <a:cubicBezTo>
                    <a:pt x="0" y="2288"/>
                    <a:pt x="105" y="2402"/>
                    <a:pt x="239" y="2402"/>
                  </a:cubicBezTo>
                  <a:lnTo>
                    <a:pt x="1445" y="2402"/>
                  </a:lnTo>
                  <a:lnTo>
                    <a:pt x="1445" y="1589"/>
                  </a:lnTo>
                  <a:cubicBezTo>
                    <a:pt x="1445" y="1331"/>
                    <a:pt x="1350" y="1082"/>
                    <a:pt x="1168" y="90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8" name="Google Shape;9457;p69">
            <a:extLst>
              <a:ext uri="{FF2B5EF4-FFF2-40B4-BE49-F238E27FC236}">
                <a16:creationId xmlns:a16="http://schemas.microsoft.com/office/drawing/2014/main" id="{5D2ED7F5-5665-43DE-9221-D5CC9B11F31F}"/>
              </a:ext>
            </a:extLst>
          </p:cNvPr>
          <p:cNvGrpSpPr/>
          <p:nvPr/>
        </p:nvGrpSpPr>
        <p:grpSpPr>
          <a:xfrm>
            <a:off x="6789194" y="4474383"/>
            <a:ext cx="526145" cy="438332"/>
            <a:chOff x="6179074" y="3368726"/>
            <a:chExt cx="394609" cy="328749"/>
          </a:xfrm>
        </p:grpSpPr>
        <p:sp>
          <p:nvSpPr>
            <p:cNvPr id="149" name="Google Shape;9458;p69">
              <a:extLst>
                <a:ext uri="{FF2B5EF4-FFF2-40B4-BE49-F238E27FC236}">
                  <a16:creationId xmlns:a16="http://schemas.microsoft.com/office/drawing/2014/main" id="{C2F117B7-3656-408B-A3F1-EB744CE70425}"/>
                </a:ext>
              </a:extLst>
            </p:cNvPr>
            <p:cNvSpPr/>
            <p:nvPr/>
          </p:nvSpPr>
          <p:spPr>
            <a:xfrm>
              <a:off x="6363052" y="3421508"/>
              <a:ext cx="26418" cy="26155"/>
            </a:xfrm>
            <a:custGeom>
              <a:avLst/>
              <a:gdLst/>
              <a:ahLst/>
              <a:cxnLst/>
              <a:rect l="l" t="t" r="r" b="b"/>
              <a:pathLst>
                <a:path w="1006" h="996" extrusionOk="0">
                  <a:moveTo>
                    <a:pt x="0" y="0"/>
                  </a:moveTo>
                  <a:lnTo>
                    <a:pt x="0" y="995"/>
                  </a:lnTo>
                  <a:lnTo>
                    <a:pt x="1005" y="99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459;p69">
              <a:extLst>
                <a:ext uri="{FF2B5EF4-FFF2-40B4-BE49-F238E27FC236}">
                  <a16:creationId xmlns:a16="http://schemas.microsoft.com/office/drawing/2014/main" id="{D2543A16-F8A0-48F2-BA65-29BB6F6111A4}"/>
                </a:ext>
              </a:extLst>
            </p:cNvPr>
            <p:cNvSpPr/>
            <p:nvPr/>
          </p:nvSpPr>
          <p:spPr>
            <a:xfrm>
              <a:off x="6361791" y="3421508"/>
              <a:ext cx="28912" cy="19695"/>
            </a:xfrm>
            <a:custGeom>
              <a:avLst/>
              <a:gdLst/>
              <a:ahLst/>
              <a:cxnLst/>
              <a:rect l="l" t="t" r="r" b="b"/>
              <a:pathLst>
                <a:path w="1101" h="750" extrusionOk="0">
                  <a:moveTo>
                    <a:pt x="48" y="0"/>
                  </a:moveTo>
                  <a:lnTo>
                    <a:pt x="48" y="498"/>
                  </a:lnTo>
                  <a:cubicBezTo>
                    <a:pt x="48" y="546"/>
                    <a:pt x="29" y="603"/>
                    <a:pt x="0" y="641"/>
                  </a:cubicBezTo>
                  <a:cubicBezTo>
                    <a:pt x="177" y="713"/>
                    <a:pt x="364" y="749"/>
                    <a:pt x="551" y="749"/>
                  </a:cubicBezTo>
                  <a:cubicBezTo>
                    <a:pt x="737" y="749"/>
                    <a:pt x="924" y="713"/>
                    <a:pt x="1101" y="641"/>
                  </a:cubicBezTo>
                  <a:cubicBezTo>
                    <a:pt x="1072" y="603"/>
                    <a:pt x="1053" y="546"/>
                    <a:pt x="1053" y="49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460;p69">
              <a:extLst>
                <a:ext uri="{FF2B5EF4-FFF2-40B4-BE49-F238E27FC236}">
                  <a16:creationId xmlns:a16="http://schemas.microsoft.com/office/drawing/2014/main" id="{9B7A9800-0296-46BB-8EB4-41614CD9F39F}"/>
                </a:ext>
              </a:extLst>
            </p:cNvPr>
            <p:cNvSpPr/>
            <p:nvPr/>
          </p:nvSpPr>
          <p:spPr>
            <a:xfrm>
              <a:off x="6336660" y="3442096"/>
              <a:ext cx="79174" cy="97556"/>
            </a:xfrm>
            <a:custGeom>
              <a:avLst/>
              <a:gdLst/>
              <a:ahLst/>
              <a:cxnLst/>
              <a:rect l="l" t="t" r="r" b="b"/>
              <a:pathLst>
                <a:path w="3015" h="3715" extrusionOk="0">
                  <a:moveTo>
                    <a:pt x="737" y="1"/>
                  </a:moveTo>
                  <a:lnTo>
                    <a:pt x="278" y="231"/>
                  </a:lnTo>
                  <a:cubicBezTo>
                    <a:pt x="115" y="317"/>
                    <a:pt x="10" y="489"/>
                    <a:pt x="10" y="680"/>
                  </a:cubicBezTo>
                  <a:lnTo>
                    <a:pt x="10" y="2135"/>
                  </a:lnTo>
                  <a:cubicBezTo>
                    <a:pt x="0" y="268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15" y="268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37" y="231"/>
                  </a:cubicBezTo>
                  <a:lnTo>
                    <a:pt x="2278" y="1"/>
                  </a:lnTo>
                  <a:cubicBezTo>
                    <a:pt x="2111" y="203"/>
                    <a:pt x="1603" y="212"/>
                    <a:pt x="1523" y="212"/>
                  </a:cubicBezTo>
                  <a:cubicBezTo>
                    <a:pt x="1516" y="212"/>
                    <a:pt x="1512" y="211"/>
                    <a:pt x="1512" y="211"/>
                  </a:cubicBezTo>
                  <a:cubicBezTo>
                    <a:pt x="1512" y="211"/>
                    <a:pt x="1509" y="212"/>
                    <a:pt x="1502" y="212"/>
                  </a:cubicBezTo>
                  <a:cubicBezTo>
                    <a:pt x="1420" y="212"/>
                    <a:pt x="905" y="203"/>
                    <a:pt x="737" y="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461;p69">
              <a:extLst>
                <a:ext uri="{FF2B5EF4-FFF2-40B4-BE49-F238E27FC236}">
                  <a16:creationId xmlns:a16="http://schemas.microsoft.com/office/drawing/2014/main" id="{72C4B0C1-DA8B-4F68-90E3-D35904FFDE56}"/>
                </a:ext>
              </a:extLst>
            </p:cNvPr>
            <p:cNvSpPr/>
            <p:nvPr/>
          </p:nvSpPr>
          <p:spPr>
            <a:xfrm>
              <a:off x="6349974" y="3539862"/>
              <a:ext cx="52546" cy="111605"/>
            </a:xfrm>
            <a:custGeom>
              <a:avLst/>
              <a:gdLst/>
              <a:ahLst/>
              <a:cxnLst/>
              <a:rect l="l" t="t" r="r" b="b"/>
              <a:pathLst>
                <a:path w="2001" h="4250" extrusionOk="0">
                  <a:moveTo>
                    <a:pt x="1" y="1"/>
                  </a:moveTo>
                  <a:lnTo>
                    <a:pt x="1" y="4250"/>
                  </a:lnTo>
                  <a:lnTo>
                    <a:pt x="2001" y="4250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462;p69">
              <a:extLst>
                <a:ext uri="{FF2B5EF4-FFF2-40B4-BE49-F238E27FC236}">
                  <a16:creationId xmlns:a16="http://schemas.microsoft.com/office/drawing/2014/main" id="{C1704906-5C72-4C6B-BDCD-C6895D8F7CDC}"/>
                </a:ext>
              </a:extLst>
            </p:cNvPr>
            <p:cNvSpPr/>
            <p:nvPr/>
          </p:nvSpPr>
          <p:spPr>
            <a:xfrm>
              <a:off x="6336897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77" y="0"/>
                  </a:moveTo>
                  <a:cubicBezTo>
                    <a:pt x="20" y="77"/>
                    <a:pt x="1" y="173"/>
                    <a:pt x="1" y="268"/>
                  </a:cubicBezTo>
                  <a:lnTo>
                    <a:pt x="1" y="1723"/>
                  </a:lnTo>
                  <a:cubicBezTo>
                    <a:pt x="1" y="2269"/>
                    <a:pt x="154" y="2795"/>
                    <a:pt x="460" y="3245"/>
                  </a:cubicBezTo>
                  <a:lnTo>
                    <a:pt x="499" y="3312"/>
                  </a:lnTo>
                  <a:lnTo>
                    <a:pt x="499" y="575"/>
                  </a:lnTo>
                  <a:cubicBezTo>
                    <a:pt x="499" y="412"/>
                    <a:pt x="422" y="268"/>
                    <a:pt x="298" y="17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463;p69">
              <a:extLst>
                <a:ext uri="{FF2B5EF4-FFF2-40B4-BE49-F238E27FC236}">
                  <a16:creationId xmlns:a16="http://schemas.microsoft.com/office/drawing/2014/main" id="{5CCB8903-F4A8-4AA1-B0BB-A5D8B0EF5683}"/>
                </a:ext>
              </a:extLst>
            </p:cNvPr>
            <p:cNvSpPr/>
            <p:nvPr/>
          </p:nvSpPr>
          <p:spPr>
            <a:xfrm>
              <a:off x="6402494" y="3452915"/>
              <a:ext cx="13340" cy="86973"/>
            </a:xfrm>
            <a:custGeom>
              <a:avLst/>
              <a:gdLst/>
              <a:ahLst/>
              <a:cxnLst/>
              <a:rect l="l" t="t" r="r" b="b"/>
              <a:pathLst>
                <a:path w="508" h="3312" extrusionOk="0">
                  <a:moveTo>
                    <a:pt x="431" y="0"/>
                  </a:moveTo>
                  <a:lnTo>
                    <a:pt x="202" y="173"/>
                  </a:lnTo>
                  <a:cubicBezTo>
                    <a:pt x="77" y="268"/>
                    <a:pt x="1" y="412"/>
                    <a:pt x="1" y="575"/>
                  </a:cubicBezTo>
                  <a:lnTo>
                    <a:pt x="1" y="3312"/>
                  </a:lnTo>
                  <a:lnTo>
                    <a:pt x="39" y="3245"/>
                  </a:lnTo>
                  <a:cubicBezTo>
                    <a:pt x="345" y="2795"/>
                    <a:pt x="508" y="2269"/>
                    <a:pt x="508" y="1723"/>
                  </a:cubicBezTo>
                  <a:lnTo>
                    <a:pt x="508" y="268"/>
                  </a:lnTo>
                  <a:cubicBezTo>
                    <a:pt x="508" y="173"/>
                    <a:pt x="479" y="77"/>
                    <a:pt x="431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464;p69">
              <a:extLst>
                <a:ext uri="{FF2B5EF4-FFF2-40B4-BE49-F238E27FC236}">
                  <a16:creationId xmlns:a16="http://schemas.microsoft.com/office/drawing/2014/main" id="{47B5E29F-D686-45A1-BD80-357F265206B7}"/>
                </a:ext>
              </a:extLst>
            </p:cNvPr>
            <p:cNvSpPr/>
            <p:nvPr/>
          </p:nvSpPr>
          <p:spPr>
            <a:xfrm>
              <a:off x="6356014" y="3434691"/>
              <a:ext cx="40493" cy="105198"/>
            </a:xfrm>
            <a:custGeom>
              <a:avLst/>
              <a:gdLst/>
              <a:ahLst/>
              <a:cxnLst/>
              <a:rect l="l" t="t" r="r" b="b"/>
              <a:pathLst>
                <a:path w="1542" h="4006" extrusionOk="0">
                  <a:moveTo>
                    <a:pt x="254" y="1"/>
                  </a:moveTo>
                  <a:cubicBezTo>
                    <a:pt x="242" y="1"/>
                    <a:pt x="230" y="5"/>
                    <a:pt x="220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1" y="747"/>
                  </a:cubicBezTo>
                  <a:cubicBezTo>
                    <a:pt x="455" y="747"/>
                    <a:pt x="478" y="739"/>
                    <a:pt x="498" y="723"/>
                  </a:cubicBezTo>
                  <a:lnTo>
                    <a:pt x="651" y="599"/>
                  </a:lnTo>
                  <a:lnTo>
                    <a:pt x="651" y="4006"/>
                  </a:lnTo>
                  <a:lnTo>
                    <a:pt x="900" y="4006"/>
                  </a:lnTo>
                  <a:lnTo>
                    <a:pt x="900" y="599"/>
                  </a:lnTo>
                  <a:lnTo>
                    <a:pt x="1043" y="723"/>
                  </a:lnTo>
                  <a:cubicBezTo>
                    <a:pt x="1063" y="739"/>
                    <a:pt x="1088" y="747"/>
                    <a:pt x="1113" y="747"/>
                  </a:cubicBezTo>
                  <a:cubicBezTo>
                    <a:pt x="1149" y="747"/>
                    <a:pt x="1184" y="732"/>
                    <a:pt x="1206" y="704"/>
                  </a:cubicBezTo>
                  <a:lnTo>
                    <a:pt x="1541" y="283"/>
                  </a:lnTo>
                  <a:lnTo>
                    <a:pt x="1331" y="15"/>
                  </a:lnTo>
                  <a:cubicBezTo>
                    <a:pt x="1321" y="5"/>
                    <a:pt x="1309" y="1"/>
                    <a:pt x="1297" y="1"/>
                  </a:cubicBezTo>
                  <a:cubicBezTo>
                    <a:pt x="1285" y="1"/>
                    <a:pt x="1273" y="5"/>
                    <a:pt x="1264" y="15"/>
                  </a:cubicBezTo>
                  <a:lnTo>
                    <a:pt x="775" y="503"/>
                  </a:lnTo>
                  <a:lnTo>
                    <a:pt x="287" y="15"/>
                  </a:lnTo>
                  <a:cubicBezTo>
                    <a:pt x="278" y="5"/>
                    <a:pt x="266" y="1"/>
                    <a:pt x="25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465;p69">
              <a:extLst>
                <a:ext uri="{FF2B5EF4-FFF2-40B4-BE49-F238E27FC236}">
                  <a16:creationId xmlns:a16="http://schemas.microsoft.com/office/drawing/2014/main" id="{484CE4E9-1E2C-421B-8436-EB01DAD3F3F3}"/>
                </a:ext>
              </a:extLst>
            </p:cNvPr>
            <p:cNvSpPr/>
            <p:nvPr/>
          </p:nvSpPr>
          <p:spPr>
            <a:xfrm>
              <a:off x="6373109" y="3552913"/>
              <a:ext cx="6775" cy="98554"/>
            </a:xfrm>
            <a:custGeom>
              <a:avLst/>
              <a:gdLst/>
              <a:ahLst/>
              <a:cxnLst/>
              <a:rect l="l" t="t" r="r" b="b"/>
              <a:pathLst>
                <a:path w="258" h="3753" extrusionOk="0">
                  <a:moveTo>
                    <a:pt x="139" y="0"/>
                  </a:moveTo>
                  <a:cubicBezTo>
                    <a:pt x="134" y="0"/>
                    <a:pt x="129" y="1"/>
                    <a:pt x="124" y="1"/>
                  </a:cubicBezTo>
                  <a:cubicBezTo>
                    <a:pt x="57" y="1"/>
                    <a:pt x="0" y="49"/>
                    <a:pt x="0" y="116"/>
                  </a:cubicBezTo>
                  <a:lnTo>
                    <a:pt x="0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58" y="55"/>
                    <a:pt x="201" y="0"/>
                    <a:pt x="139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466;p69">
              <a:extLst>
                <a:ext uri="{FF2B5EF4-FFF2-40B4-BE49-F238E27FC236}">
                  <a16:creationId xmlns:a16="http://schemas.microsoft.com/office/drawing/2014/main" id="{942BCF80-F22E-4D65-8D81-9B2A97A9365B}"/>
                </a:ext>
              </a:extLst>
            </p:cNvPr>
            <p:cNvSpPr/>
            <p:nvPr/>
          </p:nvSpPr>
          <p:spPr>
            <a:xfrm>
              <a:off x="6349974" y="3368726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0" y="2259"/>
                    <a:pt x="1005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467;p69">
              <a:extLst>
                <a:ext uri="{FF2B5EF4-FFF2-40B4-BE49-F238E27FC236}">
                  <a16:creationId xmlns:a16="http://schemas.microsoft.com/office/drawing/2014/main" id="{389517B9-9853-468E-8BD7-4A152017288F}"/>
                </a:ext>
              </a:extLst>
            </p:cNvPr>
            <p:cNvSpPr/>
            <p:nvPr/>
          </p:nvSpPr>
          <p:spPr>
            <a:xfrm>
              <a:off x="6349974" y="3368726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7" y="0"/>
                  </a:moveTo>
                  <a:cubicBezTo>
                    <a:pt x="345" y="0"/>
                    <a:pt x="1" y="335"/>
                    <a:pt x="10" y="756"/>
                  </a:cubicBezTo>
                  <a:lnTo>
                    <a:pt x="10" y="1254"/>
                  </a:lnTo>
                  <a:cubicBezTo>
                    <a:pt x="2" y="1828"/>
                    <a:pt x="478" y="2257"/>
                    <a:pt x="1005" y="2257"/>
                  </a:cubicBezTo>
                  <a:cubicBezTo>
                    <a:pt x="1129" y="2257"/>
                    <a:pt x="1255" y="2233"/>
                    <a:pt x="1379" y="2182"/>
                  </a:cubicBezTo>
                  <a:cubicBezTo>
                    <a:pt x="1005" y="2029"/>
                    <a:pt x="757" y="1666"/>
                    <a:pt x="757" y="1254"/>
                  </a:cubicBezTo>
                  <a:lnTo>
                    <a:pt x="757" y="756"/>
                  </a:lnTo>
                  <a:cubicBezTo>
                    <a:pt x="757" y="393"/>
                    <a:pt x="1015" y="77"/>
                    <a:pt x="1379" y="20"/>
                  </a:cubicBezTo>
                  <a:cubicBezTo>
                    <a:pt x="1340" y="10"/>
                    <a:pt x="130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468;p69">
              <a:extLst>
                <a:ext uri="{FF2B5EF4-FFF2-40B4-BE49-F238E27FC236}">
                  <a16:creationId xmlns:a16="http://schemas.microsoft.com/office/drawing/2014/main" id="{6D9DB25F-303C-4B19-84C7-ED4D7C4EF3C8}"/>
                </a:ext>
              </a:extLst>
            </p:cNvPr>
            <p:cNvSpPr/>
            <p:nvPr/>
          </p:nvSpPr>
          <p:spPr>
            <a:xfrm>
              <a:off x="6349974" y="3368726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469;p69">
              <a:extLst>
                <a:ext uri="{FF2B5EF4-FFF2-40B4-BE49-F238E27FC236}">
                  <a16:creationId xmlns:a16="http://schemas.microsoft.com/office/drawing/2014/main" id="{ACDEE048-5313-41DE-AF37-54B37279B75E}"/>
                </a:ext>
              </a:extLst>
            </p:cNvPr>
            <p:cNvSpPr/>
            <p:nvPr/>
          </p:nvSpPr>
          <p:spPr>
            <a:xfrm>
              <a:off x="6349974" y="3368726"/>
              <a:ext cx="36213" cy="24159"/>
            </a:xfrm>
            <a:custGeom>
              <a:avLst/>
              <a:gdLst/>
              <a:ahLst/>
              <a:cxnLst/>
              <a:rect l="l" t="t" r="r" b="b"/>
              <a:pathLst>
                <a:path w="1379" h="920" extrusionOk="0">
                  <a:moveTo>
                    <a:pt x="757" y="0"/>
                  </a:moveTo>
                  <a:cubicBezTo>
                    <a:pt x="345" y="0"/>
                    <a:pt x="1" y="335"/>
                    <a:pt x="10" y="756"/>
                  </a:cubicBezTo>
                  <a:cubicBezTo>
                    <a:pt x="249" y="823"/>
                    <a:pt x="498" y="881"/>
                    <a:pt x="757" y="919"/>
                  </a:cubicBezTo>
                  <a:lnTo>
                    <a:pt x="757" y="756"/>
                  </a:lnTo>
                  <a:cubicBezTo>
                    <a:pt x="757" y="393"/>
                    <a:pt x="1015" y="77"/>
                    <a:pt x="1379" y="20"/>
                  </a:cubicBezTo>
                  <a:cubicBezTo>
                    <a:pt x="1340" y="10"/>
                    <a:pt x="130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470;p69">
              <a:extLst>
                <a:ext uri="{FF2B5EF4-FFF2-40B4-BE49-F238E27FC236}">
                  <a16:creationId xmlns:a16="http://schemas.microsoft.com/office/drawing/2014/main" id="{244DF0F8-703D-43D1-B457-86318CC5E191}"/>
                </a:ext>
              </a:extLst>
            </p:cNvPr>
            <p:cNvSpPr/>
            <p:nvPr/>
          </p:nvSpPr>
          <p:spPr>
            <a:xfrm>
              <a:off x="6468354" y="3421508"/>
              <a:ext cx="26418" cy="26155"/>
            </a:xfrm>
            <a:custGeom>
              <a:avLst/>
              <a:gdLst/>
              <a:ahLst/>
              <a:cxnLst/>
              <a:rect l="l" t="t" r="r" b="b"/>
              <a:pathLst>
                <a:path w="1006" h="996" extrusionOk="0">
                  <a:moveTo>
                    <a:pt x="0" y="0"/>
                  </a:moveTo>
                  <a:lnTo>
                    <a:pt x="0" y="995"/>
                  </a:lnTo>
                  <a:lnTo>
                    <a:pt x="1005" y="99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471;p69">
              <a:extLst>
                <a:ext uri="{FF2B5EF4-FFF2-40B4-BE49-F238E27FC236}">
                  <a16:creationId xmlns:a16="http://schemas.microsoft.com/office/drawing/2014/main" id="{69DDACDD-E212-4033-A4FC-E07C751AFBD0}"/>
                </a:ext>
              </a:extLst>
            </p:cNvPr>
            <p:cNvSpPr/>
            <p:nvPr/>
          </p:nvSpPr>
          <p:spPr>
            <a:xfrm>
              <a:off x="6467094" y="3421508"/>
              <a:ext cx="28912" cy="19695"/>
            </a:xfrm>
            <a:custGeom>
              <a:avLst/>
              <a:gdLst/>
              <a:ahLst/>
              <a:cxnLst/>
              <a:rect l="l" t="t" r="r" b="b"/>
              <a:pathLst>
                <a:path w="1101" h="750" extrusionOk="0">
                  <a:moveTo>
                    <a:pt x="48" y="0"/>
                  </a:moveTo>
                  <a:lnTo>
                    <a:pt x="48" y="498"/>
                  </a:lnTo>
                  <a:cubicBezTo>
                    <a:pt x="48" y="546"/>
                    <a:pt x="29" y="603"/>
                    <a:pt x="0" y="641"/>
                  </a:cubicBezTo>
                  <a:cubicBezTo>
                    <a:pt x="177" y="713"/>
                    <a:pt x="364" y="749"/>
                    <a:pt x="551" y="749"/>
                  </a:cubicBezTo>
                  <a:cubicBezTo>
                    <a:pt x="737" y="749"/>
                    <a:pt x="924" y="713"/>
                    <a:pt x="1101" y="641"/>
                  </a:cubicBezTo>
                  <a:cubicBezTo>
                    <a:pt x="1063" y="603"/>
                    <a:pt x="1053" y="546"/>
                    <a:pt x="1053" y="49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472;p69">
              <a:extLst>
                <a:ext uri="{FF2B5EF4-FFF2-40B4-BE49-F238E27FC236}">
                  <a16:creationId xmlns:a16="http://schemas.microsoft.com/office/drawing/2014/main" id="{DA3E6A04-D43E-4319-A21B-DF7C760D925E}"/>
                </a:ext>
              </a:extLst>
            </p:cNvPr>
            <p:cNvSpPr/>
            <p:nvPr/>
          </p:nvSpPr>
          <p:spPr>
            <a:xfrm>
              <a:off x="6441963" y="3442096"/>
              <a:ext cx="78938" cy="97556"/>
            </a:xfrm>
            <a:custGeom>
              <a:avLst/>
              <a:gdLst/>
              <a:ahLst/>
              <a:cxnLst/>
              <a:rect l="l" t="t" r="r" b="b"/>
              <a:pathLst>
                <a:path w="3006" h="3715" extrusionOk="0">
                  <a:moveTo>
                    <a:pt x="737" y="1"/>
                  </a:moveTo>
                  <a:lnTo>
                    <a:pt x="278" y="231"/>
                  </a:lnTo>
                  <a:cubicBezTo>
                    <a:pt x="11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8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05" y="268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37" y="231"/>
                  </a:cubicBezTo>
                  <a:lnTo>
                    <a:pt x="2278" y="1"/>
                  </a:lnTo>
                  <a:cubicBezTo>
                    <a:pt x="2111" y="203"/>
                    <a:pt x="1595" y="212"/>
                    <a:pt x="1514" y="212"/>
                  </a:cubicBezTo>
                  <a:cubicBezTo>
                    <a:pt x="1507" y="212"/>
                    <a:pt x="1503" y="211"/>
                    <a:pt x="1503" y="211"/>
                  </a:cubicBezTo>
                  <a:cubicBezTo>
                    <a:pt x="1503" y="211"/>
                    <a:pt x="1499" y="212"/>
                    <a:pt x="1492" y="212"/>
                  </a:cubicBezTo>
                  <a:cubicBezTo>
                    <a:pt x="1412" y="212"/>
                    <a:pt x="905" y="203"/>
                    <a:pt x="73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473;p69">
              <a:extLst>
                <a:ext uri="{FF2B5EF4-FFF2-40B4-BE49-F238E27FC236}">
                  <a16:creationId xmlns:a16="http://schemas.microsoft.com/office/drawing/2014/main" id="{21193FE2-D619-40E6-A504-32F92D707E5E}"/>
                </a:ext>
              </a:extLst>
            </p:cNvPr>
            <p:cNvSpPr/>
            <p:nvPr/>
          </p:nvSpPr>
          <p:spPr>
            <a:xfrm>
              <a:off x="6455277" y="3539862"/>
              <a:ext cx="52546" cy="111605"/>
            </a:xfrm>
            <a:custGeom>
              <a:avLst/>
              <a:gdLst/>
              <a:ahLst/>
              <a:cxnLst/>
              <a:rect l="l" t="t" r="r" b="b"/>
              <a:pathLst>
                <a:path w="2001" h="4250" extrusionOk="0">
                  <a:moveTo>
                    <a:pt x="1" y="1"/>
                  </a:moveTo>
                  <a:lnTo>
                    <a:pt x="1" y="4250"/>
                  </a:lnTo>
                  <a:lnTo>
                    <a:pt x="2001" y="4250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474;p69">
              <a:extLst>
                <a:ext uri="{FF2B5EF4-FFF2-40B4-BE49-F238E27FC236}">
                  <a16:creationId xmlns:a16="http://schemas.microsoft.com/office/drawing/2014/main" id="{0CC1066A-6154-468B-B493-B648425AAD5A}"/>
                </a:ext>
              </a:extLst>
            </p:cNvPr>
            <p:cNvSpPr/>
            <p:nvPr/>
          </p:nvSpPr>
          <p:spPr>
            <a:xfrm>
              <a:off x="6441963" y="3452915"/>
              <a:ext cx="13340" cy="86973"/>
            </a:xfrm>
            <a:custGeom>
              <a:avLst/>
              <a:gdLst/>
              <a:ahLst/>
              <a:cxnLst/>
              <a:rect l="l" t="t" r="r" b="b"/>
              <a:pathLst>
                <a:path w="508" h="3312" extrusionOk="0">
                  <a:moveTo>
                    <a:pt x="77" y="0"/>
                  </a:moveTo>
                  <a:cubicBezTo>
                    <a:pt x="29" y="77"/>
                    <a:pt x="0" y="173"/>
                    <a:pt x="0" y="268"/>
                  </a:cubicBezTo>
                  <a:lnTo>
                    <a:pt x="0" y="1723"/>
                  </a:lnTo>
                  <a:cubicBezTo>
                    <a:pt x="0" y="2269"/>
                    <a:pt x="163" y="2795"/>
                    <a:pt x="469" y="3245"/>
                  </a:cubicBezTo>
                  <a:lnTo>
                    <a:pt x="508" y="3312"/>
                  </a:lnTo>
                  <a:lnTo>
                    <a:pt x="508" y="575"/>
                  </a:lnTo>
                  <a:cubicBezTo>
                    <a:pt x="508" y="412"/>
                    <a:pt x="431" y="268"/>
                    <a:pt x="307" y="17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475;p69">
              <a:extLst>
                <a:ext uri="{FF2B5EF4-FFF2-40B4-BE49-F238E27FC236}">
                  <a16:creationId xmlns:a16="http://schemas.microsoft.com/office/drawing/2014/main" id="{A5A36521-51B8-4A23-97BA-9C605E687B80}"/>
                </a:ext>
              </a:extLst>
            </p:cNvPr>
            <p:cNvSpPr/>
            <p:nvPr/>
          </p:nvSpPr>
          <p:spPr>
            <a:xfrm>
              <a:off x="6507797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422" y="0"/>
                  </a:moveTo>
                  <a:lnTo>
                    <a:pt x="202" y="173"/>
                  </a:lnTo>
                  <a:cubicBezTo>
                    <a:pt x="77" y="268"/>
                    <a:pt x="1" y="412"/>
                    <a:pt x="1" y="575"/>
                  </a:cubicBezTo>
                  <a:lnTo>
                    <a:pt x="1" y="3312"/>
                  </a:lnTo>
                  <a:lnTo>
                    <a:pt x="39" y="3245"/>
                  </a:lnTo>
                  <a:cubicBezTo>
                    <a:pt x="336" y="2795"/>
                    <a:pt x="498" y="2269"/>
                    <a:pt x="498" y="1723"/>
                  </a:cubicBezTo>
                  <a:lnTo>
                    <a:pt x="498" y="268"/>
                  </a:lnTo>
                  <a:cubicBezTo>
                    <a:pt x="498" y="173"/>
                    <a:pt x="470" y="77"/>
                    <a:pt x="422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476;p69">
              <a:extLst>
                <a:ext uri="{FF2B5EF4-FFF2-40B4-BE49-F238E27FC236}">
                  <a16:creationId xmlns:a16="http://schemas.microsoft.com/office/drawing/2014/main" id="{7B3949F7-746B-49E1-A46A-A909735958D4}"/>
                </a:ext>
              </a:extLst>
            </p:cNvPr>
            <p:cNvSpPr/>
            <p:nvPr/>
          </p:nvSpPr>
          <p:spPr>
            <a:xfrm>
              <a:off x="6461317" y="3434691"/>
              <a:ext cx="40493" cy="105198"/>
            </a:xfrm>
            <a:custGeom>
              <a:avLst/>
              <a:gdLst/>
              <a:ahLst/>
              <a:cxnLst/>
              <a:rect l="l" t="t" r="r" b="b"/>
              <a:pathLst>
                <a:path w="1542" h="4006" extrusionOk="0">
                  <a:moveTo>
                    <a:pt x="244" y="1"/>
                  </a:moveTo>
                  <a:cubicBezTo>
                    <a:pt x="232" y="1"/>
                    <a:pt x="220" y="5"/>
                    <a:pt x="211" y="15"/>
                  </a:cubicBezTo>
                  <a:lnTo>
                    <a:pt x="0" y="283"/>
                  </a:lnTo>
                  <a:lnTo>
                    <a:pt x="335" y="704"/>
                  </a:lnTo>
                  <a:cubicBezTo>
                    <a:pt x="357" y="732"/>
                    <a:pt x="393" y="747"/>
                    <a:pt x="428" y="747"/>
                  </a:cubicBezTo>
                  <a:cubicBezTo>
                    <a:pt x="453" y="747"/>
                    <a:pt x="478" y="739"/>
                    <a:pt x="498" y="723"/>
                  </a:cubicBezTo>
                  <a:lnTo>
                    <a:pt x="641" y="599"/>
                  </a:lnTo>
                  <a:lnTo>
                    <a:pt x="641" y="4006"/>
                  </a:lnTo>
                  <a:lnTo>
                    <a:pt x="890" y="4006"/>
                  </a:lnTo>
                  <a:lnTo>
                    <a:pt x="890" y="599"/>
                  </a:lnTo>
                  <a:lnTo>
                    <a:pt x="1043" y="723"/>
                  </a:lnTo>
                  <a:cubicBezTo>
                    <a:pt x="1063" y="739"/>
                    <a:pt x="1087" y="747"/>
                    <a:pt x="1110" y="747"/>
                  </a:cubicBezTo>
                  <a:cubicBezTo>
                    <a:pt x="1142" y="747"/>
                    <a:pt x="1174" y="732"/>
                    <a:pt x="1197" y="704"/>
                  </a:cubicBezTo>
                  <a:lnTo>
                    <a:pt x="1541" y="283"/>
                  </a:lnTo>
                  <a:lnTo>
                    <a:pt x="1321" y="15"/>
                  </a:lnTo>
                  <a:cubicBezTo>
                    <a:pt x="1311" y="5"/>
                    <a:pt x="1299" y="1"/>
                    <a:pt x="1287" y="1"/>
                  </a:cubicBezTo>
                  <a:cubicBezTo>
                    <a:pt x="1275" y="1"/>
                    <a:pt x="1264" y="5"/>
                    <a:pt x="1254" y="15"/>
                  </a:cubicBezTo>
                  <a:lnTo>
                    <a:pt x="766" y="503"/>
                  </a:lnTo>
                  <a:lnTo>
                    <a:pt x="278" y="15"/>
                  </a:lnTo>
                  <a:cubicBezTo>
                    <a:pt x="268" y="5"/>
                    <a:pt x="256" y="1"/>
                    <a:pt x="244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477;p69">
              <a:extLst>
                <a:ext uri="{FF2B5EF4-FFF2-40B4-BE49-F238E27FC236}">
                  <a16:creationId xmlns:a16="http://schemas.microsoft.com/office/drawing/2014/main" id="{769025E9-BF22-49E4-8826-872C7C0BC0CD}"/>
                </a:ext>
              </a:extLst>
            </p:cNvPr>
            <p:cNvSpPr/>
            <p:nvPr/>
          </p:nvSpPr>
          <p:spPr>
            <a:xfrm>
              <a:off x="6478412" y="3552913"/>
              <a:ext cx="6539" cy="98554"/>
            </a:xfrm>
            <a:custGeom>
              <a:avLst/>
              <a:gdLst/>
              <a:ahLst/>
              <a:cxnLst/>
              <a:rect l="l" t="t" r="r" b="b"/>
              <a:pathLst>
                <a:path w="249" h="3753" extrusionOk="0">
                  <a:moveTo>
                    <a:pt x="131" y="0"/>
                  </a:moveTo>
                  <a:cubicBezTo>
                    <a:pt x="126" y="0"/>
                    <a:pt x="120" y="1"/>
                    <a:pt x="115" y="1"/>
                  </a:cubicBezTo>
                  <a:cubicBezTo>
                    <a:pt x="48" y="1"/>
                    <a:pt x="0" y="49"/>
                    <a:pt x="0" y="116"/>
                  </a:cubicBezTo>
                  <a:lnTo>
                    <a:pt x="0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49" y="55"/>
                    <a:pt x="200" y="0"/>
                    <a:pt x="13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478;p69">
              <a:extLst>
                <a:ext uri="{FF2B5EF4-FFF2-40B4-BE49-F238E27FC236}">
                  <a16:creationId xmlns:a16="http://schemas.microsoft.com/office/drawing/2014/main" id="{43A797B7-E7B3-4766-B4FC-1110DE55C116}"/>
                </a:ext>
              </a:extLst>
            </p:cNvPr>
            <p:cNvSpPr/>
            <p:nvPr/>
          </p:nvSpPr>
          <p:spPr>
            <a:xfrm>
              <a:off x="6455277" y="3368726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41" y="2259"/>
                    <a:pt x="99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479;p69">
              <a:extLst>
                <a:ext uri="{FF2B5EF4-FFF2-40B4-BE49-F238E27FC236}">
                  <a16:creationId xmlns:a16="http://schemas.microsoft.com/office/drawing/2014/main" id="{F3DC62A1-CF89-4D7B-8EFB-5C9E5B99FF70}"/>
                </a:ext>
              </a:extLst>
            </p:cNvPr>
            <p:cNvSpPr/>
            <p:nvPr/>
          </p:nvSpPr>
          <p:spPr>
            <a:xfrm>
              <a:off x="6455277" y="3368726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7" y="0"/>
                  </a:moveTo>
                  <a:cubicBezTo>
                    <a:pt x="33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28"/>
                    <a:pt x="471" y="2257"/>
                    <a:pt x="1001" y="2257"/>
                  </a:cubicBezTo>
                  <a:cubicBezTo>
                    <a:pt x="1126" y="2257"/>
                    <a:pt x="1253" y="2233"/>
                    <a:pt x="1379" y="2182"/>
                  </a:cubicBezTo>
                  <a:cubicBezTo>
                    <a:pt x="996" y="2029"/>
                    <a:pt x="747" y="1666"/>
                    <a:pt x="747" y="1254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79" y="20"/>
                  </a:cubicBezTo>
                  <a:cubicBezTo>
                    <a:pt x="133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480;p69">
              <a:extLst>
                <a:ext uri="{FF2B5EF4-FFF2-40B4-BE49-F238E27FC236}">
                  <a16:creationId xmlns:a16="http://schemas.microsoft.com/office/drawing/2014/main" id="{B55BEE16-4054-4F2F-81AF-DCC9FAFA3139}"/>
                </a:ext>
              </a:extLst>
            </p:cNvPr>
            <p:cNvSpPr/>
            <p:nvPr/>
          </p:nvSpPr>
          <p:spPr>
            <a:xfrm>
              <a:off x="6455277" y="3368726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5" y="0"/>
                    <a:pt x="1" y="335"/>
                    <a:pt x="1" y="756"/>
                  </a:cubicBezTo>
                  <a:cubicBezTo>
                    <a:pt x="1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481;p69">
              <a:extLst>
                <a:ext uri="{FF2B5EF4-FFF2-40B4-BE49-F238E27FC236}">
                  <a16:creationId xmlns:a16="http://schemas.microsoft.com/office/drawing/2014/main" id="{86965504-BFB0-457D-A599-5A65C845FBBF}"/>
                </a:ext>
              </a:extLst>
            </p:cNvPr>
            <p:cNvSpPr/>
            <p:nvPr/>
          </p:nvSpPr>
          <p:spPr>
            <a:xfrm>
              <a:off x="6455277" y="3368726"/>
              <a:ext cx="36213" cy="24159"/>
            </a:xfrm>
            <a:custGeom>
              <a:avLst/>
              <a:gdLst/>
              <a:ahLst/>
              <a:cxnLst/>
              <a:rect l="l" t="t" r="r" b="b"/>
              <a:pathLst>
                <a:path w="1379" h="920" extrusionOk="0">
                  <a:moveTo>
                    <a:pt x="757" y="0"/>
                  </a:moveTo>
                  <a:cubicBezTo>
                    <a:pt x="335" y="0"/>
                    <a:pt x="1" y="335"/>
                    <a:pt x="1" y="756"/>
                  </a:cubicBezTo>
                  <a:cubicBezTo>
                    <a:pt x="249" y="823"/>
                    <a:pt x="498" y="881"/>
                    <a:pt x="757" y="919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79" y="20"/>
                  </a:cubicBezTo>
                  <a:cubicBezTo>
                    <a:pt x="133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482;p69">
              <a:extLst>
                <a:ext uri="{FF2B5EF4-FFF2-40B4-BE49-F238E27FC236}">
                  <a16:creationId xmlns:a16="http://schemas.microsoft.com/office/drawing/2014/main" id="{43859086-62EF-4EE8-9BB6-C0D63388AE3E}"/>
                </a:ext>
              </a:extLst>
            </p:cNvPr>
            <p:cNvSpPr/>
            <p:nvPr/>
          </p:nvSpPr>
          <p:spPr>
            <a:xfrm>
              <a:off x="6257985" y="3421508"/>
              <a:ext cx="26181" cy="26155"/>
            </a:xfrm>
            <a:custGeom>
              <a:avLst/>
              <a:gdLst/>
              <a:ahLst/>
              <a:cxnLst/>
              <a:rect l="l" t="t" r="r" b="b"/>
              <a:pathLst>
                <a:path w="997" h="996" extrusionOk="0">
                  <a:moveTo>
                    <a:pt x="1" y="0"/>
                  </a:moveTo>
                  <a:lnTo>
                    <a:pt x="1" y="995"/>
                  </a:lnTo>
                  <a:lnTo>
                    <a:pt x="996" y="995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483;p69">
              <a:extLst>
                <a:ext uri="{FF2B5EF4-FFF2-40B4-BE49-F238E27FC236}">
                  <a16:creationId xmlns:a16="http://schemas.microsoft.com/office/drawing/2014/main" id="{708FDB73-5D2C-4ED3-AEC6-4AE8221F71B6}"/>
                </a:ext>
              </a:extLst>
            </p:cNvPr>
            <p:cNvSpPr/>
            <p:nvPr/>
          </p:nvSpPr>
          <p:spPr>
            <a:xfrm>
              <a:off x="6256725" y="3421508"/>
              <a:ext cx="28676" cy="19695"/>
            </a:xfrm>
            <a:custGeom>
              <a:avLst/>
              <a:gdLst/>
              <a:ahLst/>
              <a:cxnLst/>
              <a:rect l="l" t="t" r="r" b="b"/>
              <a:pathLst>
                <a:path w="1092" h="750" extrusionOk="0">
                  <a:moveTo>
                    <a:pt x="49" y="0"/>
                  </a:moveTo>
                  <a:lnTo>
                    <a:pt x="49" y="498"/>
                  </a:lnTo>
                  <a:cubicBezTo>
                    <a:pt x="49" y="546"/>
                    <a:pt x="30" y="603"/>
                    <a:pt x="1" y="641"/>
                  </a:cubicBezTo>
                  <a:cubicBezTo>
                    <a:pt x="173" y="713"/>
                    <a:pt x="360" y="749"/>
                    <a:pt x="547" y="749"/>
                  </a:cubicBezTo>
                  <a:cubicBezTo>
                    <a:pt x="733" y="749"/>
                    <a:pt x="920" y="713"/>
                    <a:pt x="1092" y="641"/>
                  </a:cubicBezTo>
                  <a:cubicBezTo>
                    <a:pt x="1063" y="603"/>
                    <a:pt x="1044" y="546"/>
                    <a:pt x="1044" y="498"/>
                  </a:cubicBezTo>
                  <a:lnTo>
                    <a:pt x="1044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484;p69">
              <a:extLst>
                <a:ext uri="{FF2B5EF4-FFF2-40B4-BE49-F238E27FC236}">
                  <a16:creationId xmlns:a16="http://schemas.microsoft.com/office/drawing/2014/main" id="{51D48318-219C-46E8-A883-AD0B0D4CDB22}"/>
                </a:ext>
              </a:extLst>
            </p:cNvPr>
            <p:cNvSpPr/>
            <p:nvPr/>
          </p:nvSpPr>
          <p:spPr>
            <a:xfrm>
              <a:off x="6231594" y="3442096"/>
              <a:ext cx="78964" cy="97556"/>
            </a:xfrm>
            <a:custGeom>
              <a:avLst/>
              <a:gdLst/>
              <a:ahLst/>
              <a:cxnLst/>
              <a:rect l="l" t="t" r="r" b="b"/>
              <a:pathLst>
                <a:path w="3007" h="3715" extrusionOk="0">
                  <a:moveTo>
                    <a:pt x="738" y="1"/>
                  </a:moveTo>
                  <a:lnTo>
                    <a:pt x="279" y="231"/>
                  </a:lnTo>
                  <a:cubicBezTo>
                    <a:pt x="106" y="317"/>
                    <a:pt x="1" y="489"/>
                    <a:pt x="1" y="680"/>
                  </a:cubicBezTo>
                  <a:lnTo>
                    <a:pt x="1" y="2135"/>
                  </a:lnTo>
                  <a:cubicBezTo>
                    <a:pt x="1" y="2681"/>
                    <a:pt x="164" y="3207"/>
                    <a:pt x="460" y="3657"/>
                  </a:cubicBezTo>
                  <a:lnTo>
                    <a:pt x="499" y="3714"/>
                  </a:lnTo>
                  <a:lnTo>
                    <a:pt x="2508" y="3714"/>
                  </a:lnTo>
                  <a:lnTo>
                    <a:pt x="2537" y="3657"/>
                  </a:lnTo>
                  <a:cubicBezTo>
                    <a:pt x="2843" y="3207"/>
                    <a:pt x="3006" y="268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901" y="317"/>
                    <a:pt x="2729" y="231"/>
                  </a:cubicBezTo>
                  <a:lnTo>
                    <a:pt x="2269" y="1"/>
                  </a:lnTo>
                  <a:cubicBezTo>
                    <a:pt x="2102" y="203"/>
                    <a:pt x="1594" y="212"/>
                    <a:pt x="1514" y="212"/>
                  </a:cubicBezTo>
                  <a:cubicBezTo>
                    <a:pt x="1507" y="212"/>
                    <a:pt x="1504" y="211"/>
                    <a:pt x="1504" y="211"/>
                  </a:cubicBezTo>
                  <a:cubicBezTo>
                    <a:pt x="1504" y="211"/>
                    <a:pt x="1500" y="212"/>
                    <a:pt x="1493" y="212"/>
                  </a:cubicBezTo>
                  <a:cubicBezTo>
                    <a:pt x="1413" y="212"/>
                    <a:pt x="905" y="203"/>
                    <a:pt x="738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485;p69">
              <a:extLst>
                <a:ext uri="{FF2B5EF4-FFF2-40B4-BE49-F238E27FC236}">
                  <a16:creationId xmlns:a16="http://schemas.microsoft.com/office/drawing/2014/main" id="{AAE15A76-7E64-4054-A1C0-FE077DC36C09}"/>
                </a:ext>
              </a:extLst>
            </p:cNvPr>
            <p:cNvSpPr/>
            <p:nvPr/>
          </p:nvSpPr>
          <p:spPr>
            <a:xfrm>
              <a:off x="6244672" y="3539862"/>
              <a:ext cx="52809" cy="111605"/>
            </a:xfrm>
            <a:custGeom>
              <a:avLst/>
              <a:gdLst/>
              <a:ahLst/>
              <a:cxnLst/>
              <a:rect l="l" t="t" r="r" b="b"/>
              <a:pathLst>
                <a:path w="2011" h="4250" extrusionOk="0">
                  <a:moveTo>
                    <a:pt x="1" y="1"/>
                  </a:moveTo>
                  <a:lnTo>
                    <a:pt x="1" y="4250"/>
                  </a:lnTo>
                  <a:lnTo>
                    <a:pt x="2010" y="4250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486;p69">
              <a:extLst>
                <a:ext uri="{FF2B5EF4-FFF2-40B4-BE49-F238E27FC236}">
                  <a16:creationId xmlns:a16="http://schemas.microsoft.com/office/drawing/2014/main" id="{946AD2E4-DEAF-4575-95C6-915F751792B3}"/>
                </a:ext>
              </a:extLst>
            </p:cNvPr>
            <p:cNvSpPr/>
            <p:nvPr/>
          </p:nvSpPr>
          <p:spPr>
            <a:xfrm>
              <a:off x="6231594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78" y="0"/>
                  </a:moveTo>
                  <a:cubicBezTo>
                    <a:pt x="30" y="77"/>
                    <a:pt x="1" y="173"/>
                    <a:pt x="1" y="268"/>
                  </a:cubicBezTo>
                  <a:lnTo>
                    <a:pt x="1" y="1723"/>
                  </a:lnTo>
                  <a:cubicBezTo>
                    <a:pt x="1" y="2269"/>
                    <a:pt x="164" y="2795"/>
                    <a:pt x="460" y="3245"/>
                  </a:cubicBezTo>
                  <a:lnTo>
                    <a:pt x="499" y="3312"/>
                  </a:lnTo>
                  <a:lnTo>
                    <a:pt x="499" y="575"/>
                  </a:lnTo>
                  <a:cubicBezTo>
                    <a:pt x="499" y="412"/>
                    <a:pt x="432" y="268"/>
                    <a:pt x="307" y="173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487;p69">
              <a:extLst>
                <a:ext uri="{FF2B5EF4-FFF2-40B4-BE49-F238E27FC236}">
                  <a16:creationId xmlns:a16="http://schemas.microsoft.com/office/drawing/2014/main" id="{6DB46A7C-CC63-4A63-88E8-4E9F8424AA0D}"/>
                </a:ext>
              </a:extLst>
            </p:cNvPr>
            <p:cNvSpPr/>
            <p:nvPr/>
          </p:nvSpPr>
          <p:spPr>
            <a:xfrm>
              <a:off x="6297454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421" y="0"/>
                  </a:moveTo>
                  <a:lnTo>
                    <a:pt x="201" y="173"/>
                  </a:lnTo>
                  <a:cubicBezTo>
                    <a:pt x="67" y="268"/>
                    <a:pt x="0" y="412"/>
                    <a:pt x="0" y="575"/>
                  </a:cubicBezTo>
                  <a:lnTo>
                    <a:pt x="0" y="3312"/>
                  </a:lnTo>
                  <a:lnTo>
                    <a:pt x="39" y="3245"/>
                  </a:lnTo>
                  <a:cubicBezTo>
                    <a:pt x="335" y="2795"/>
                    <a:pt x="498" y="2269"/>
                    <a:pt x="498" y="1723"/>
                  </a:cubicBezTo>
                  <a:lnTo>
                    <a:pt x="498" y="268"/>
                  </a:lnTo>
                  <a:cubicBezTo>
                    <a:pt x="498" y="173"/>
                    <a:pt x="469" y="77"/>
                    <a:pt x="421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488;p69">
              <a:extLst>
                <a:ext uri="{FF2B5EF4-FFF2-40B4-BE49-F238E27FC236}">
                  <a16:creationId xmlns:a16="http://schemas.microsoft.com/office/drawing/2014/main" id="{4FEEC56B-F4D4-4888-979B-B695A5E3D29E}"/>
                </a:ext>
              </a:extLst>
            </p:cNvPr>
            <p:cNvSpPr/>
            <p:nvPr/>
          </p:nvSpPr>
          <p:spPr>
            <a:xfrm>
              <a:off x="6250948" y="3434691"/>
              <a:ext cx="40257" cy="105198"/>
            </a:xfrm>
            <a:custGeom>
              <a:avLst/>
              <a:gdLst/>
              <a:ahLst/>
              <a:cxnLst/>
              <a:rect l="l" t="t" r="r" b="b"/>
              <a:pathLst>
                <a:path w="1533" h="4006" extrusionOk="0">
                  <a:moveTo>
                    <a:pt x="245" y="1"/>
                  </a:moveTo>
                  <a:cubicBezTo>
                    <a:pt x="233" y="1"/>
                    <a:pt x="221" y="5"/>
                    <a:pt x="211" y="15"/>
                  </a:cubicBezTo>
                  <a:lnTo>
                    <a:pt x="1" y="283"/>
                  </a:lnTo>
                  <a:lnTo>
                    <a:pt x="336" y="704"/>
                  </a:lnTo>
                  <a:cubicBezTo>
                    <a:pt x="358" y="732"/>
                    <a:pt x="393" y="747"/>
                    <a:pt x="428" y="747"/>
                  </a:cubicBezTo>
                  <a:cubicBezTo>
                    <a:pt x="454" y="747"/>
                    <a:pt x="479" y="739"/>
                    <a:pt x="499" y="723"/>
                  </a:cubicBezTo>
                  <a:lnTo>
                    <a:pt x="642" y="599"/>
                  </a:lnTo>
                  <a:lnTo>
                    <a:pt x="642" y="4006"/>
                  </a:lnTo>
                  <a:lnTo>
                    <a:pt x="891" y="4006"/>
                  </a:lnTo>
                  <a:lnTo>
                    <a:pt x="891" y="599"/>
                  </a:lnTo>
                  <a:lnTo>
                    <a:pt x="1044" y="723"/>
                  </a:lnTo>
                  <a:cubicBezTo>
                    <a:pt x="1064" y="739"/>
                    <a:pt x="1087" y="747"/>
                    <a:pt x="1110" y="747"/>
                  </a:cubicBezTo>
                  <a:cubicBezTo>
                    <a:pt x="1143" y="747"/>
                    <a:pt x="1175" y="732"/>
                    <a:pt x="1197" y="704"/>
                  </a:cubicBezTo>
                  <a:lnTo>
                    <a:pt x="1532" y="283"/>
                  </a:lnTo>
                  <a:lnTo>
                    <a:pt x="1322" y="15"/>
                  </a:lnTo>
                  <a:cubicBezTo>
                    <a:pt x="1312" y="5"/>
                    <a:pt x="1300" y="1"/>
                    <a:pt x="1288" y="1"/>
                  </a:cubicBezTo>
                  <a:cubicBezTo>
                    <a:pt x="1276" y="1"/>
                    <a:pt x="1264" y="5"/>
                    <a:pt x="1255" y="15"/>
                  </a:cubicBezTo>
                  <a:lnTo>
                    <a:pt x="767" y="503"/>
                  </a:lnTo>
                  <a:lnTo>
                    <a:pt x="278" y="15"/>
                  </a:lnTo>
                  <a:cubicBezTo>
                    <a:pt x="269" y="5"/>
                    <a:pt x="257" y="1"/>
                    <a:pt x="245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489;p69">
              <a:extLst>
                <a:ext uri="{FF2B5EF4-FFF2-40B4-BE49-F238E27FC236}">
                  <a16:creationId xmlns:a16="http://schemas.microsoft.com/office/drawing/2014/main" id="{BC477DA2-A079-477E-B9D3-C1A90014AB0E}"/>
                </a:ext>
              </a:extLst>
            </p:cNvPr>
            <p:cNvSpPr/>
            <p:nvPr/>
          </p:nvSpPr>
          <p:spPr>
            <a:xfrm>
              <a:off x="6268043" y="3552913"/>
              <a:ext cx="6565" cy="98554"/>
            </a:xfrm>
            <a:custGeom>
              <a:avLst/>
              <a:gdLst/>
              <a:ahLst/>
              <a:cxnLst/>
              <a:rect l="l" t="t" r="r" b="b"/>
              <a:pathLst>
                <a:path w="250" h="3753" extrusionOk="0">
                  <a:moveTo>
                    <a:pt x="132" y="0"/>
                  </a:moveTo>
                  <a:cubicBezTo>
                    <a:pt x="127" y="0"/>
                    <a:pt x="121" y="1"/>
                    <a:pt x="116" y="1"/>
                  </a:cubicBezTo>
                  <a:cubicBezTo>
                    <a:pt x="49" y="1"/>
                    <a:pt x="1" y="49"/>
                    <a:pt x="1" y="116"/>
                  </a:cubicBezTo>
                  <a:lnTo>
                    <a:pt x="1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49" y="55"/>
                    <a:pt x="200" y="0"/>
                    <a:pt x="132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490;p69">
              <a:extLst>
                <a:ext uri="{FF2B5EF4-FFF2-40B4-BE49-F238E27FC236}">
                  <a16:creationId xmlns:a16="http://schemas.microsoft.com/office/drawing/2014/main" id="{73204258-A624-43D7-ABEE-72EE87257106}"/>
                </a:ext>
              </a:extLst>
            </p:cNvPr>
            <p:cNvSpPr/>
            <p:nvPr/>
          </p:nvSpPr>
          <p:spPr>
            <a:xfrm>
              <a:off x="6244672" y="3368726"/>
              <a:ext cx="52809" cy="59321"/>
            </a:xfrm>
            <a:custGeom>
              <a:avLst/>
              <a:gdLst/>
              <a:ahLst/>
              <a:cxnLst/>
              <a:rect l="l" t="t" r="r" b="b"/>
              <a:pathLst>
                <a:path w="2011" h="2259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0" y="2259"/>
                    <a:pt x="1006" y="2259"/>
                  </a:cubicBezTo>
                  <a:cubicBezTo>
                    <a:pt x="1561" y="2259"/>
                    <a:pt x="2010" y="1809"/>
                    <a:pt x="2010" y="1254"/>
                  </a:cubicBezTo>
                  <a:lnTo>
                    <a:pt x="2010" y="756"/>
                  </a:lnTo>
                  <a:cubicBezTo>
                    <a:pt x="2010" y="335"/>
                    <a:pt x="1675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491;p69">
              <a:extLst>
                <a:ext uri="{FF2B5EF4-FFF2-40B4-BE49-F238E27FC236}">
                  <a16:creationId xmlns:a16="http://schemas.microsoft.com/office/drawing/2014/main" id="{EC18C1D2-3CFB-455C-B8EF-9C16F624C6C9}"/>
                </a:ext>
              </a:extLst>
            </p:cNvPr>
            <p:cNvSpPr/>
            <p:nvPr/>
          </p:nvSpPr>
          <p:spPr>
            <a:xfrm>
              <a:off x="6244934" y="3368726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8" y="2182"/>
                  </a:cubicBezTo>
                  <a:cubicBezTo>
                    <a:pt x="996" y="2029"/>
                    <a:pt x="747" y="1666"/>
                    <a:pt x="747" y="1254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69" y="20"/>
                  </a:cubicBezTo>
                  <a:cubicBezTo>
                    <a:pt x="1330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492;p69">
              <a:extLst>
                <a:ext uri="{FF2B5EF4-FFF2-40B4-BE49-F238E27FC236}">
                  <a16:creationId xmlns:a16="http://schemas.microsoft.com/office/drawing/2014/main" id="{3448620D-BEE5-449C-8BB1-274A159A962C}"/>
                </a:ext>
              </a:extLst>
            </p:cNvPr>
            <p:cNvSpPr/>
            <p:nvPr/>
          </p:nvSpPr>
          <p:spPr>
            <a:xfrm>
              <a:off x="6244672" y="3368726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10" y="1005"/>
                  </a:cubicBezTo>
                  <a:lnTo>
                    <a:pt x="2010" y="756"/>
                  </a:lnTo>
                  <a:cubicBezTo>
                    <a:pt x="2010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493;p69">
              <a:extLst>
                <a:ext uri="{FF2B5EF4-FFF2-40B4-BE49-F238E27FC236}">
                  <a16:creationId xmlns:a16="http://schemas.microsoft.com/office/drawing/2014/main" id="{66C92EEB-BE55-4016-8D16-63FDD538AD45}"/>
                </a:ext>
              </a:extLst>
            </p:cNvPr>
            <p:cNvSpPr/>
            <p:nvPr/>
          </p:nvSpPr>
          <p:spPr>
            <a:xfrm>
              <a:off x="6244934" y="3368726"/>
              <a:ext cx="35950" cy="24159"/>
            </a:xfrm>
            <a:custGeom>
              <a:avLst/>
              <a:gdLst/>
              <a:ahLst/>
              <a:cxnLst/>
              <a:rect l="l" t="t" r="r" b="b"/>
              <a:pathLst>
                <a:path w="1369" h="920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9" y="823"/>
                    <a:pt x="498" y="881"/>
                    <a:pt x="747" y="919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69" y="20"/>
                  </a:cubicBezTo>
                  <a:cubicBezTo>
                    <a:pt x="1330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494;p69">
              <a:extLst>
                <a:ext uri="{FF2B5EF4-FFF2-40B4-BE49-F238E27FC236}">
                  <a16:creationId xmlns:a16="http://schemas.microsoft.com/office/drawing/2014/main" id="{62D21EFE-3C88-444E-8762-05792910DD70}"/>
                </a:ext>
              </a:extLst>
            </p:cNvPr>
            <p:cNvSpPr/>
            <p:nvPr/>
          </p:nvSpPr>
          <p:spPr>
            <a:xfrm>
              <a:off x="6205229" y="3533087"/>
              <a:ext cx="26391" cy="26418"/>
            </a:xfrm>
            <a:custGeom>
              <a:avLst/>
              <a:gdLst/>
              <a:ahLst/>
              <a:cxnLst/>
              <a:rect l="l" t="t" r="r" b="b"/>
              <a:pathLst>
                <a:path w="1005" h="1006" extrusionOk="0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495;p69">
              <a:extLst>
                <a:ext uri="{FF2B5EF4-FFF2-40B4-BE49-F238E27FC236}">
                  <a16:creationId xmlns:a16="http://schemas.microsoft.com/office/drawing/2014/main" id="{464A2A4B-BF8C-4748-B4E5-E0BFFCAB2C32}"/>
                </a:ext>
              </a:extLst>
            </p:cNvPr>
            <p:cNvSpPr/>
            <p:nvPr/>
          </p:nvSpPr>
          <p:spPr>
            <a:xfrm>
              <a:off x="6203969" y="3533087"/>
              <a:ext cx="28912" cy="19931"/>
            </a:xfrm>
            <a:custGeom>
              <a:avLst/>
              <a:gdLst/>
              <a:ahLst/>
              <a:cxnLst/>
              <a:rect l="l" t="t" r="r" b="b"/>
              <a:pathLst>
                <a:path w="1101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39" y="603"/>
                    <a:pt x="0" y="651"/>
                  </a:cubicBezTo>
                  <a:cubicBezTo>
                    <a:pt x="177" y="723"/>
                    <a:pt x="364" y="759"/>
                    <a:pt x="551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496;p69">
              <a:extLst>
                <a:ext uri="{FF2B5EF4-FFF2-40B4-BE49-F238E27FC236}">
                  <a16:creationId xmlns:a16="http://schemas.microsoft.com/office/drawing/2014/main" id="{1238B1C7-9F9D-4C4D-937B-080B271A46B6}"/>
                </a:ext>
              </a:extLst>
            </p:cNvPr>
            <p:cNvSpPr/>
            <p:nvPr/>
          </p:nvSpPr>
          <p:spPr>
            <a:xfrm>
              <a:off x="6179074" y="3553938"/>
              <a:ext cx="78938" cy="97530"/>
            </a:xfrm>
            <a:custGeom>
              <a:avLst/>
              <a:gdLst/>
              <a:ahLst/>
              <a:cxnLst/>
              <a:rect l="l" t="t" r="r" b="b"/>
              <a:pathLst>
                <a:path w="3006" h="3714" extrusionOk="0">
                  <a:moveTo>
                    <a:pt x="728" y="1"/>
                  </a:moveTo>
                  <a:lnTo>
                    <a:pt x="278" y="230"/>
                  </a:lnTo>
                  <a:cubicBezTo>
                    <a:pt x="106" y="317"/>
                    <a:pt x="1" y="489"/>
                    <a:pt x="1" y="680"/>
                  </a:cubicBezTo>
                  <a:lnTo>
                    <a:pt x="1" y="2135"/>
                  </a:lnTo>
                  <a:cubicBezTo>
                    <a:pt x="1" y="2671"/>
                    <a:pt x="154" y="3207"/>
                    <a:pt x="460" y="3657"/>
                  </a:cubicBezTo>
                  <a:lnTo>
                    <a:pt x="498" y="3714"/>
                  </a:lnTo>
                  <a:lnTo>
                    <a:pt x="2499" y="3714"/>
                  </a:lnTo>
                  <a:lnTo>
                    <a:pt x="2537" y="3657"/>
                  </a:lnTo>
                  <a:cubicBezTo>
                    <a:pt x="2843" y="3207"/>
                    <a:pt x="3006" y="267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891" y="317"/>
                    <a:pt x="2728" y="230"/>
                  </a:cubicBezTo>
                  <a:lnTo>
                    <a:pt x="2269" y="1"/>
                  </a:lnTo>
                  <a:cubicBezTo>
                    <a:pt x="2102" y="203"/>
                    <a:pt x="1594" y="211"/>
                    <a:pt x="1514" y="211"/>
                  </a:cubicBezTo>
                  <a:cubicBezTo>
                    <a:pt x="1507" y="211"/>
                    <a:pt x="1503" y="211"/>
                    <a:pt x="1503" y="211"/>
                  </a:cubicBezTo>
                  <a:cubicBezTo>
                    <a:pt x="1503" y="211"/>
                    <a:pt x="1500" y="211"/>
                    <a:pt x="1493" y="211"/>
                  </a:cubicBezTo>
                  <a:cubicBezTo>
                    <a:pt x="1412" y="211"/>
                    <a:pt x="904" y="203"/>
                    <a:pt x="728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497;p69">
              <a:extLst>
                <a:ext uri="{FF2B5EF4-FFF2-40B4-BE49-F238E27FC236}">
                  <a16:creationId xmlns:a16="http://schemas.microsoft.com/office/drawing/2014/main" id="{846050F9-DF14-422A-A314-A6DBB589462A}"/>
                </a:ext>
              </a:extLst>
            </p:cNvPr>
            <p:cNvSpPr/>
            <p:nvPr/>
          </p:nvSpPr>
          <p:spPr>
            <a:xfrm>
              <a:off x="6192152" y="3651441"/>
              <a:ext cx="52546" cy="46034"/>
            </a:xfrm>
            <a:custGeom>
              <a:avLst/>
              <a:gdLst/>
              <a:ahLst/>
              <a:cxnLst/>
              <a:rect l="l" t="t" r="r" b="b"/>
              <a:pathLst>
                <a:path w="2001" h="1753" extrusionOk="0">
                  <a:moveTo>
                    <a:pt x="0" y="1"/>
                  </a:moveTo>
                  <a:lnTo>
                    <a:pt x="0" y="1503"/>
                  </a:lnTo>
                  <a:cubicBezTo>
                    <a:pt x="0" y="1647"/>
                    <a:pt x="115" y="1752"/>
                    <a:pt x="249" y="1752"/>
                  </a:cubicBezTo>
                  <a:lnTo>
                    <a:pt x="1752" y="1752"/>
                  </a:lnTo>
                  <a:cubicBezTo>
                    <a:pt x="1895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498;p69">
              <a:extLst>
                <a:ext uri="{FF2B5EF4-FFF2-40B4-BE49-F238E27FC236}">
                  <a16:creationId xmlns:a16="http://schemas.microsoft.com/office/drawing/2014/main" id="{C1701895-93C3-434F-8E8F-0AF8A4DECC62}"/>
                </a:ext>
              </a:extLst>
            </p:cNvPr>
            <p:cNvSpPr/>
            <p:nvPr/>
          </p:nvSpPr>
          <p:spPr>
            <a:xfrm>
              <a:off x="6179074" y="3564757"/>
              <a:ext cx="13104" cy="86711"/>
            </a:xfrm>
            <a:custGeom>
              <a:avLst/>
              <a:gdLst/>
              <a:ahLst/>
              <a:cxnLst/>
              <a:rect l="l" t="t" r="r" b="b"/>
              <a:pathLst>
                <a:path w="499" h="3302" extrusionOk="0">
                  <a:moveTo>
                    <a:pt x="77" y="0"/>
                  </a:moveTo>
                  <a:cubicBezTo>
                    <a:pt x="20" y="77"/>
                    <a:pt x="1" y="163"/>
                    <a:pt x="1" y="259"/>
                  </a:cubicBezTo>
                  <a:lnTo>
                    <a:pt x="1" y="1713"/>
                  </a:lnTo>
                  <a:cubicBezTo>
                    <a:pt x="1" y="2259"/>
                    <a:pt x="154" y="2795"/>
                    <a:pt x="460" y="3245"/>
                  </a:cubicBezTo>
                  <a:lnTo>
                    <a:pt x="498" y="3302"/>
                  </a:lnTo>
                  <a:lnTo>
                    <a:pt x="498" y="565"/>
                  </a:lnTo>
                  <a:cubicBezTo>
                    <a:pt x="498" y="412"/>
                    <a:pt x="422" y="259"/>
                    <a:pt x="29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499;p69">
              <a:extLst>
                <a:ext uri="{FF2B5EF4-FFF2-40B4-BE49-F238E27FC236}">
                  <a16:creationId xmlns:a16="http://schemas.microsoft.com/office/drawing/2014/main" id="{8549FD30-99EC-4320-9EBF-071FB0344047}"/>
                </a:ext>
              </a:extLst>
            </p:cNvPr>
            <p:cNvSpPr/>
            <p:nvPr/>
          </p:nvSpPr>
          <p:spPr>
            <a:xfrm>
              <a:off x="6244672" y="3564757"/>
              <a:ext cx="13340" cy="86711"/>
            </a:xfrm>
            <a:custGeom>
              <a:avLst/>
              <a:gdLst/>
              <a:ahLst/>
              <a:cxnLst/>
              <a:rect l="l" t="t" r="r" b="b"/>
              <a:pathLst>
                <a:path w="508" h="3302" extrusionOk="0">
                  <a:moveTo>
                    <a:pt x="431" y="0"/>
                  </a:moveTo>
                  <a:lnTo>
                    <a:pt x="202" y="163"/>
                  </a:lnTo>
                  <a:cubicBezTo>
                    <a:pt x="77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45" y="2795"/>
                    <a:pt x="508" y="2259"/>
                    <a:pt x="508" y="1713"/>
                  </a:cubicBezTo>
                  <a:lnTo>
                    <a:pt x="508" y="259"/>
                  </a:lnTo>
                  <a:cubicBezTo>
                    <a:pt x="508" y="163"/>
                    <a:pt x="479" y="77"/>
                    <a:pt x="431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500;p69">
              <a:extLst>
                <a:ext uri="{FF2B5EF4-FFF2-40B4-BE49-F238E27FC236}">
                  <a16:creationId xmlns:a16="http://schemas.microsoft.com/office/drawing/2014/main" id="{441A45AF-5C02-4E8B-910B-9B6401B3EDC9}"/>
                </a:ext>
              </a:extLst>
            </p:cNvPr>
            <p:cNvSpPr/>
            <p:nvPr/>
          </p:nvSpPr>
          <p:spPr>
            <a:xfrm>
              <a:off x="6198191" y="3546270"/>
              <a:ext cx="40467" cy="105198"/>
            </a:xfrm>
            <a:custGeom>
              <a:avLst/>
              <a:gdLst/>
              <a:ahLst/>
              <a:cxnLst/>
              <a:rect l="l" t="t" r="r" b="b"/>
              <a:pathLst>
                <a:path w="1541" h="4006" extrusionOk="0">
                  <a:moveTo>
                    <a:pt x="250" y="1"/>
                  </a:moveTo>
                  <a:cubicBezTo>
                    <a:pt x="237" y="1"/>
                    <a:pt x="225" y="6"/>
                    <a:pt x="220" y="15"/>
                  </a:cubicBezTo>
                  <a:lnTo>
                    <a:pt x="0" y="293"/>
                  </a:lnTo>
                  <a:lnTo>
                    <a:pt x="345" y="714"/>
                  </a:lnTo>
                  <a:cubicBezTo>
                    <a:pt x="365" y="739"/>
                    <a:pt x="393" y="751"/>
                    <a:pt x="422" y="751"/>
                  </a:cubicBezTo>
                  <a:cubicBezTo>
                    <a:pt x="448" y="751"/>
                    <a:pt x="475" y="741"/>
                    <a:pt x="498" y="723"/>
                  </a:cubicBezTo>
                  <a:lnTo>
                    <a:pt x="651" y="609"/>
                  </a:lnTo>
                  <a:lnTo>
                    <a:pt x="651" y="4006"/>
                  </a:lnTo>
                  <a:lnTo>
                    <a:pt x="900" y="4006"/>
                  </a:lnTo>
                  <a:lnTo>
                    <a:pt x="900" y="609"/>
                  </a:lnTo>
                  <a:lnTo>
                    <a:pt x="1043" y="723"/>
                  </a:lnTo>
                  <a:cubicBezTo>
                    <a:pt x="1065" y="745"/>
                    <a:pt x="1090" y="755"/>
                    <a:pt x="1116" y="755"/>
                  </a:cubicBezTo>
                  <a:cubicBezTo>
                    <a:pt x="1148" y="755"/>
                    <a:pt x="1180" y="740"/>
                    <a:pt x="1206" y="714"/>
                  </a:cubicBezTo>
                  <a:lnTo>
                    <a:pt x="1541" y="293"/>
                  </a:lnTo>
                  <a:lnTo>
                    <a:pt x="1330" y="25"/>
                  </a:lnTo>
                  <a:cubicBezTo>
                    <a:pt x="1321" y="15"/>
                    <a:pt x="1309" y="10"/>
                    <a:pt x="1297" y="10"/>
                  </a:cubicBezTo>
                  <a:cubicBezTo>
                    <a:pt x="1285" y="10"/>
                    <a:pt x="1273" y="15"/>
                    <a:pt x="1263" y="25"/>
                  </a:cubicBezTo>
                  <a:lnTo>
                    <a:pt x="775" y="503"/>
                  </a:lnTo>
                  <a:lnTo>
                    <a:pt x="287" y="15"/>
                  </a:lnTo>
                  <a:cubicBezTo>
                    <a:pt x="278" y="6"/>
                    <a:pt x="263" y="1"/>
                    <a:pt x="250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501;p69">
              <a:extLst>
                <a:ext uri="{FF2B5EF4-FFF2-40B4-BE49-F238E27FC236}">
                  <a16:creationId xmlns:a16="http://schemas.microsoft.com/office/drawing/2014/main" id="{5AF54645-2550-43F1-8B50-253DE7787664}"/>
                </a:ext>
              </a:extLst>
            </p:cNvPr>
            <p:cNvSpPr/>
            <p:nvPr/>
          </p:nvSpPr>
          <p:spPr>
            <a:xfrm>
              <a:off x="6215260" y="3664755"/>
              <a:ext cx="6565" cy="32720"/>
            </a:xfrm>
            <a:custGeom>
              <a:avLst/>
              <a:gdLst/>
              <a:ahLst/>
              <a:cxnLst/>
              <a:rect l="l" t="t" r="r" b="b"/>
              <a:pathLst>
                <a:path w="250" h="1246" extrusionOk="0">
                  <a:moveTo>
                    <a:pt x="140" y="0"/>
                  </a:moveTo>
                  <a:cubicBezTo>
                    <a:pt x="135" y="0"/>
                    <a:pt x="130" y="0"/>
                    <a:pt x="125" y="1"/>
                  </a:cubicBezTo>
                  <a:cubicBezTo>
                    <a:pt x="58" y="1"/>
                    <a:pt x="1" y="49"/>
                    <a:pt x="1" y="116"/>
                  </a:cubicBezTo>
                  <a:lnTo>
                    <a:pt x="1" y="1245"/>
                  </a:lnTo>
                  <a:lnTo>
                    <a:pt x="250" y="1245"/>
                  </a:lnTo>
                  <a:lnTo>
                    <a:pt x="250" y="116"/>
                  </a:lnTo>
                  <a:cubicBezTo>
                    <a:pt x="250" y="54"/>
                    <a:pt x="200" y="0"/>
                    <a:pt x="140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502;p69">
              <a:extLst>
                <a:ext uri="{FF2B5EF4-FFF2-40B4-BE49-F238E27FC236}">
                  <a16:creationId xmlns:a16="http://schemas.microsoft.com/office/drawing/2014/main" id="{B35423CD-8738-402B-895C-31A844897860}"/>
                </a:ext>
              </a:extLst>
            </p:cNvPr>
            <p:cNvSpPr/>
            <p:nvPr/>
          </p:nvSpPr>
          <p:spPr>
            <a:xfrm>
              <a:off x="6192152" y="3480567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09"/>
                    <a:pt x="450" y="2259"/>
                    <a:pt x="1005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503;p69">
              <a:extLst>
                <a:ext uri="{FF2B5EF4-FFF2-40B4-BE49-F238E27FC236}">
                  <a16:creationId xmlns:a16="http://schemas.microsoft.com/office/drawing/2014/main" id="{56D6A10B-AC57-4E00-9A56-F350AC23ACAA}"/>
                </a:ext>
              </a:extLst>
            </p:cNvPr>
            <p:cNvSpPr/>
            <p:nvPr/>
          </p:nvSpPr>
          <p:spPr>
            <a:xfrm>
              <a:off x="6192204" y="3480567"/>
              <a:ext cx="36160" cy="59269"/>
            </a:xfrm>
            <a:custGeom>
              <a:avLst/>
              <a:gdLst/>
              <a:ahLst/>
              <a:cxnLst/>
              <a:rect l="l" t="t" r="r" b="b"/>
              <a:pathLst>
                <a:path w="1377" h="2257" extrusionOk="0">
                  <a:moveTo>
                    <a:pt x="754" y="0"/>
                  </a:moveTo>
                  <a:cubicBezTo>
                    <a:pt x="343" y="0"/>
                    <a:pt x="8" y="335"/>
                    <a:pt x="8" y="756"/>
                  </a:cubicBezTo>
                  <a:lnTo>
                    <a:pt x="8" y="1254"/>
                  </a:lnTo>
                  <a:cubicBezTo>
                    <a:pt x="0" y="1828"/>
                    <a:pt x="476" y="2257"/>
                    <a:pt x="1003" y="2257"/>
                  </a:cubicBezTo>
                  <a:cubicBezTo>
                    <a:pt x="1126" y="2257"/>
                    <a:pt x="1253" y="2233"/>
                    <a:pt x="1377" y="2182"/>
                  </a:cubicBezTo>
                  <a:cubicBezTo>
                    <a:pt x="1003" y="2029"/>
                    <a:pt x="754" y="1665"/>
                    <a:pt x="754" y="1254"/>
                  </a:cubicBezTo>
                  <a:lnTo>
                    <a:pt x="754" y="756"/>
                  </a:lnTo>
                  <a:cubicBezTo>
                    <a:pt x="754" y="383"/>
                    <a:pt x="1013" y="77"/>
                    <a:pt x="1377" y="10"/>
                  </a:cubicBezTo>
                  <a:cubicBezTo>
                    <a:pt x="1338" y="10"/>
                    <a:pt x="1300" y="0"/>
                    <a:pt x="125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504;p69">
              <a:extLst>
                <a:ext uri="{FF2B5EF4-FFF2-40B4-BE49-F238E27FC236}">
                  <a16:creationId xmlns:a16="http://schemas.microsoft.com/office/drawing/2014/main" id="{96874677-1CF5-4EE1-8820-2AE6EABCA9E3}"/>
                </a:ext>
              </a:extLst>
            </p:cNvPr>
            <p:cNvSpPr/>
            <p:nvPr/>
          </p:nvSpPr>
          <p:spPr>
            <a:xfrm>
              <a:off x="6192152" y="3480567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0" y="756"/>
                    <a:pt x="756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505;p69">
              <a:extLst>
                <a:ext uri="{FF2B5EF4-FFF2-40B4-BE49-F238E27FC236}">
                  <a16:creationId xmlns:a16="http://schemas.microsoft.com/office/drawing/2014/main" id="{19005C67-94BD-4C59-843D-CAB5C46648AA}"/>
                </a:ext>
              </a:extLst>
            </p:cNvPr>
            <p:cNvSpPr/>
            <p:nvPr/>
          </p:nvSpPr>
          <p:spPr>
            <a:xfrm>
              <a:off x="6192414" y="3480567"/>
              <a:ext cx="35950" cy="23897"/>
            </a:xfrm>
            <a:custGeom>
              <a:avLst/>
              <a:gdLst/>
              <a:ahLst/>
              <a:cxnLst/>
              <a:rect l="l" t="t" r="r" b="b"/>
              <a:pathLst>
                <a:path w="1369" h="910" extrusionOk="0">
                  <a:moveTo>
                    <a:pt x="746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39" y="823"/>
                    <a:pt x="488" y="881"/>
                    <a:pt x="746" y="909"/>
                  </a:cubicBezTo>
                  <a:lnTo>
                    <a:pt x="746" y="756"/>
                  </a:lnTo>
                  <a:cubicBezTo>
                    <a:pt x="746" y="383"/>
                    <a:pt x="1005" y="77"/>
                    <a:pt x="1369" y="10"/>
                  </a:cubicBezTo>
                  <a:cubicBezTo>
                    <a:pt x="1330" y="10"/>
                    <a:pt x="1292" y="0"/>
                    <a:pt x="12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506;p69">
              <a:extLst>
                <a:ext uri="{FF2B5EF4-FFF2-40B4-BE49-F238E27FC236}">
                  <a16:creationId xmlns:a16="http://schemas.microsoft.com/office/drawing/2014/main" id="{8F48DB0E-8AEF-4855-9EE2-A91560E09B9B}"/>
                </a:ext>
              </a:extLst>
            </p:cNvPr>
            <p:cNvSpPr/>
            <p:nvPr/>
          </p:nvSpPr>
          <p:spPr>
            <a:xfrm>
              <a:off x="6310532" y="3533087"/>
              <a:ext cx="26391" cy="26418"/>
            </a:xfrm>
            <a:custGeom>
              <a:avLst/>
              <a:gdLst/>
              <a:ahLst/>
              <a:cxnLst/>
              <a:rect l="l" t="t" r="r" b="b"/>
              <a:pathLst>
                <a:path w="1005" h="1006" extrusionOk="0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507;p69">
              <a:extLst>
                <a:ext uri="{FF2B5EF4-FFF2-40B4-BE49-F238E27FC236}">
                  <a16:creationId xmlns:a16="http://schemas.microsoft.com/office/drawing/2014/main" id="{6ADE7F18-100D-495D-8F8B-EE6B996C6380}"/>
                </a:ext>
              </a:extLst>
            </p:cNvPr>
            <p:cNvSpPr/>
            <p:nvPr/>
          </p:nvSpPr>
          <p:spPr>
            <a:xfrm>
              <a:off x="6309271" y="3533087"/>
              <a:ext cx="28912" cy="19931"/>
            </a:xfrm>
            <a:custGeom>
              <a:avLst/>
              <a:gdLst/>
              <a:ahLst/>
              <a:cxnLst/>
              <a:rect l="l" t="t" r="r" b="b"/>
              <a:pathLst>
                <a:path w="1101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0" y="651"/>
                  </a:cubicBezTo>
                  <a:cubicBezTo>
                    <a:pt x="177" y="723"/>
                    <a:pt x="364" y="759"/>
                    <a:pt x="550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9508;p69">
              <a:extLst>
                <a:ext uri="{FF2B5EF4-FFF2-40B4-BE49-F238E27FC236}">
                  <a16:creationId xmlns:a16="http://schemas.microsoft.com/office/drawing/2014/main" id="{D04AC69F-4EA9-4223-84A0-12D36C063A15}"/>
                </a:ext>
              </a:extLst>
            </p:cNvPr>
            <p:cNvSpPr/>
            <p:nvPr/>
          </p:nvSpPr>
          <p:spPr>
            <a:xfrm>
              <a:off x="6284140" y="3553938"/>
              <a:ext cx="78938" cy="97530"/>
            </a:xfrm>
            <a:custGeom>
              <a:avLst/>
              <a:gdLst/>
              <a:ahLst/>
              <a:cxnLst/>
              <a:rect l="l" t="t" r="r" b="b"/>
              <a:pathLst>
                <a:path w="3006" h="3714" extrusionOk="0">
                  <a:moveTo>
                    <a:pt x="737" y="1"/>
                  </a:moveTo>
                  <a:lnTo>
                    <a:pt x="278" y="230"/>
                  </a:lnTo>
                  <a:cubicBezTo>
                    <a:pt x="10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71"/>
                    <a:pt x="163" y="3207"/>
                    <a:pt x="469" y="3657"/>
                  </a:cubicBezTo>
                  <a:lnTo>
                    <a:pt x="507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43" y="3207"/>
                    <a:pt x="3005" y="267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28" y="230"/>
                  </a:cubicBezTo>
                  <a:lnTo>
                    <a:pt x="2278" y="1"/>
                  </a:lnTo>
                  <a:cubicBezTo>
                    <a:pt x="2102" y="203"/>
                    <a:pt x="1594" y="211"/>
                    <a:pt x="1513" y="211"/>
                  </a:cubicBezTo>
                  <a:cubicBezTo>
                    <a:pt x="1506" y="211"/>
                    <a:pt x="1503" y="211"/>
                    <a:pt x="1503" y="211"/>
                  </a:cubicBezTo>
                  <a:cubicBezTo>
                    <a:pt x="1503" y="211"/>
                    <a:pt x="1499" y="211"/>
                    <a:pt x="1492" y="211"/>
                  </a:cubicBezTo>
                  <a:cubicBezTo>
                    <a:pt x="1412" y="211"/>
                    <a:pt x="904" y="203"/>
                    <a:pt x="737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9509;p69">
              <a:extLst>
                <a:ext uri="{FF2B5EF4-FFF2-40B4-BE49-F238E27FC236}">
                  <a16:creationId xmlns:a16="http://schemas.microsoft.com/office/drawing/2014/main" id="{ACA7B902-0C5C-421E-97D4-37B79179B338}"/>
                </a:ext>
              </a:extLst>
            </p:cNvPr>
            <p:cNvSpPr/>
            <p:nvPr/>
          </p:nvSpPr>
          <p:spPr>
            <a:xfrm>
              <a:off x="6297454" y="3480567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09"/>
                    <a:pt x="450" y="2259"/>
                    <a:pt x="99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9510;p69">
              <a:extLst>
                <a:ext uri="{FF2B5EF4-FFF2-40B4-BE49-F238E27FC236}">
                  <a16:creationId xmlns:a16="http://schemas.microsoft.com/office/drawing/2014/main" id="{60E1D5C9-A29B-4D34-817E-64B7330EAE70}"/>
                </a:ext>
              </a:extLst>
            </p:cNvPr>
            <p:cNvSpPr/>
            <p:nvPr/>
          </p:nvSpPr>
          <p:spPr>
            <a:xfrm>
              <a:off x="6297454" y="3480567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6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9" y="2182"/>
                  </a:cubicBezTo>
                  <a:cubicBezTo>
                    <a:pt x="996" y="2029"/>
                    <a:pt x="74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9511;p69">
              <a:extLst>
                <a:ext uri="{FF2B5EF4-FFF2-40B4-BE49-F238E27FC236}">
                  <a16:creationId xmlns:a16="http://schemas.microsoft.com/office/drawing/2014/main" id="{366F741F-0167-4D9A-8DE3-C22D36955189}"/>
                </a:ext>
              </a:extLst>
            </p:cNvPr>
            <p:cNvSpPr/>
            <p:nvPr/>
          </p:nvSpPr>
          <p:spPr>
            <a:xfrm>
              <a:off x="6297454" y="3651441"/>
              <a:ext cx="52546" cy="46034"/>
            </a:xfrm>
            <a:custGeom>
              <a:avLst/>
              <a:gdLst/>
              <a:ahLst/>
              <a:cxnLst/>
              <a:rect l="l" t="t" r="r" b="b"/>
              <a:pathLst>
                <a:path w="2001" h="1753" extrusionOk="0">
                  <a:moveTo>
                    <a:pt x="0" y="1"/>
                  </a:moveTo>
                  <a:lnTo>
                    <a:pt x="0" y="1503"/>
                  </a:lnTo>
                  <a:cubicBezTo>
                    <a:pt x="0" y="1647"/>
                    <a:pt x="106" y="1752"/>
                    <a:pt x="249" y="1752"/>
                  </a:cubicBezTo>
                  <a:lnTo>
                    <a:pt x="1752" y="1752"/>
                  </a:lnTo>
                  <a:cubicBezTo>
                    <a:pt x="1886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9512;p69">
              <a:extLst>
                <a:ext uri="{FF2B5EF4-FFF2-40B4-BE49-F238E27FC236}">
                  <a16:creationId xmlns:a16="http://schemas.microsoft.com/office/drawing/2014/main" id="{1B98F20D-E21E-4B5D-8FB9-27B04332DC28}"/>
                </a:ext>
              </a:extLst>
            </p:cNvPr>
            <p:cNvSpPr/>
            <p:nvPr/>
          </p:nvSpPr>
          <p:spPr>
            <a:xfrm>
              <a:off x="6284140" y="3564757"/>
              <a:ext cx="13340" cy="86711"/>
            </a:xfrm>
            <a:custGeom>
              <a:avLst/>
              <a:gdLst/>
              <a:ahLst/>
              <a:cxnLst/>
              <a:rect l="l" t="t" r="r" b="b"/>
              <a:pathLst>
                <a:path w="508" h="3302" extrusionOk="0">
                  <a:moveTo>
                    <a:pt x="77" y="0"/>
                  </a:moveTo>
                  <a:cubicBezTo>
                    <a:pt x="29" y="77"/>
                    <a:pt x="0" y="163"/>
                    <a:pt x="0" y="259"/>
                  </a:cubicBezTo>
                  <a:lnTo>
                    <a:pt x="0" y="1713"/>
                  </a:lnTo>
                  <a:cubicBezTo>
                    <a:pt x="0" y="2259"/>
                    <a:pt x="163" y="2795"/>
                    <a:pt x="469" y="3245"/>
                  </a:cubicBezTo>
                  <a:lnTo>
                    <a:pt x="507" y="3302"/>
                  </a:lnTo>
                  <a:lnTo>
                    <a:pt x="507" y="565"/>
                  </a:lnTo>
                  <a:cubicBezTo>
                    <a:pt x="507" y="412"/>
                    <a:pt x="431" y="259"/>
                    <a:pt x="306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9513;p69">
              <a:extLst>
                <a:ext uri="{FF2B5EF4-FFF2-40B4-BE49-F238E27FC236}">
                  <a16:creationId xmlns:a16="http://schemas.microsoft.com/office/drawing/2014/main" id="{8E9ACC26-5990-476B-ADC2-4A09194FD605}"/>
                </a:ext>
              </a:extLst>
            </p:cNvPr>
            <p:cNvSpPr/>
            <p:nvPr/>
          </p:nvSpPr>
          <p:spPr>
            <a:xfrm>
              <a:off x="6349974" y="3564757"/>
              <a:ext cx="13104" cy="86711"/>
            </a:xfrm>
            <a:custGeom>
              <a:avLst/>
              <a:gdLst/>
              <a:ahLst/>
              <a:cxnLst/>
              <a:rect l="l" t="t" r="r" b="b"/>
              <a:pathLst>
                <a:path w="499" h="3302" extrusionOk="0">
                  <a:moveTo>
                    <a:pt x="422" y="0"/>
                  </a:moveTo>
                  <a:lnTo>
                    <a:pt x="202" y="163"/>
                  </a:lnTo>
                  <a:cubicBezTo>
                    <a:pt x="77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45" y="2795"/>
                    <a:pt x="498" y="2259"/>
                    <a:pt x="498" y="1713"/>
                  </a:cubicBezTo>
                  <a:lnTo>
                    <a:pt x="498" y="259"/>
                  </a:lnTo>
                  <a:cubicBezTo>
                    <a:pt x="498" y="163"/>
                    <a:pt x="479" y="77"/>
                    <a:pt x="422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9514;p69">
              <a:extLst>
                <a:ext uri="{FF2B5EF4-FFF2-40B4-BE49-F238E27FC236}">
                  <a16:creationId xmlns:a16="http://schemas.microsoft.com/office/drawing/2014/main" id="{8B193BEC-50CA-47D9-88FA-023D3B42E37C}"/>
                </a:ext>
              </a:extLst>
            </p:cNvPr>
            <p:cNvSpPr/>
            <p:nvPr/>
          </p:nvSpPr>
          <p:spPr>
            <a:xfrm>
              <a:off x="6303494" y="3546532"/>
              <a:ext cx="40467" cy="104935"/>
            </a:xfrm>
            <a:custGeom>
              <a:avLst/>
              <a:gdLst/>
              <a:ahLst/>
              <a:cxnLst/>
              <a:rect l="l" t="t" r="r" b="b"/>
              <a:pathLst>
                <a:path w="1541" h="3996" extrusionOk="0">
                  <a:moveTo>
                    <a:pt x="244" y="0"/>
                  </a:moveTo>
                  <a:cubicBezTo>
                    <a:pt x="232" y="0"/>
                    <a:pt x="220" y="5"/>
                    <a:pt x="211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1" y="747"/>
                  </a:cubicBezTo>
                  <a:cubicBezTo>
                    <a:pt x="454" y="747"/>
                    <a:pt x="478" y="739"/>
                    <a:pt x="498" y="723"/>
                  </a:cubicBezTo>
                  <a:lnTo>
                    <a:pt x="641" y="599"/>
                  </a:lnTo>
                  <a:lnTo>
                    <a:pt x="641" y="3996"/>
                  </a:lnTo>
                  <a:lnTo>
                    <a:pt x="900" y="3996"/>
                  </a:lnTo>
                  <a:lnTo>
                    <a:pt x="900" y="599"/>
                  </a:lnTo>
                  <a:lnTo>
                    <a:pt x="1043" y="713"/>
                  </a:lnTo>
                  <a:cubicBezTo>
                    <a:pt x="1065" y="735"/>
                    <a:pt x="1090" y="745"/>
                    <a:pt x="1115" y="745"/>
                  </a:cubicBezTo>
                  <a:cubicBezTo>
                    <a:pt x="1146" y="745"/>
                    <a:pt x="1175" y="730"/>
                    <a:pt x="1196" y="704"/>
                  </a:cubicBezTo>
                  <a:lnTo>
                    <a:pt x="1541" y="283"/>
                  </a:lnTo>
                  <a:lnTo>
                    <a:pt x="1321" y="15"/>
                  </a:lnTo>
                  <a:cubicBezTo>
                    <a:pt x="1311" y="5"/>
                    <a:pt x="1299" y="0"/>
                    <a:pt x="1287" y="0"/>
                  </a:cubicBezTo>
                  <a:cubicBezTo>
                    <a:pt x="1275" y="0"/>
                    <a:pt x="1263" y="5"/>
                    <a:pt x="1254" y="15"/>
                  </a:cubicBezTo>
                  <a:lnTo>
                    <a:pt x="766" y="493"/>
                  </a:lnTo>
                  <a:lnTo>
                    <a:pt x="278" y="15"/>
                  </a:lnTo>
                  <a:cubicBezTo>
                    <a:pt x="268" y="5"/>
                    <a:pt x="256" y="0"/>
                    <a:pt x="24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9515;p69">
              <a:extLst>
                <a:ext uri="{FF2B5EF4-FFF2-40B4-BE49-F238E27FC236}">
                  <a16:creationId xmlns:a16="http://schemas.microsoft.com/office/drawing/2014/main" id="{3561E7C1-12E8-4F82-949B-583DC9B8B5E1}"/>
                </a:ext>
              </a:extLst>
            </p:cNvPr>
            <p:cNvSpPr/>
            <p:nvPr/>
          </p:nvSpPr>
          <p:spPr>
            <a:xfrm>
              <a:off x="6320563" y="3664755"/>
              <a:ext cx="6565" cy="32720"/>
            </a:xfrm>
            <a:custGeom>
              <a:avLst/>
              <a:gdLst/>
              <a:ahLst/>
              <a:cxnLst/>
              <a:rect l="l" t="t" r="r" b="b"/>
              <a:pathLst>
                <a:path w="250" h="1246" extrusionOk="0">
                  <a:moveTo>
                    <a:pt x="132" y="0"/>
                  </a:moveTo>
                  <a:cubicBezTo>
                    <a:pt x="127" y="0"/>
                    <a:pt x="121" y="0"/>
                    <a:pt x="116" y="1"/>
                  </a:cubicBezTo>
                  <a:cubicBezTo>
                    <a:pt x="49" y="1"/>
                    <a:pt x="1" y="49"/>
                    <a:pt x="1" y="116"/>
                  </a:cubicBezTo>
                  <a:lnTo>
                    <a:pt x="1" y="1245"/>
                  </a:lnTo>
                  <a:lnTo>
                    <a:pt x="250" y="1245"/>
                  </a:lnTo>
                  <a:lnTo>
                    <a:pt x="250" y="116"/>
                  </a:lnTo>
                  <a:cubicBezTo>
                    <a:pt x="250" y="54"/>
                    <a:pt x="200" y="0"/>
                    <a:pt x="132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9516;p69">
              <a:extLst>
                <a:ext uri="{FF2B5EF4-FFF2-40B4-BE49-F238E27FC236}">
                  <a16:creationId xmlns:a16="http://schemas.microsoft.com/office/drawing/2014/main" id="{3BB7424C-9256-4282-91EF-70A29B4BC377}"/>
                </a:ext>
              </a:extLst>
            </p:cNvPr>
            <p:cNvSpPr/>
            <p:nvPr/>
          </p:nvSpPr>
          <p:spPr>
            <a:xfrm>
              <a:off x="6297454" y="3480567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0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9517;p69">
              <a:extLst>
                <a:ext uri="{FF2B5EF4-FFF2-40B4-BE49-F238E27FC236}">
                  <a16:creationId xmlns:a16="http://schemas.microsoft.com/office/drawing/2014/main" id="{F22A5FA6-2420-4856-A5E3-F79BA2302A29}"/>
                </a:ext>
              </a:extLst>
            </p:cNvPr>
            <p:cNvSpPr/>
            <p:nvPr/>
          </p:nvSpPr>
          <p:spPr>
            <a:xfrm>
              <a:off x="6297454" y="3480567"/>
              <a:ext cx="36213" cy="23897"/>
            </a:xfrm>
            <a:custGeom>
              <a:avLst/>
              <a:gdLst/>
              <a:ahLst/>
              <a:cxnLst/>
              <a:rect l="l" t="t" r="r" b="b"/>
              <a:pathLst>
                <a:path w="1379" h="910" extrusionOk="0">
                  <a:moveTo>
                    <a:pt x="756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9" y="823"/>
                    <a:pt x="498" y="881"/>
                    <a:pt x="756" y="909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9518;p69">
              <a:extLst>
                <a:ext uri="{FF2B5EF4-FFF2-40B4-BE49-F238E27FC236}">
                  <a16:creationId xmlns:a16="http://schemas.microsoft.com/office/drawing/2014/main" id="{C486FB46-5A29-4958-8576-8525769F5EA8}"/>
                </a:ext>
              </a:extLst>
            </p:cNvPr>
            <p:cNvSpPr/>
            <p:nvPr/>
          </p:nvSpPr>
          <p:spPr>
            <a:xfrm>
              <a:off x="6415808" y="3533087"/>
              <a:ext cx="26181" cy="26418"/>
            </a:xfrm>
            <a:custGeom>
              <a:avLst/>
              <a:gdLst/>
              <a:ahLst/>
              <a:cxnLst/>
              <a:rect l="l" t="t" r="r" b="b"/>
              <a:pathLst>
                <a:path w="997" h="1006" extrusionOk="0">
                  <a:moveTo>
                    <a:pt x="1" y="0"/>
                  </a:moveTo>
                  <a:lnTo>
                    <a:pt x="1" y="1005"/>
                  </a:lnTo>
                  <a:lnTo>
                    <a:pt x="996" y="1005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9519;p69">
              <a:extLst>
                <a:ext uri="{FF2B5EF4-FFF2-40B4-BE49-F238E27FC236}">
                  <a16:creationId xmlns:a16="http://schemas.microsoft.com/office/drawing/2014/main" id="{12CF62F5-A936-4341-985A-302BCF778AC0}"/>
                </a:ext>
              </a:extLst>
            </p:cNvPr>
            <p:cNvSpPr/>
            <p:nvPr/>
          </p:nvSpPr>
          <p:spPr>
            <a:xfrm>
              <a:off x="6414574" y="3533087"/>
              <a:ext cx="28676" cy="19931"/>
            </a:xfrm>
            <a:custGeom>
              <a:avLst/>
              <a:gdLst/>
              <a:ahLst/>
              <a:cxnLst/>
              <a:rect l="l" t="t" r="r" b="b"/>
              <a:pathLst>
                <a:path w="1092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0" y="651"/>
                  </a:cubicBezTo>
                  <a:cubicBezTo>
                    <a:pt x="172" y="723"/>
                    <a:pt x="359" y="759"/>
                    <a:pt x="546" y="759"/>
                  </a:cubicBezTo>
                  <a:cubicBezTo>
                    <a:pt x="732" y="759"/>
                    <a:pt x="919" y="723"/>
                    <a:pt x="1091" y="651"/>
                  </a:cubicBezTo>
                  <a:cubicBezTo>
                    <a:pt x="1062" y="603"/>
                    <a:pt x="1043" y="555"/>
                    <a:pt x="1043" y="508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9520;p69">
              <a:extLst>
                <a:ext uri="{FF2B5EF4-FFF2-40B4-BE49-F238E27FC236}">
                  <a16:creationId xmlns:a16="http://schemas.microsoft.com/office/drawing/2014/main" id="{9BD0C7DC-C3E7-492D-9DD7-2CFED5618E39}"/>
                </a:ext>
              </a:extLst>
            </p:cNvPr>
            <p:cNvSpPr/>
            <p:nvPr/>
          </p:nvSpPr>
          <p:spPr>
            <a:xfrm>
              <a:off x="6389443" y="3553938"/>
              <a:ext cx="78938" cy="97530"/>
            </a:xfrm>
            <a:custGeom>
              <a:avLst/>
              <a:gdLst/>
              <a:ahLst/>
              <a:cxnLst/>
              <a:rect l="l" t="t" r="r" b="b"/>
              <a:pathLst>
                <a:path w="3006" h="3714" extrusionOk="0">
                  <a:moveTo>
                    <a:pt x="737" y="1"/>
                  </a:moveTo>
                  <a:lnTo>
                    <a:pt x="278" y="230"/>
                  </a:lnTo>
                  <a:cubicBezTo>
                    <a:pt x="10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71"/>
                    <a:pt x="163" y="3207"/>
                    <a:pt x="459" y="3657"/>
                  </a:cubicBezTo>
                  <a:lnTo>
                    <a:pt x="498" y="3714"/>
                  </a:lnTo>
                  <a:lnTo>
                    <a:pt x="2508" y="3714"/>
                  </a:lnTo>
                  <a:lnTo>
                    <a:pt x="2536" y="3657"/>
                  </a:lnTo>
                  <a:cubicBezTo>
                    <a:pt x="2842" y="3207"/>
                    <a:pt x="3005" y="267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28" y="230"/>
                  </a:cubicBezTo>
                  <a:lnTo>
                    <a:pt x="2268" y="1"/>
                  </a:lnTo>
                  <a:cubicBezTo>
                    <a:pt x="2101" y="203"/>
                    <a:pt x="1593" y="211"/>
                    <a:pt x="1513" y="211"/>
                  </a:cubicBezTo>
                  <a:cubicBezTo>
                    <a:pt x="1506" y="211"/>
                    <a:pt x="1503" y="211"/>
                    <a:pt x="1503" y="211"/>
                  </a:cubicBezTo>
                  <a:cubicBezTo>
                    <a:pt x="1503" y="211"/>
                    <a:pt x="1499" y="211"/>
                    <a:pt x="1492" y="211"/>
                  </a:cubicBezTo>
                  <a:cubicBezTo>
                    <a:pt x="1412" y="211"/>
                    <a:pt x="904" y="203"/>
                    <a:pt x="737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9521;p69">
              <a:extLst>
                <a:ext uri="{FF2B5EF4-FFF2-40B4-BE49-F238E27FC236}">
                  <a16:creationId xmlns:a16="http://schemas.microsoft.com/office/drawing/2014/main" id="{5EBCF9A0-DE64-4E85-9BA3-8C4A5B2595AF}"/>
                </a:ext>
              </a:extLst>
            </p:cNvPr>
            <p:cNvSpPr/>
            <p:nvPr/>
          </p:nvSpPr>
          <p:spPr>
            <a:xfrm>
              <a:off x="6402494" y="3651441"/>
              <a:ext cx="52809" cy="46034"/>
            </a:xfrm>
            <a:custGeom>
              <a:avLst/>
              <a:gdLst/>
              <a:ahLst/>
              <a:cxnLst/>
              <a:rect l="l" t="t" r="r" b="b"/>
              <a:pathLst>
                <a:path w="2011" h="1753" extrusionOk="0">
                  <a:moveTo>
                    <a:pt x="1" y="1"/>
                  </a:moveTo>
                  <a:lnTo>
                    <a:pt x="1" y="1503"/>
                  </a:lnTo>
                  <a:cubicBezTo>
                    <a:pt x="1" y="1647"/>
                    <a:pt x="116" y="1752"/>
                    <a:pt x="250" y="1752"/>
                  </a:cubicBezTo>
                  <a:lnTo>
                    <a:pt x="1752" y="1752"/>
                  </a:lnTo>
                  <a:cubicBezTo>
                    <a:pt x="1896" y="1752"/>
                    <a:pt x="2011" y="1647"/>
                    <a:pt x="2011" y="150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9522;p69">
              <a:extLst>
                <a:ext uri="{FF2B5EF4-FFF2-40B4-BE49-F238E27FC236}">
                  <a16:creationId xmlns:a16="http://schemas.microsoft.com/office/drawing/2014/main" id="{B827635F-73CE-4113-B597-093BD2780859}"/>
                </a:ext>
              </a:extLst>
            </p:cNvPr>
            <p:cNvSpPr/>
            <p:nvPr/>
          </p:nvSpPr>
          <p:spPr>
            <a:xfrm>
              <a:off x="6389443" y="3564757"/>
              <a:ext cx="13077" cy="86711"/>
            </a:xfrm>
            <a:custGeom>
              <a:avLst/>
              <a:gdLst/>
              <a:ahLst/>
              <a:cxnLst/>
              <a:rect l="l" t="t" r="r" b="b"/>
              <a:pathLst>
                <a:path w="498" h="3302" extrusionOk="0">
                  <a:moveTo>
                    <a:pt x="77" y="0"/>
                  </a:moveTo>
                  <a:cubicBezTo>
                    <a:pt x="29" y="77"/>
                    <a:pt x="0" y="163"/>
                    <a:pt x="0" y="259"/>
                  </a:cubicBezTo>
                  <a:lnTo>
                    <a:pt x="0" y="1713"/>
                  </a:lnTo>
                  <a:cubicBezTo>
                    <a:pt x="0" y="2259"/>
                    <a:pt x="163" y="2795"/>
                    <a:pt x="459" y="3245"/>
                  </a:cubicBezTo>
                  <a:lnTo>
                    <a:pt x="498" y="3302"/>
                  </a:lnTo>
                  <a:lnTo>
                    <a:pt x="498" y="565"/>
                  </a:lnTo>
                  <a:cubicBezTo>
                    <a:pt x="498" y="412"/>
                    <a:pt x="431" y="259"/>
                    <a:pt x="29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9523;p69">
              <a:extLst>
                <a:ext uri="{FF2B5EF4-FFF2-40B4-BE49-F238E27FC236}">
                  <a16:creationId xmlns:a16="http://schemas.microsoft.com/office/drawing/2014/main" id="{F0C2531B-C6E4-424D-B606-EB153C46EAF0}"/>
                </a:ext>
              </a:extLst>
            </p:cNvPr>
            <p:cNvSpPr/>
            <p:nvPr/>
          </p:nvSpPr>
          <p:spPr>
            <a:xfrm>
              <a:off x="6455277" y="3564757"/>
              <a:ext cx="13104" cy="86711"/>
            </a:xfrm>
            <a:custGeom>
              <a:avLst/>
              <a:gdLst/>
              <a:ahLst/>
              <a:cxnLst/>
              <a:rect l="l" t="t" r="r" b="b"/>
              <a:pathLst>
                <a:path w="499" h="3302" extrusionOk="0">
                  <a:moveTo>
                    <a:pt x="422" y="0"/>
                  </a:moveTo>
                  <a:lnTo>
                    <a:pt x="202" y="163"/>
                  </a:lnTo>
                  <a:cubicBezTo>
                    <a:pt x="68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35" y="2795"/>
                    <a:pt x="498" y="2259"/>
                    <a:pt x="498" y="1713"/>
                  </a:cubicBezTo>
                  <a:lnTo>
                    <a:pt x="498" y="259"/>
                  </a:lnTo>
                  <a:cubicBezTo>
                    <a:pt x="498" y="163"/>
                    <a:pt x="469" y="77"/>
                    <a:pt x="4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9524;p69">
              <a:extLst>
                <a:ext uri="{FF2B5EF4-FFF2-40B4-BE49-F238E27FC236}">
                  <a16:creationId xmlns:a16="http://schemas.microsoft.com/office/drawing/2014/main" id="{ADF0A1D0-7711-426C-A4C8-2F6C3473AF74}"/>
                </a:ext>
              </a:extLst>
            </p:cNvPr>
            <p:cNvSpPr/>
            <p:nvPr/>
          </p:nvSpPr>
          <p:spPr>
            <a:xfrm>
              <a:off x="6408797" y="3546270"/>
              <a:ext cx="40230" cy="105198"/>
            </a:xfrm>
            <a:custGeom>
              <a:avLst/>
              <a:gdLst/>
              <a:ahLst/>
              <a:cxnLst/>
              <a:rect l="l" t="t" r="r" b="b"/>
              <a:pathLst>
                <a:path w="1532" h="4006" extrusionOk="0">
                  <a:moveTo>
                    <a:pt x="244" y="1"/>
                  </a:moveTo>
                  <a:cubicBezTo>
                    <a:pt x="232" y="1"/>
                    <a:pt x="220" y="6"/>
                    <a:pt x="211" y="15"/>
                  </a:cubicBezTo>
                  <a:lnTo>
                    <a:pt x="0" y="293"/>
                  </a:lnTo>
                  <a:lnTo>
                    <a:pt x="335" y="714"/>
                  </a:lnTo>
                  <a:cubicBezTo>
                    <a:pt x="355" y="739"/>
                    <a:pt x="386" y="751"/>
                    <a:pt x="418" y="751"/>
                  </a:cubicBezTo>
                  <a:cubicBezTo>
                    <a:pt x="446" y="751"/>
                    <a:pt x="475" y="741"/>
                    <a:pt x="498" y="723"/>
                  </a:cubicBezTo>
                  <a:lnTo>
                    <a:pt x="641" y="609"/>
                  </a:lnTo>
                  <a:lnTo>
                    <a:pt x="641" y="4006"/>
                  </a:lnTo>
                  <a:lnTo>
                    <a:pt x="890" y="4006"/>
                  </a:lnTo>
                  <a:lnTo>
                    <a:pt x="890" y="609"/>
                  </a:lnTo>
                  <a:lnTo>
                    <a:pt x="1034" y="723"/>
                  </a:lnTo>
                  <a:cubicBezTo>
                    <a:pt x="1055" y="745"/>
                    <a:pt x="1081" y="755"/>
                    <a:pt x="1106" y="755"/>
                  </a:cubicBezTo>
                  <a:cubicBezTo>
                    <a:pt x="1136" y="755"/>
                    <a:pt x="1166" y="740"/>
                    <a:pt x="1187" y="714"/>
                  </a:cubicBezTo>
                  <a:lnTo>
                    <a:pt x="1531" y="293"/>
                  </a:lnTo>
                  <a:lnTo>
                    <a:pt x="1321" y="25"/>
                  </a:lnTo>
                  <a:cubicBezTo>
                    <a:pt x="1311" y="15"/>
                    <a:pt x="1299" y="10"/>
                    <a:pt x="1287" y="10"/>
                  </a:cubicBezTo>
                  <a:cubicBezTo>
                    <a:pt x="1275" y="10"/>
                    <a:pt x="1263" y="15"/>
                    <a:pt x="1254" y="25"/>
                  </a:cubicBezTo>
                  <a:lnTo>
                    <a:pt x="766" y="503"/>
                  </a:lnTo>
                  <a:lnTo>
                    <a:pt x="278" y="15"/>
                  </a:lnTo>
                  <a:cubicBezTo>
                    <a:pt x="268" y="6"/>
                    <a:pt x="256" y="1"/>
                    <a:pt x="2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9525;p69">
              <a:extLst>
                <a:ext uri="{FF2B5EF4-FFF2-40B4-BE49-F238E27FC236}">
                  <a16:creationId xmlns:a16="http://schemas.microsoft.com/office/drawing/2014/main" id="{6440EE1A-2762-4788-BE28-44A105F362AF}"/>
                </a:ext>
              </a:extLst>
            </p:cNvPr>
            <p:cNvSpPr/>
            <p:nvPr/>
          </p:nvSpPr>
          <p:spPr>
            <a:xfrm>
              <a:off x="6425866" y="3664781"/>
              <a:ext cx="6329" cy="32694"/>
            </a:xfrm>
            <a:custGeom>
              <a:avLst/>
              <a:gdLst/>
              <a:ahLst/>
              <a:cxnLst/>
              <a:rect l="l" t="t" r="r" b="b"/>
              <a:pathLst>
                <a:path w="241" h="1245" extrusionOk="0">
                  <a:moveTo>
                    <a:pt x="116" y="0"/>
                  </a:moveTo>
                  <a:cubicBezTo>
                    <a:pt x="49" y="0"/>
                    <a:pt x="1" y="48"/>
                    <a:pt x="1" y="115"/>
                  </a:cubicBezTo>
                  <a:lnTo>
                    <a:pt x="1" y="1244"/>
                  </a:lnTo>
                  <a:lnTo>
                    <a:pt x="240" y="1244"/>
                  </a:lnTo>
                  <a:lnTo>
                    <a:pt x="240" y="115"/>
                  </a:lnTo>
                  <a:cubicBezTo>
                    <a:pt x="240" y="48"/>
                    <a:pt x="183" y="0"/>
                    <a:pt x="116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9526;p69">
              <a:extLst>
                <a:ext uri="{FF2B5EF4-FFF2-40B4-BE49-F238E27FC236}">
                  <a16:creationId xmlns:a16="http://schemas.microsoft.com/office/drawing/2014/main" id="{1A505F37-4DFA-4373-901F-FEAB527F1F1E}"/>
                </a:ext>
              </a:extLst>
            </p:cNvPr>
            <p:cNvSpPr/>
            <p:nvPr/>
          </p:nvSpPr>
          <p:spPr>
            <a:xfrm>
              <a:off x="6402494" y="3480567"/>
              <a:ext cx="52809" cy="59321"/>
            </a:xfrm>
            <a:custGeom>
              <a:avLst/>
              <a:gdLst/>
              <a:ahLst/>
              <a:cxnLst/>
              <a:rect l="l" t="t" r="r" b="b"/>
              <a:pathLst>
                <a:path w="2011" h="2259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1" y="2259"/>
                    <a:pt x="1006" y="2259"/>
                  </a:cubicBezTo>
                  <a:cubicBezTo>
                    <a:pt x="1561" y="2259"/>
                    <a:pt x="2011" y="1809"/>
                    <a:pt x="2011" y="1254"/>
                  </a:cubicBezTo>
                  <a:lnTo>
                    <a:pt x="2011" y="756"/>
                  </a:lnTo>
                  <a:cubicBezTo>
                    <a:pt x="2011" y="335"/>
                    <a:pt x="167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9527;p69">
              <a:extLst>
                <a:ext uri="{FF2B5EF4-FFF2-40B4-BE49-F238E27FC236}">
                  <a16:creationId xmlns:a16="http://schemas.microsoft.com/office/drawing/2014/main" id="{6109B701-7BD5-4D0D-8125-3A12DD327DF3}"/>
                </a:ext>
              </a:extLst>
            </p:cNvPr>
            <p:cNvSpPr/>
            <p:nvPr/>
          </p:nvSpPr>
          <p:spPr>
            <a:xfrm>
              <a:off x="6402757" y="3480567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8" y="2182"/>
                  </a:cubicBezTo>
                  <a:cubicBezTo>
                    <a:pt x="996" y="2029"/>
                    <a:pt x="74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05" y="77"/>
                    <a:pt x="136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9528;p69">
              <a:extLst>
                <a:ext uri="{FF2B5EF4-FFF2-40B4-BE49-F238E27FC236}">
                  <a16:creationId xmlns:a16="http://schemas.microsoft.com/office/drawing/2014/main" id="{DC3DBC30-457D-4524-9551-BE7ACCAC3717}"/>
                </a:ext>
              </a:extLst>
            </p:cNvPr>
            <p:cNvSpPr/>
            <p:nvPr/>
          </p:nvSpPr>
          <p:spPr>
            <a:xfrm>
              <a:off x="6402494" y="3480567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11" y="1005"/>
                  </a:cubicBezTo>
                  <a:lnTo>
                    <a:pt x="2011" y="756"/>
                  </a:lnTo>
                  <a:cubicBezTo>
                    <a:pt x="201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9529;p69">
              <a:extLst>
                <a:ext uri="{FF2B5EF4-FFF2-40B4-BE49-F238E27FC236}">
                  <a16:creationId xmlns:a16="http://schemas.microsoft.com/office/drawing/2014/main" id="{6AB75013-E798-4A59-A6C8-CDBC1D40202B}"/>
                </a:ext>
              </a:extLst>
            </p:cNvPr>
            <p:cNvSpPr/>
            <p:nvPr/>
          </p:nvSpPr>
          <p:spPr>
            <a:xfrm>
              <a:off x="6402757" y="3480567"/>
              <a:ext cx="35950" cy="23897"/>
            </a:xfrm>
            <a:custGeom>
              <a:avLst/>
              <a:gdLst/>
              <a:ahLst/>
              <a:cxnLst/>
              <a:rect l="l" t="t" r="r" b="b"/>
              <a:pathLst>
                <a:path w="1369" h="910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0" y="823"/>
                    <a:pt x="498" y="881"/>
                    <a:pt x="747" y="909"/>
                  </a:cubicBezTo>
                  <a:lnTo>
                    <a:pt x="747" y="756"/>
                  </a:lnTo>
                  <a:cubicBezTo>
                    <a:pt x="747" y="383"/>
                    <a:pt x="1005" y="77"/>
                    <a:pt x="136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9530;p69">
              <a:extLst>
                <a:ext uri="{FF2B5EF4-FFF2-40B4-BE49-F238E27FC236}">
                  <a16:creationId xmlns:a16="http://schemas.microsoft.com/office/drawing/2014/main" id="{2A0E7D2B-3781-46FB-B9E2-C6F7F998D076}"/>
                </a:ext>
              </a:extLst>
            </p:cNvPr>
            <p:cNvSpPr/>
            <p:nvPr/>
          </p:nvSpPr>
          <p:spPr>
            <a:xfrm>
              <a:off x="6520874" y="3533087"/>
              <a:ext cx="26418" cy="26418"/>
            </a:xfrm>
            <a:custGeom>
              <a:avLst/>
              <a:gdLst/>
              <a:ahLst/>
              <a:cxnLst/>
              <a:rect l="l" t="t" r="r" b="b"/>
              <a:pathLst>
                <a:path w="1006" h="1006" extrusionOk="0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9531;p69">
              <a:extLst>
                <a:ext uri="{FF2B5EF4-FFF2-40B4-BE49-F238E27FC236}">
                  <a16:creationId xmlns:a16="http://schemas.microsoft.com/office/drawing/2014/main" id="{9AC41DDE-1597-4867-B2EF-B45D2EDD2ECD}"/>
                </a:ext>
              </a:extLst>
            </p:cNvPr>
            <p:cNvSpPr/>
            <p:nvPr/>
          </p:nvSpPr>
          <p:spPr>
            <a:xfrm>
              <a:off x="6519614" y="3533087"/>
              <a:ext cx="28939" cy="19931"/>
            </a:xfrm>
            <a:custGeom>
              <a:avLst/>
              <a:gdLst/>
              <a:ahLst/>
              <a:cxnLst/>
              <a:rect l="l" t="t" r="r" b="b"/>
              <a:pathLst>
                <a:path w="1102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1" y="651"/>
                  </a:cubicBezTo>
                  <a:cubicBezTo>
                    <a:pt x="178" y="723"/>
                    <a:pt x="364" y="759"/>
                    <a:pt x="551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9532;p69">
              <a:extLst>
                <a:ext uri="{FF2B5EF4-FFF2-40B4-BE49-F238E27FC236}">
                  <a16:creationId xmlns:a16="http://schemas.microsoft.com/office/drawing/2014/main" id="{75237BAA-06C9-4BDE-B052-53A730C2D2BB}"/>
                </a:ext>
              </a:extLst>
            </p:cNvPr>
            <p:cNvSpPr/>
            <p:nvPr/>
          </p:nvSpPr>
          <p:spPr>
            <a:xfrm>
              <a:off x="6494483" y="3553938"/>
              <a:ext cx="79200" cy="97530"/>
            </a:xfrm>
            <a:custGeom>
              <a:avLst/>
              <a:gdLst/>
              <a:ahLst/>
              <a:cxnLst/>
              <a:rect l="l" t="t" r="r" b="b"/>
              <a:pathLst>
                <a:path w="3016" h="3714" extrusionOk="0">
                  <a:moveTo>
                    <a:pt x="737" y="1"/>
                  </a:moveTo>
                  <a:lnTo>
                    <a:pt x="278" y="230"/>
                  </a:lnTo>
                  <a:cubicBezTo>
                    <a:pt x="115" y="317"/>
                    <a:pt x="10" y="489"/>
                    <a:pt x="10" y="680"/>
                  </a:cubicBezTo>
                  <a:lnTo>
                    <a:pt x="10" y="2135"/>
                  </a:lnTo>
                  <a:cubicBezTo>
                    <a:pt x="1" y="267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15" y="267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900" y="317"/>
                    <a:pt x="2738" y="230"/>
                  </a:cubicBezTo>
                  <a:lnTo>
                    <a:pt x="2278" y="1"/>
                  </a:lnTo>
                  <a:cubicBezTo>
                    <a:pt x="2111" y="203"/>
                    <a:pt x="1603" y="211"/>
                    <a:pt x="1523" y="211"/>
                  </a:cubicBezTo>
                  <a:cubicBezTo>
                    <a:pt x="1516" y="211"/>
                    <a:pt x="1513" y="211"/>
                    <a:pt x="1513" y="211"/>
                  </a:cubicBezTo>
                  <a:cubicBezTo>
                    <a:pt x="1513" y="211"/>
                    <a:pt x="1509" y="211"/>
                    <a:pt x="1502" y="211"/>
                  </a:cubicBezTo>
                  <a:cubicBezTo>
                    <a:pt x="1420" y="211"/>
                    <a:pt x="905" y="203"/>
                    <a:pt x="737" y="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9533;p69">
              <a:extLst>
                <a:ext uri="{FF2B5EF4-FFF2-40B4-BE49-F238E27FC236}">
                  <a16:creationId xmlns:a16="http://schemas.microsoft.com/office/drawing/2014/main" id="{E485A7A5-076F-4CE1-8A67-7147E73ABCA4}"/>
                </a:ext>
              </a:extLst>
            </p:cNvPr>
            <p:cNvSpPr/>
            <p:nvPr/>
          </p:nvSpPr>
          <p:spPr>
            <a:xfrm>
              <a:off x="6507797" y="3651441"/>
              <a:ext cx="52546" cy="46034"/>
            </a:xfrm>
            <a:custGeom>
              <a:avLst/>
              <a:gdLst/>
              <a:ahLst/>
              <a:cxnLst/>
              <a:rect l="l" t="t" r="r" b="b"/>
              <a:pathLst>
                <a:path w="2001" h="1753" extrusionOk="0">
                  <a:moveTo>
                    <a:pt x="1" y="1"/>
                  </a:moveTo>
                  <a:lnTo>
                    <a:pt x="1" y="1503"/>
                  </a:lnTo>
                  <a:cubicBezTo>
                    <a:pt x="1" y="1647"/>
                    <a:pt x="116" y="1752"/>
                    <a:pt x="250" y="1752"/>
                  </a:cubicBezTo>
                  <a:lnTo>
                    <a:pt x="1752" y="1752"/>
                  </a:lnTo>
                  <a:cubicBezTo>
                    <a:pt x="1896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9534;p69">
              <a:extLst>
                <a:ext uri="{FF2B5EF4-FFF2-40B4-BE49-F238E27FC236}">
                  <a16:creationId xmlns:a16="http://schemas.microsoft.com/office/drawing/2014/main" id="{33055CBF-2C6B-4E1F-9B3E-3C8B06A91FC9}"/>
                </a:ext>
              </a:extLst>
            </p:cNvPr>
            <p:cNvSpPr/>
            <p:nvPr/>
          </p:nvSpPr>
          <p:spPr>
            <a:xfrm>
              <a:off x="6494483" y="3564757"/>
              <a:ext cx="13340" cy="86711"/>
            </a:xfrm>
            <a:custGeom>
              <a:avLst/>
              <a:gdLst/>
              <a:ahLst/>
              <a:cxnLst/>
              <a:rect l="l" t="t" r="r" b="b"/>
              <a:pathLst>
                <a:path w="508" h="3302" extrusionOk="0">
                  <a:moveTo>
                    <a:pt x="77" y="0"/>
                  </a:moveTo>
                  <a:cubicBezTo>
                    <a:pt x="29" y="77"/>
                    <a:pt x="10" y="163"/>
                    <a:pt x="1" y="259"/>
                  </a:cubicBezTo>
                  <a:lnTo>
                    <a:pt x="1" y="1713"/>
                  </a:lnTo>
                  <a:cubicBezTo>
                    <a:pt x="1" y="2259"/>
                    <a:pt x="163" y="2795"/>
                    <a:pt x="469" y="3245"/>
                  </a:cubicBezTo>
                  <a:lnTo>
                    <a:pt x="508" y="3302"/>
                  </a:lnTo>
                  <a:lnTo>
                    <a:pt x="508" y="565"/>
                  </a:lnTo>
                  <a:cubicBezTo>
                    <a:pt x="508" y="412"/>
                    <a:pt x="431" y="259"/>
                    <a:pt x="30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9535;p69">
              <a:extLst>
                <a:ext uri="{FF2B5EF4-FFF2-40B4-BE49-F238E27FC236}">
                  <a16:creationId xmlns:a16="http://schemas.microsoft.com/office/drawing/2014/main" id="{8E6180F7-5978-4B06-AC3E-77FAC63583A8}"/>
                </a:ext>
              </a:extLst>
            </p:cNvPr>
            <p:cNvSpPr/>
            <p:nvPr/>
          </p:nvSpPr>
          <p:spPr>
            <a:xfrm>
              <a:off x="6513837" y="3546532"/>
              <a:ext cx="40493" cy="104935"/>
            </a:xfrm>
            <a:custGeom>
              <a:avLst/>
              <a:gdLst/>
              <a:ahLst/>
              <a:cxnLst/>
              <a:rect l="l" t="t" r="r" b="b"/>
              <a:pathLst>
                <a:path w="1542" h="3996" extrusionOk="0">
                  <a:moveTo>
                    <a:pt x="254" y="0"/>
                  </a:moveTo>
                  <a:cubicBezTo>
                    <a:pt x="242" y="0"/>
                    <a:pt x="230" y="5"/>
                    <a:pt x="221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2" y="747"/>
                  </a:cubicBezTo>
                  <a:cubicBezTo>
                    <a:pt x="455" y="747"/>
                    <a:pt x="478" y="739"/>
                    <a:pt x="498" y="723"/>
                  </a:cubicBezTo>
                  <a:lnTo>
                    <a:pt x="651" y="599"/>
                  </a:lnTo>
                  <a:lnTo>
                    <a:pt x="651" y="3996"/>
                  </a:lnTo>
                  <a:lnTo>
                    <a:pt x="900" y="3996"/>
                  </a:lnTo>
                  <a:lnTo>
                    <a:pt x="900" y="599"/>
                  </a:lnTo>
                  <a:lnTo>
                    <a:pt x="1044" y="713"/>
                  </a:lnTo>
                  <a:cubicBezTo>
                    <a:pt x="1065" y="735"/>
                    <a:pt x="1093" y="745"/>
                    <a:pt x="1120" y="745"/>
                  </a:cubicBezTo>
                  <a:cubicBezTo>
                    <a:pt x="1153" y="745"/>
                    <a:pt x="1185" y="730"/>
                    <a:pt x="1206" y="704"/>
                  </a:cubicBezTo>
                  <a:lnTo>
                    <a:pt x="1541" y="283"/>
                  </a:lnTo>
                  <a:lnTo>
                    <a:pt x="1331" y="15"/>
                  </a:lnTo>
                  <a:cubicBezTo>
                    <a:pt x="1321" y="5"/>
                    <a:pt x="1309" y="0"/>
                    <a:pt x="1297" y="0"/>
                  </a:cubicBezTo>
                  <a:cubicBezTo>
                    <a:pt x="1285" y="0"/>
                    <a:pt x="1273" y="5"/>
                    <a:pt x="1264" y="15"/>
                  </a:cubicBezTo>
                  <a:lnTo>
                    <a:pt x="776" y="493"/>
                  </a:lnTo>
                  <a:lnTo>
                    <a:pt x="288" y="15"/>
                  </a:lnTo>
                  <a:cubicBezTo>
                    <a:pt x="278" y="5"/>
                    <a:pt x="266" y="0"/>
                    <a:pt x="25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9536;p69">
              <a:extLst>
                <a:ext uri="{FF2B5EF4-FFF2-40B4-BE49-F238E27FC236}">
                  <a16:creationId xmlns:a16="http://schemas.microsoft.com/office/drawing/2014/main" id="{069D513E-86F3-4FEB-B10F-B6B10D6932F3}"/>
                </a:ext>
              </a:extLst>
            </p:cNvPr>
            <p:cNvSpPr/>
            <p:nvPr/>
          </p:nvSpPr>
          <p:spPr>
            <a:xfrm>
              <a:off x="6530932" y="3664755"/>
              <a:ext cx="6565" cy="32720"/>
            </a:xfrm>
            <a:custGeom>
              <a:avLst/>
              <a:gdLst/>
              <a:ahLst/>
              <a:cxnLst/>
              <a:rect l="l" t="t" r="r" b="b"/>
              <a:pathLst>
                <a:path w="250" h="1246" extrusionOk="0">
                  <a:moveTo>
                    <a:pt x="139" y="0"/>
                  </a:moveTo>
                  <a:cubicBezTo>
                    <a:pt x="134" y="0"/>
                    <a:pt x="130" y="0"/>
                    <a:pt x="125" y="1"/>
                  </a:cubicBezTo>
                  <a:cubicBezTo>
                    <a:pt x="58" y="1"/>
                    <a:pt x="0" y="49"/>
                    <a:pt x="0" y="116"/>
                  </a:cubicBezTo>
                  <a:lnTo>
                    <a:pt x="0" y="1245"/>
                  </a:lnTo>
                  <a:lnTo>
                    <a:pt x="249" y="1245"/>
                  </a:lnTo>
                  <a:lnTo>
                    <a:pt x="249" y="116"/>
                  </a:lnTo>
                  <a:cubicBezTo>
                    <a:pt x="249" y="54"/>
                    <a:pt x="200" y="0"/>
                    <a:pt x="139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9537;p69">
              <a:extLst>
                <a:ext uri="{FF2B5EF4-FFF2-40B4-BE49-F238E27FC236}">
                  <a16:creationId xmlns:a16="http://schemas.microsoft.com/office/drawing/2014/main" id="{37B947DE-EC3B-4A0B-805D-A2ED2AA31C55}"/>
                </a:ext>
              </a:extLst>
            </p:cNvPr>
            <p:cNvSpPr/>
            <p:nvPr/>
          </p:nvSpPr>
          <p:spPr>
            <a:xfrm>
              <a:off x="6507797" y="3480567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1" y="2259"/>
                    <a:pt x="100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9538;p69">
              <a:extLst>
                <a:ext uri="{FF2B5EF4-FFF2-40B4-BE49-F238E27FC236}">
                  <a16:creationId xmlns:a16="http://schemas.microsoft.com/office/drawing/2014/main" id="{E9816605-9E53-40F6-806D-54859AD04A70}"/>
                </a:ext>
              </a:extLst>
            </p:cNvPr>
            <p:cNvSpPr/>
            <p:nvPr/>
          </p:nvSpPr>
          <p:spPr>
            <a:xfrm>
              <a:off x="6507797" y="3480567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28"/>
                    <a:pt x="472" y="2257"/>
                    <a:pt x="1002" y="2257"/>
                  </a:cubicBezTo>
                  <a:cubicBezTo>
                    <a:pt x="1126" y="2257"/>
                    <a:pt x="1253" y="2233"/>
                    <a:pt x="1379" y="2182"/>
                  </a:cubicBezTo>
                  <a:cubicBezTo>
                    <a:pt x="1006" y="2029"/>
                    <a:pt x="75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4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9539;p69">
              <a:extLst>
                <a:ext uri="{FF2B5EF4-FFF2-40B4-BE49-F238E27FC236}">
                  <a16:creationId xmlns:a16="http://schemas.microsoft.com/office/drawing/2014/main" id="{200E2F8A-8573-45B6-B6C9-8E2A1296651A}"/>
                </a:ext>
              </a:extLst>
            </p:cNvPr>
            <p:cNvSpPr/>
            <p:nvPr/>
          </p:nvSpPr>
          <p:spPr>
            <a:xfrm>
              <a:off x="6507797" y="3480567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9540;p69">
              <a:extLst>
                <a:ext uri="{FF2B5EF4-FFF2-40B4-BE49-F238E27FC236}">
                  <a16:creationId xmlns:a16="http://schemas.microsoft.com/office/drawing/2014/main" id="{724CC379-D3BF-41CB-9C0B-8903D37BB2A6}"/>
                </a:ext>
              </a:extLst>
            </p:cNvPr>
            <p:cNvSpPr/>
            <p:nvPr/>
          </p:nvSpPr>
          <p:spPr>
            <a:xfrm>
              <a:off x="6507797" y="3480567"/>
              <a:ext cx="36213" cy="23897"/>
            </a:xfrm>
            <a:custGeom>
              <a:avLst/>
              <a:gdLst/>
              <a:ahLst/>
              <a:cxnLst/>
              <a:rect l="l" t="t" r="r" b="b"/>
              <a:pathLst>
                <a:path w="1379" h="910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cubicBezTo>
                    <a:pt x="250" y="823"/>
                    <a:pt x="498" y="881"/>
                    <a:pt x="757" y="909"/>
                  </a:cubicBezTo>
                  <a:lnTo>
                    <a:pt x="757" y="756"/>
                  </a:ln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4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2" name="Google Shape;9632;p69">
            <a:extLst>
              <a:ext uri="{FF2B5EF4-FFF2-40B4-BE49-F238E27FC236}">
                <a16:creationId xmlns:a16="http://schemas.microsoft.com/office/drawing/2014/main" id="{0A9AF252-7E84-44DE-B584-C5363B4AF361}"/>
              </a:ext>
            </a:extLst>
          </p:cNvPr>
          <p:cNvGrpSpPr/>
          <p:nvPr/>
        </p:nvGrpSpPr>
        <p:grpSpPr>
          <a:xfrm>
            <a:off x="1240106" y="4391585"/>
            <a:ext cx="464452" cy="464137"/>
            <a:chOff x="5765926" y="1976683"/>
            <a:chExt cx="348339" cy="348103"/>
          </a:xfrm>
        </p:grpSpPr>
        <p:sp>
          <p:nvSpPr>
            <p:cNvPr id="233" name="Google Shape;9633;p69">
              <a:extLst>
                <a:ext uri="{FF2B5EF4-FFF2-40B4-BE49-F238E27FC236}">
                  <a16:creationId xmlns:a16="http://schemas.microsoft.com/office/drawing/2014/main" id="{A3B38615-65B6-4776-8061-9680C5AA15B5}"/>
                </a:ext>
              </a:extLst>
            </p:cNvPr>
            <p:cNvSpPr/>
            <p:nvPr/>
          </p:nvSpPr>
          <p:spPr>
            <a:xfrm>
              <a:off x="5765926" y="1976683"/>
              <a:ext cx="263808" cy="173946"/>
            </a:xfrm>
            <a:custGeom>
              <a:avLst/>
              <a:gdLst/>
              <a:ahLst/>
              <a:cxnLst/>
              <a:rect l="l" t="t" r="r" b="b"/>
              <a:pathLst>
                <a:path w="10046" h="6624" extrusionOk="0">
                  <a:moveTo>
                    <a:pt x="862" y="1"/>
                  </a:moveTo>
                  <a:cubicBezTo>
                    <a:pt x="383" y="1"/>
                    <a:pt x="0" y="384"/>
                    <a:pt x="0" y="853"/>
                  </a:cubicBezTo>
                  <a:lnTo>
                    <a:pt x="0" y="6413"/>
                  </a:lnTo>
                  <a:cubicBezTo>
                    <a:pt x="0" y="6528"/>
                    <a:pt x="96" y="6623"/>
                    <a:pt x="220" y="6623"/>
                  </a:cubicBezTo>
                  <a:lnTo>
                    <a:pt x="2354" y="6623"/>
                  </a:lnTo>
                  <a:cubicBezTo>
                    <a:pt x="2594" y="6623"/>
                    <a:pt x="2785" y="6432"/>
                    <a:pt x="2785" y="6202"/>
                  </a:cubicBezTo>
                  <a:lnTo>
                    <a:pt x="2785" y="5772"/>
                  </a:lnTo>
                  <a:cubicBezTo>
                    <a:pt x="2785" y="5590"/>
                    <a:pt x="2709" y="5418"/>
                    <a:pt x="2565" y="5293"/>
                  </a:cubicBezTo>
                  <a:cubicBezTo>
                    <a:pt x="1723" y="4594"/>
                    <a:pt x="2211" y="3216"/>
                    <a:pt x="3312" y="3207"/>
                  </a:cubicBezTo>
                  <a:cubicBezTo>
                    <a:pt x="4412" y="3207"/>
                    <a:pt x="4919" y="4575"/>
                    <a:pt x="4068" y="5284"/>
                  </a:cubicBezTo>
                  <a:cubicBezTo>
                    <a:pt x="3934" y="5408"/>
                    <a:pt x="3847" y="5580"/>
                    <a:pt x="3847" y="5762"/>
                  </a:cubicBezTo>
                  <a:lnTo>
                    <a:pt x="3847" y="6202"/>
                  </a:lnTo>
                  <a:cubicBezTo>
                    <a:pt x="3847" y="6432"/>
                    <a:pt x="4039" y="6623"/>
                    <a:pt x="4278" y="6623"/>
                  </a:cubicBezTo>
                  <a:lnTo>
                    <a:pt x="6623" y="6623"/>
                  </a:lnTo>
                  <a:lnTo>
                    <a:pt x="6623" y="4279"/>
                  </a:lnTo>
                  <a:cubicBezTo>
                    <a:pt x="6623" y="4039"/>
                    <a:pt x="6814" y="3848"/>
                    <a:pt x="7054" y="3848"/>
                  </a:cubicBezTo>
                  <a:lnTo>
                    <a:pt x="7484" y="3848"/>
                  </a:lnTo>
                  <a:cubicBezTo>
                    <a:pt x="7676" y="3848"/>
                    <a:pt x="7848" y="3925"/>
                    <a:pt x="7963" y="4068"/>
                  </a:cubicBezTo>
                  <a:cubicBezTo>
                    <a:pt x="8211" y="4359"/>
                    <a:pt x="8536" y="4489"/>
                    <a:pt x="8856" y="4489"/>
                  </a:cubicBezTo>
                  <a:cubicBezTo>
                    <a:pt x="9462" y="4489"/>
                    <a:pt x="10046" y="4023"/>
                    <a:pt x="10039" y="3303"/>
                  </a:cubicBezTo>
                  <a:cubicBezTo>
                    <a:pt x="10039" y="2589"/>
                    <a:pt x="9460" y="2132"/>
                    <a:pt x="8862" y="2132"/>
                  </a:cubicBezTo>
                  <a:cubicBezTo>
                    <a:pt x="8538" y="2132"/>
                    <a:pt x="8208" y="2266"/>
                    <a:pt x="7963" y="2566"/>
                  </a:cubicBezTo>
                  <a:cubicBezTo>
                    <a:pt x="7845" y="2693"/>
                    <a:pt x="7683" y="2777"/>
                    <a:pt x="7512" y="2777"/>
                  </a:cubicBezTo>
                  <a:cubicBezTo>
                    <a:pt x="7503" y="2777"/>
                    <a:pt x="7493" y="2777"/>
                    <a:pt x="7484" y="2776"/>
                  </a:cubicBezTo>
                  <a:lnTo>
                    <a:pt x="7054" y="2776"/>
                  </a:lnTo>
                  <a:cubicBezTo>
                    <a:pt x="6814" y="2776"/>
                    <a:pt x="6632" y="2585"/>
                    <a:pt x="6632" y="2355"/>
                  </a:cubicBezTo>
                  <a:lnTo>
                    <a:pt x="6632" y="211"/>
                  </a:lnTo>
                  <a:cubicBezTo>
                    <a:pt x="6632" y="96"/>
                    <a:pt x="6537" y="1"/>
                    <a:pt x="6412" y="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9634;p69">
              <a:extLst>
                <a:ext uri="{FF2B5EF4-FFF2-40B4-BE49-F238E27FC236}">
                  <a16:creationId xmlns:a16="http://schemas.microsoft.com/office/drawing/2014/main" id="{C1E901D1-169C-4F20-A4F2-883A9F02A25C}"/>
                </a:ext>
              </a:extLst>
            </p:cNvPr>
            <p:cNvSpPr/>
            <p:nvPr/>
          </p:nvSpPr>
          <p:spPr>
            <a:xfrm>
              <a:off x="5940082" y="1976683"/>
              <a:ext cx="174183" cy="263677"/>
            </a:xfrm>
            <a:custGeom>
              <a:avLst/>
              <a:gdLst/>
              <a:ahLst/>
              <a:cxnLst/>
              <a:rect l="l" t="t" r="r" b="b"/>
              <a:pathLst>
                <a:path w="6633" h="10041" extrusionOk="0">
                  <a:moveTo>
                    <a:pt x="22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2355"/>
                  </a:lnTo>
                  <a:cubicBezTo>
                    <a:pt x="0" y="2585"/>
                    <a:pt x="192" y="2776"/>
                    <a:pt x="431" y="2776"/>
                  </a:cubicBezTo>
                  <a:lnTo>
                    <a:pt x="852" y="2776"/>
                  </a:lnTo>
                  <a:cubicBezTo>
                    <a:pt x="863" y="2777"/>
                    <a:pt x="874" y="2777"/>
                    <a:pt x="884" y="2777"/>
                  </a:cubicBezTo>
                  <a:cubicBezTo>
                    <a:pt x="1063" y="2777"/>
                    <a:pt x="1222" y="2701"/>
                    <a:pt x="1331" y="2566"/>
                  </a:cubicBezTo>
                  <a:cubicBezTo>
                    <a:pt x="1575" y="2268"/>
                    <a:pt x="1904" y="2135"/>
                    <a:pt x="2228" y="2135"/>
                  </a:cubicBezTo>
                  <a:cubicBezTo>
                    <a:pt x="2831" y="2135"/>
                    <a:pt x="3417" y="2593"/>
                    <a:pt x="3417" y="3303"/>
                  </a:cubicBezTo>
                  <a:cubicBezTo>
                    <a:pt x="3423" y="4023"/>
                    <a:pt x="2835" y="4489"/>
                    <a:pt x="2229" y="4489"/>
                  </a:cubicBezTo>
                  <a:cubicBezTo>
                    <a:pt x="1910" y="4489"/>
                    <a:pt x="1585" y="4359"/>
                    <a:pt x="1340" y="4068"/>
                  </a:cubicBezTo>
                  <a:cubicBezTo>
                    <a:pt x="1225" y="3934"/>
                    <a:pt x="1053" y="3848"/>
                    <a:pt x="862" y="3848"/>
                  </a:cubicBezTo>
                  <a:lnTo>
                    <a:pt x="431" y="3848"/>
                  </a:lnTo>
                  <a:cubicBezTo>
                    <a:pt x="192" y="3848"/>
                    <a:pt x="0" y="4039"/>
                    <a:pt x="0" y="4279"/>
                  </a:cubicBezTo>
                  <a:lnTo>
                    <a:pt x="0" y="6623"/>
                  </a:lnTo>
                  <a:lnTo>
                    <a:pt x="2355" y="6623"/>
                  </a:lnTo>
                  <a:cubicBezTo>
                    <a:pt x="2594" y="6623"/>
                    <a:pt x="2785" y="6815"/>
                    <a:pt x="2785" y="7054"/>
                  </a:cubicBezTo>
                  <a:lnTo>
                    <a:pt x="2785" y="7485"/>
                  </a:lnTo>
                  <a:cubicBezTo>
                    <a:pt x="2776" y="7676"/>
                    <a:pt x="2699" y="7848"/>
                    <a:pt x="2556" y="7963"/>
                  </a:cubicBezTo>
                  <a:cubicBezTo>
                    <a:pt x="1716" y="8669"/>
                    <a:pt x="2217" y="10040"/>
                    <a:pt x="3310" y="10040"/>
                  </a:cubicBezTo>
                  <a:cubicBezTo>
                    <a:pt x="3314" y="10040"/>
                    <a:pt x="3318" y="10040"/>
                    <a:pt x="3321" y="10040"/>
                  </a:cubicBezTo>
                  <a:cubicBezTo>
                    <a:pt x="4422" y="10040"/>
                    <a:pt x="4910" y="8652"/>
                    <a:pt x="4058" y="7954"/>
                  </a:cubicBezTo>
                  <a:cubicBezTo>
                    <a:pt x="3924" y="7839"/>
                    <a:pt x="3848" y="7667"/>
                    <a:pt x="3848" y="7475"/>
                  </a:cubicBezTo>
                  <a:lnTo>
                    <a:pt x="3848" y="7054"/>
                  </a:lnTo>
                  <a:cubicBezTo>
                    <a:pt x="3848" y="6815"/>
                    <a:pt x="4039" y="6623"/>
                    <a:pt x="4278" y="6623"/>
                  </a:cubicBezTo>
                  <a:lnTo>
                    <a:pt x="6413" y="6623"/>
                  </a:lnTo>
                  <a:cubicBezTo>
                    <a:pt x="6527" y="6623"/>
                    <a:pt x="6633" y="6528"/>
                    <a:pt x="6633" y="6413"/>
                  </a:cubicBezTo>
                  <a:lnTo>
                    <a:pt x="6633" y="853"/>
                  </a:lnTo>
                  <a:cubicBezTo>
                    <a:pt x="6633" y="384"/>
                    <a:pt x="6250" y="1"/>
                    <a:pt x="5771" y="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9635;p69">
              <a:extLst>
                <a:ext uri="{FF2B5EF4-FFF2-40B4-BE49-F238E27FC236}">
                  <a16:creationId xmlns:a16="http://schemas.microsoft.com/office/drawing/2014/main" id="{106A58DE-DBB4-4EEF-BBB0-3BE9A4F3B74E}"/>
                </a:ext>
              </a:extLst>
            </p:cNvPr>
            <p:cNvSpPr/>
            <p:nvPr/>
          </p:nvSpPr>
          <p:spPr>
            <a:xfrm>
              <a:off x="5850194" y="2150603"/>
              <a:ext cx="263834" cy="174183"/>
            </a:xfrm>
            <a:custGeom>
              <a:avLst/>
              <a:gdLst/>
              <a:ahLst/>
              <a:cxnLst/>
              <a:rect l="l" t="t" r="r" b="b"/>
              <a:pathLst>
                <a:path w="10047" h="6633" extrusionOk="0">
                  <a:moveTo>
                    <a:pt x="3423" y="0"/>
                  </a:moveTo>
                  <a:lnTo>
                    <a:pt x="3423" y="2355"/>
                  </a:lnTo>
                  <a:cubicBezTo>
                    <a:pt x="3423" y="2594"/>
                    <a:pt x="3232" y="2785"/>
                    <a:pt x="2993" y="2785"/>
                  </a:cubicBezTo>
                  <a:lnTo>
                    <a:pt x="2562" y="2785"/>
                  </a:lnTo>
                  <a:cubicBezTo>
                    <a:pt x="2371" y="2785"/>
                    <a:pt x="2198" y="2699"/>
                    <a:pt x="2084" y="2556"/>
                  </a:cubicBezTo>
                  <a:cubicBezTo>
                    <a:pt x="1836" y="2265"/>
                    <a:pt x="1510" y="2135"/>
                    <a:pt x="1190" y="2135"/>
                  </a:cubicBezTo>
                  <a:cubicBezTo>
                    <a:pt x="585" y="2135"/>
                    <a:pt x="1" y="2601"/>
                    <a:pt x="7" y="3321"/>
                  </a:cubicBezTo>
                  <a:cubicBezTo>
                    <a:pt x="7" y="4037"/>
                    <a:pt x="590" y="4494"/>
                    <a:pt x="1190" y="4494"/>
                  </a:cubicBezTo>
                  <a:cubicBezTo>
                    <a:pt x="1512" y="4494"/>
                    <a:pt x="1839" y="4362"/>
                    <a:pt x="2084" y="4068"/>
                  </a:cubicBezTo>
                  <a:cubicBezTo>
                    <a:pt x="2208" y="3924"/>
                    <a:pt x="2380" y="3848"/>
                    <a:pt x="2562" y="3848"/>
                  </a:cubicBezTo>
                  <a:lnTo>
                    <a:pt x="2993" y="3848"/>
                  </a:lnTo>
                  <a:cubicBezTo>
                    <a:pt x="3232" y="3848"/>
                    <a:pt x="3423" y="4039"/>
                    <a:pt x="3423" y="4278"/>
                  </a:cubicBezTo>
                  <a:lnTo>
                    <a:pt x="3423" y="6412"/>
                  </a:lnTo>
                  <a:cubicBezTo>
                    <a:pt x="3414" y="6537"/>
                    <a:pt x="3519" y="6633"/>
                    <a:pt x="3634" y="6633"/>
                  </a:cubicBezTo>
                  <a:lnTo>
                    <a:pt x="9194" y="6633"/>
                  </a:lnTo>
                  <a:cubicBezTo>
                    <a:pt x="9663" y="6633"/>
                    <a:pt x="10046" y="6250"/>
                    <a:pt x="10046" y="5771"/>
                  </a:cubicBezTo>
                  <a:lnTo>
                    <a:pt x="10046" y="221"/>
                  </a:lnTo>
                  <a:cubicBezTo>
                    <a:pt x="10046" y="96"/>
                    <a:pt x="9950" y="0"/>
                    <a:pt x="9836" y="0"/>
                  </a:cubicBezTo>
                  <a:lnTo>
                    <a:pt x="7692" y="0"/>
                  </a:lnTo>
                  <a:cubicBezTo>
                    <a:pt x="7453" y="0"/>
                    <a:pt x="7261" y="192"/>
                    <a:pt x="7261" y="431"/>
                  </a:cubicBezTo>
                  <a:lnTo>
                    <a:pt x="7261" y="852"/>
                  </a:lnTo>
                  <a:cubicBezTo>
                    <a:pt x="7261" y="1044"/>
                    <a:pt x="7338" y="1216"/>
                    <a:pt x="7481" y="1331"/>
                  </a:cubicBezTo>
                  <a:cubicBezTo>
                    <a:pt x="8323" y="2029"/>
                    <a:pt x="7835" y="3417"/>
                    <a:pt x="6735" y="3417"/>
                  </a:cubicBezTo>
                  <a:cubicBezTo>
                    <a:pt x="6731" y="3417"/>
                    <a:pt x="6727" y="3417"/>
                    <a:pt x="6723" y="3417"/>
                  </a:cubicBezTo>
                  <a:cubicBezTo>
                    <a:pt x="5631" y="3417"/>
                    <a:pt x="5130" y="2046"/>
                    <a:pt x="5969" y="1340"/>
                  </a:cubicBezTo>
                  <a:cubicBezTo>
                    <a:pt x="6113" y="1225"/>
                    <a:pt x="6199" y="1053"/>
                    <a:pt x="6199" y="862"/>
                  </a:cubicBezTo>
                  <a:lnTo>
                    <a:pt x="6199" y="431"/>
                  </a:lnTo>
                  <a:cubicBezTo>
                    <a:pt x="6199" y="192"/>
                    <a:pt x="6007" y="0"/>
                    <a:pt x="576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9636;p69">
              <a:extLst>
                <a:ext uri="{FF2B5EF4-FFF2-40B4-BE49-F238E27FC236}">
                  <a16:creationId xmlns:a16="http://schemas.microsoft.com/office/drawing/2014/main" id="{010789DE-24EF-4A44-B380-EEC59F2E2D3F}"/>
                </a:ext>
              </a:extLst>
            </p:cNvPr>
            <p:cNvSpPr/>
            <p:nvPr/>
          </p:nvSpPr>
          <p:spPr>
            <a:xfrm>
              <a:off x="5765926" y="2060873"/>
              <a:ext cx="173920" cy="263913"/>
            </a:xfrm>
            <a:custGeom>
              <a:avLst/>
              <a:gdLst/>
              <a:ahLst/>
              <a:cxnLst/>
              <a:rect l="l" t="t" r="r" b="b"/>
              <a:pathLst>
                <a:path w="6623" h="10050" extrusionOk="0">
                  <a:moveTo>
                    <a:pt x="3312" y="1"/>
                  </a:moveTo>
                  <a:cubicBezTo>
                    <a:pt x="2211" y="10"/>
                    <a:pt x="1713" y="1388"/>
                    <a:pt x="2565" y="2087"/>
                  </a:cubicBezTo>
                  <a:cubicBezTo>
                    <a:pt x="2709" y="2212"/>
                    <a:pt x="2785" y="2384"/>
                    <a:pt x="2776" y="2566"/>
                  </a:cubicBezTo>
                  <a:lnTo>
                    <a:pt x="2776" y="2996"/>
                  </a:lnTo>
                  <a:cubicBezTo>
                    <a:pt x="2776" y="3226"/>
                    <a:pt x="2594" y="3417"/>
                    <a:pt x="2354" y="3417"/>
                  </a:cubicBezTo>
                  <a:lnTo>
                    <a:pt x="220" y="3417"/>
                  </a:lnTo>
                  <a:cubicBezTo>
                    <a:pt x="96" y="3417"/>
                    <a:pt x="0" y="3513"/>
                    <a:pt x="0" y="3638"/>
                  </a:cubicBezTo>
                  <a:lnTo>
                    <a:pt x="0" y="9188"/>
                  </a:lnTo>
                  <a:cubicBezTo>
                    <a:pt x="0" y="9657"/>
                    <a:pt x="383" y="10050"/>
                    <a:pt x="852" y="10050"/>
                  </a:cubicBezTo>
                  <a:lnTo>
                    <a:pt x="6412" y="10050"/>
                  </a:lnTo>
                  <a:cubicBezTo>
                    <a:pt x="6527" y="10050"/>
                    <a:pt x="6623" y="9944"/>
                    <a:pt x="6623" y="9829"/>
                  </a:cubicBezTo>
                  <a:lnTo>
                    <a:pt x="6623" y="7695"/>
                  </a:lnTo>
                  <a:cubicBezTo>
                    <a:pt x="6623" y="7456"/>
                    <a:pt x="6431" y="7265"/>
                    <a:pt x="6202" y="7265"/>
                  </a:cubicBezTo>
                  <a:lnTo>
                    <a:pt x="5771" y="7265"/>
                  </a:lnTo>
                  <a:cubicBezTo>
                    <a:pt x="5589" y="7265"/>
                    <a:pt x="5417" y="7341"/>
                    <a:pt x="5293" y="7485"/>
                  </a:cubicBezTo>
                  <a:cubicBezTo>
                    <a:pt x="5048" y="7779"/>
                    <a:pt x="4721" y="7911"/>
                    <a:pt x="4398" y="7911"/>
                  </a:cubicBezTo>
                  <a:cubicBezTo>
                    <a:pt x="3798" y="7911"/>
                    <a:pt x="3212" y="7454"/>
                    <a:pt x="3206" y="6738"/>
                  </a:cubicBezTo>
                  <a:cubicBezTo>
                    <a:pt x="3206" y="6018"/>
                    <a:pt x="3793" y="5552"/>
                    <a:pt x="4396" y="5552"/>
                  </a:cubicBezTo>
                  <a:cubicBezTo>
                    <a:pt x="4715" y="5552"/>
                    <a:pt x="5038" y="5682"/>
                    <a:pt x="5283" y="5973"/>
                  </a:cubicBezTo>
                  <a:cubicBezTo>
                    <a:pt x="5407" y="6116"/>
                    <a:pt x="5580" y="6202"/>
                    <a:pt x="5762" y="6202"/>
                  </a:cubicBezTo>
                  <a:lnTo>
                    <a:pt x="6202" y="6202"/>
                  </a:lnTo>
                  <a:cubicBezTo>
                    <a:pt x="6431" y="6202"/>
                    <a:pt x="6623" y="6011"/>
                    <a:pt x="6623" y="5772"/>
                  </a:cubicBezTo>
                  <a:lnTo>
                    <a:pt x="6623" y="3417"/>
                  </a:lnTo>
                  <a:lnTo>
                    <a:pt x="4278" y="3417"/>
                  </a:lnTo>
                  <a:cubicBezTo>
                    <a:pt x="4039" y="3417"/>
                    <a:pt x="3847" y="3226"/>
                    <a:pt x="3847" y="2996"/>
                  </a:cubicBezTo>
                  <a:lnTo>
                    <a:pt x="3847" y="2556"/>
                  </a:lnTo>
                  <a:cubicBezTo>
                    <a:pt x="3847" y="2374"/>
                    <a:pt x="3934" y="2202"/>
                    <a:pt x="4068" y="2078"/>
                  </a:cubicBezTo>
                  <a:cubicBezTo>
                    <a:pt x="4910" y="1369"/>
                    <a:pt x="4412" y="1"/>
                    <a:pt x="3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9637;p69">
              <a:extLst>
                <a:ext uri="{FF2B5EF4-FFF2-40B4-BE49-F238E27FC236}">
                  <a16:creationId xmlns:a16="http://schemas.microsoft.com/office/drawing/2014/main" id="{0901938D-011E-49B7-AB01-99A8FC65E9F4}"/>
                </a:ext>
              </a:extLst>
            </p:cNvPr>
            <p:cNvSpPr/>
            <p:nvPr/>
          </p:nvSpPr>
          <p:spPr>
            <a:xfrm>
              <a:off x="5765926" y="2150603"/>
              <a:ext cx="39469" cy="174183"/>
            </a:xfrm>
            <a:custGeom>
              <a:avLst/>
              <a:gdLst/>
              <a:ahLst/>
              <a:cxnLst/>
              <a:rect l="l" t="t" r="r" b="b"/>
              <a:pathLst>
                <a:path w="1503" h="6633" extrusionOk="0">
                  <a:moveTo>
                    <a:pt x="220" y="0"/>
                  </a:moveTo>
                  <a:cubicBezTo>
                    <a:pt x="96" y="0"/>
                    <a:pt x="0" y="96"/>
                    <a:pt x="0" y="221"/>
                  </a:cubicBezTo>
                  <a:lnTo>
                    <a:pt x="0" y="5771"/>
                  </a:lnTo>
                  <a:cubicBezTo>
                    <a:pt x="0" y="6250"/>
                    <a:pt x="383" y="6633"/>
                    <a:pt x="862" y="6633"/>
                  </a:cubicBezTo>
                  <a:lnTo>
                    <a:pt x="1503" y="6633"/>
                  </a:lnTo>
                  <a:cubicBezTo>
                    <a:pt x="1024" y="6633"/>
                    <a:pt x="641" y="6250"/>
                    <a:pt x="641" y="5771"/>
                  </a:cubicBezTo>
                  <a:lnTo>
                    <a:pt x="641" y="221"/>
                  </a:lnTo>
                  <a:cubicBezTo>
                    <a:pt x="641" y="96"/>
                    <a:pt x="737" y="0"/>
                    <a:pt x="862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9638;p69">
              <a:extLst>
                <a:ext uri="{FF2B5EF4-FFF2-40B4-BE49-F238E27FC236}">
                  <a16:creationId xmlns:a16="http://schemas.microsoft.com/office/drawing/2014/main" id="{57421C12-0B06-45AD-8FE6-394141E54F32}"/>
                </a:ext>
              </a:extLst>
            </p:cNvPr>
            <p:cNvSpPr/>
            <p:nvPr/>
          </p:nvSpPr>
          <p:spPr>
            <a:xfrm>
              <a:off x="5810778" y="2061057"/>
              <a:ext cx="47898" cy="89573"/>
            </a:xfrm>
            <a:custGeom>
              <a:avLst/>
              <a:gdLst/>
              <a:ahLst/>
              <a:cxnLst/>
              <a:rect l="l" t="t" r="r" b="b"/>
              <a:pathLst>
                <a:path w="1824" h="3411" extrusionOk="0">
                  <a:moveTo>
                    <a:pt x="1593" y="1"/>
                  </a:moveTo>
                  <a:cubicBezTo>
                    <a:pt x="551" y="1"/>
                    <a:pt x="0" y="1366"/>
                    <a:pt x="867" y="2080"/>
                  </a:cubicBezTo>
                  <a:lnTo>
                    <a:pt x="857" y="2080"/>
                  </a:lnTo>
                  <a:cubicBezTo>
                    <a:pt x="1001" y="2205"/>
                    <a:pt x="1077" y="2377"/>
                    <a:pt x="1077" y="2559"/>
                  </a:cubicBezTo>
                  <a:lnTo>
                    <a:pt x="1077" y="2989"/>
                  </a:lnTo>
                  <a:cubicBezTo>
                    <a:pt x="1077" y="3219"/>
                    <a:pt x="886" y="3410"/>
                    <a:pt x="646" y="3410"/>
                  </a:cubicBezTo>
                  <a:lnTo>
                    <a:pt x="1077" y="3410"/>
                  </a:lnTo>
                  <a:cubicBezTo>
                    <a:pt x="1307" y="3410"/>
                    <a:pt x="1498" y="3219"/>
                    <a:pt x="1498" y="2989"/>
                  </a:cubicBezTo>
                  <a:lnTo>
                    <a:pt x="1498" y="2559"/>
                  </a:lnTo>
                  <a:cubicBezTo>
                    <a:pt x="1508" y="2377"/>
                    <a:pt x="1422" y="2205"/>
                    <a:pt x="1288" y="2080"/>
                  </a:cubicBezTo>
                  <a:cubicBezTo>
                    <a:pt x="513" y="1448"/>
                    <a:pt x="838" y="195"/>
                    <a:pt x="1824" y="23"/>
                  </a:cubicBezTo>
                  <a:cubicBezTo>
                    <a:pt x="1744" y="8"/>
                    <a:pt x="1667" y="1"/>
                    <a:pt x="1593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9639;p69">
              <a:extLst>
                <a:ext uri="{FF2B5EF4-FFF2-40B4-BE49-F238E27FC236}">
                  <a16:creationId xmlns:a16="http://schemas.microsoft.com/office/drawing/2014/main" id="{FC891813-B829-44FA-BBC5-5637FA1943FA}"/>
                </a:ext>
              </a:extLst>
            </p:cNvPr>
            <p:cNvSpPr/>
            <p:nvPr/>
          </p:nvSpPr>
          <p:spPr>
            <a:xfrm>
              <a:off x="5765926" y="1976683"/>
              <a:ext cx="39469" cy="173946"/>
            </a:xfrm>
            <a:custGeom>
              <a:avLst/>
              <a:gdLst/>
              <a:ahLst/>
              <a:cxnLst/>
              <a:rect l="l" t="t" r="r" b="b"/>
              <a:pathLst>
                <a:path w="1503" h="6624" extrusionOk="0">
                  <a:moveTo>
                    <a:pt x="862" y="1"/>
                  </a:moveTo>
                  <a:cubicBezTo>
                    <a:pt x="383" y="1"/>
                    <a:pt x="0" y="384"/>
                    <a:pt x="0" y="853"/>
                  </a:cubicBezTo>
                  <a:lnTo>
                    <a:pt x="0" y="6413"/>
                  </a:lnTo>
                  <a:cubicBezTo>
                    <a:pt x="0" y="6528"/>
                    <a:pt x="96" y="6623"/>
                    <a:pt x="220" y="6623"/>
                  </a:cubicBezTo>
                  <a:lnTo>
                    <a:pt x="862" y="6623"/>
                  </a:lnTo>
                  <a:cubicBezTo>
                    <a:pt x="737" y="6623"/>
                    <a:pt x="641" y="6528"/>
                    <a:pt x="641" y="6413"/>
                  </a:cubicBezTo>
                  <a:lnTo>
                    <a:pt x="641" y="853"/>
                  </a:lnTo>
                  <a:cubicBezTo>
                    <a:pt x="641" y="384"/>
                    <a:pt x="1024" y="1"/>
                    <a:pt x="150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9640;p69">
              <a:extLst>
                <a:ext uri="{FF2B5EF4-FFF2-40B4-BE49-F238E27FC236}">
                  <a16:creationId xmlns:a16="http://schemas.microsoft.com/office/drawing/2014/main" id="{EED63161-A9DF-4CF6-9F4F-54F4647DDA44}"/>
                </a:ext>
              </a:extLst>
            </p:cNvPr>
            <p:cNvSpPr/>
            <p:nvPr/>
          </p:nvSpPr>
          <p:spPr>
            <a:xfrm>
              <a:off x="6004655" y="2032906"/>
              <a:ext cx="39232" cy="61553"/>
            </a:xfrm>
            <a:custGeom>
              <a:avLst/>
              <a:gdLst/>
              <a:ahLst/>
              <a:cxnLst/>
              <a:rect l="l" t="t" r="r" b="b"/>
              <a:pathLst>
                <a:path w="1494" h="2344" extrusionOk="0">
                  <a:moveTo>
                    <a:pt x="224" y="1"/>
                  </a:moveTo>
                  <a:cubicBezTo>
                    <a:pt x="150" y="1"/>
                    <a:pt x="76" y="8"/>
                    <a:pt x="1" y="23"/>
                  </a:cubicBezTo>
                  <a:cubicBezTo>
                    <a:pt x="556" y="118"/>
                    <a:pt x="958" y="606"/>
                    <a:pt x="958" y="1171"/>
                  </a:cubicBezTo>
                  <a:cubicBezTo>
                    <a:pt x="968" y="1736"/>
                    <a:pt x="566" y="2224"/>
                    <a:pt x="11" y="2329"/>
                  </a:cubicBezTo>
                  <a:cubicBezTo>
                    <a:pt x="78" y="2339"/>
                    <a:pt x="149" y="2343"/>
                    <a:pt x="222" y="2343"/>
                  </a:cubicBezTo>
                  <a:cubicBezTo>
                    <a:pt x="295" y="2343"/>
                    <a:pt x="369" y="2339"/>
                    <a:pt x="441" y="2329"/>
                  </a:cubicBezTo>
                  <a:cubicBezTo>
                    <a:pt x="1073" y="2205"/>
                    <a:pt x="1494" y="1592"/>
                    <a:pt x="1370" y="951"/>
                  </a:cubicBezTo>
                  <a:cubicBezTo>
                    <a:pt x="1268" y="394"/>
                    <a:pt x="773" y="1"/>
                    <a:pt x="224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9641;p69">
              <a:extLst>
                <a:ext uri="{FF2B5EF4-FFF2-40B4-BE49-F238E27FC236}">
                  <a16:creationId xmlns:a16="http://schemas.microsoft.com/office/drawing/2014/main" id="{0C1D375F-E437-420C-B9C4-39FDF1433E59}"/>
                </a:ext>
              </a:extLst>
            </p:cNvPr>
            <p:cNvSpPr/>
            <p:nvPr/>
          </p:nvSpPr>
          <p:spPr>
            <a:xfrm>
              <a:off x="5939819" y="1976683"/>
              <a:ext cx="22662" cy="73160"/>
            </a:xfrm>
            <a:custGeom>
              <a:avLst/>
              <a:gdLst/>
              <a:ahLst/>
              <a:cxnLst/>
              <a:rect l="l" t="t" r="r" b="b"/>
              <a:pathLst>
                <a:path w="863" h="2786" extrusionOk="0">
                  <a:moveTo>
                    <a:pt x="221" y="1"/>
                  </a:moveTo>
                  <a:cubicBezTo>
                    <a:pt x="106" y="1"/>
                    <a:pt x="10" y="96"/>
                    <a:pt x="10" y="211"/>
                  </a:cubicBezTo>
                  <a:lnTo>
                    <a:pt x="10" y="2355"/>
                  </a:lnTo>
                  <a:cubicBezTo>
                    <a:pt x="1" y="2585"/>
                    <a:pt x="202" y="2786"/>
                    <a:pt x="432" y="2786"/>
                  </a:cubicBezTo>
                  <a:lnTo>
                    <a:pt x="862" y="2786"/>
                  </a:lnTo>
                  <a:cubicBezTo>
                    <a:pt x="623" y="2786"/>
                    <a:pt x="432" y="2594"/>
                    <a:pt x="432" y="2355"/>
                  </a:cubicBezTo>
                  <a:lnTo>
                    <a:pt x="432" y="211"/>
                  </a:lnTo>
                  <a:cubicBezTo>
                    <a:pt x="432" y="96"/>
                    <a:pt x="527" y="1"/>
                    <a:pt x="652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9642;p69">
              <a:extLst>
                <a:ext uri="{FF2B5EF4-FFF2-40B4-BE49-F238E27FC236}">
                  <a16:creationId xmlns:a16="http://schemas.microsoft.com/office/drawing/2014/main" id="{068B03D7-7D48-496E-86B3-7C53C950E649}"/>
                </a:ext>
              </a:extLst>
            </p:cNvPr>
            <p:cNvSpPr/>
            <p:nvPr/>
          </p:nvSpPr>
          <p:spPr>
            <a:xfrm>
              <a:off x="5940082" y="2077732"/>
              <a:ext cx="22400" cy="72898"/>
            </a:xfrm>
            <a:custGeom>
              <a:avLst/>
              <a:gdLst/>
              <a:ahLst/>
              <a:cxnLst/>
              <a:rect l="l" t="t" r="r" b="b"/>
              <a:pathLst>
                <a:path w="853" h="2776" extrusionOk="0">
                  <a:moveTo>
                    <a:pt x="422" y="0"/>
                  </a:moveTo>
                  <a:cubicBezTo>
                    <a:pt x="192" y="0"/>
                    <a:pt x="0" y="191"/>
                    <a:pt x="0" y="431"/>
                  </a:cubicBezTo>
                  <a:lnTo>
                    <a:pt x="0" y="2775"/>
                  </a:lnTo>
                  <a:lnTo>
                    <a:pt x="422" y="2775"/>
                  </a:lnTo>
                  <a:lnTo>
                    <a:pt x="422" y="431"/>
                  </a:lnTo>
                  <a:cubicBezTo>
                    <a:pt x="422" y="191"/>
                    <a:pt x="613" y="0"/>
                    <a:pt x="852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9643;p69">
              <a:extLst>
                <a:ext uri="{FF2B5EF4-FFF2-40B4-BE49-F238E27FC236}">
                  <a16:creationId xmlns:a16="http://schemas.microsoft.com/office/drawing/2014/main" id="{46FB8F9A-C168-4F57-BD0C-6BF9A4068482}"/>
                </a:ext>
              </a:extLst>
            </p:cNvPr>
            <p:cNvSpPr/>
            <p:nvPr/>
          </p:nvSpPr>
          <p:spPr>
            <a:xfrm>
              <a:off x="5987324" y="2150839"/>
              <a:ext cx="45272" cy="89573"/>
            </a:xfrm>
            <a:custGeom>
              <a:avLst/>
              <a:gdLst/>
              <a:ahLst/>
              <a:cxnLst/>
              <a:rect l="l" t="t" r="r" b="b"/>
              <a:pathLst>
                <a:path w="1724" h="3411" extrusionOk="0">
                  <a:moveTo>
                    <a:pt x="546" y="1"/>
                  </a:moveTo>
                  <a:cubicBezTo>
                    <a:pt x="785" y="1"/>
                    <a:pt x="977" y="192"/>
                    <a:pt x="977" y="432"/>
                  </a:cubicBezTo>
                  <a:lnTo>
                    <a:pt x="977" y="862"/>
                  </a:lnTo>
                  <a:cubicBezTo>
                    <a:pt x="977" y="1044"/>
                    <a:pt x="891" y="1226"/>
                    <a:pt x="747" y="1341"/>
                  </a:cubicBezTo>
                  <a:cubicBezTo>
                    <a:pt x="1" y="1972"/>
                    <a:pt x="307" y="3178"/>
                    <a:pt x="1254" y="3389"/>
                  </a:cubicBezTo>
                  <a:cubicBezTo>
                    <a:pt x="1331" y="3403"/>
                    <a:pt x="1410" y="3410"/>
                    <a:pt x="1489" y="3410"/>
                  </a:cubicBezTo>
                  <a:cubicBezTo>
                    <a:pt x="1568" y="3410"/>
                    <a:pt x="1647" y="3403"/>
                    <a:pt x="1723" y="3389"/>
                  </a:cubicBezTo>
                  <a:lnTo>
                    <a:pt x="1685" y="3389"/>
                  </a:lnTo>
                  <a:cubicBezTo>
                    <a:pt x="728" y="3178"/>
                    <a:pt x="431" y="1972"/>
                    <a:pt x="1178" y="1341"/>
                  </a:cubicBezTo>
                  <a:cubicBezTo>
                    <a:pt x="1321" y="1226"/>
                    <a:pt x="1398" y="1044"/>
                    <a:pt x="1407" y="862"/>
                  </a:cubicBezTo>
                  <a:lnTo>
                    <a:pt x="1407" y="432"/>
                  </a:lnTo>
                  <a:cubicBezTo>
                    <a:pt x="1407" y="192"/>
                    <a:pt x="1216" y="1"/>
                    <a:pt x="977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9644;p69">
              <a:extLst>
                <a:ext uri="{FF2B5EF4-FFF2-40B4-BE49-F238E27FC236}">
                  <a16:creationId xmlns:a16="http://schemas.microsoft.com/office/drawing/2014/main" id="{131D6681-50DA-4C38-81D6-6B5B43861A55}"/>
                </a:ext>
              </a:extLst>
            </p:cNvPr>
            <p:cNvSpPr/>
            <p:nvPr/>
          </p:nvSpPr>
          <p:spPr>
            <a:xfrm>
              <a:off x="5928764" y="2150603"/>
              <a:ext cx="22400" cy="73160"/>
            </a:xfrm>
            <a:custGeom>
              <a:avLst/>
              <a:gdLst/>
              <a:ahLst/>
              <a:cxnLst/>
              <a:rect l="l" t="t" r="r" b="b"/>
              <a:pathLst>
                <a:path w="853" h="2786" extrusionOk="0">
                  <a:moveTo>
                    <a:pt x="431" y="0"/>
                  </a:moveTo>
                  <a:lnTo>
                    <a:pt x="431" y="2355"/>
                  </a:lnTo>
                  <a:cubicBezTo>
                    <a:pt x="431" y="2594"/>
                    <a:pt x="240" y="2785"/>
                    <a:pt x="1" y="2785"/>
                  </a:cubicBezTo>
                  <a:lnTo>
                    <a:pt x="431" y="2785"/>
                  </a:lnTo>
                  <a:cubicBezTo>
                    <a:pt x="661" y="2785"/>
                    <a:pt x="853" y="2594"/>
                    <a:pt x="853" y="235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9645;p69">
              <a:extLst>
                <a:ext uri="{FF2B5EF4-FFF2-40B4-BE49-F238E27FC236}">
                  <a16:creationId xmlns:a16="http://schemas.microsoft.com/office/drawing/2014/main" id="{E0F33235-CD2B-4BD6-9431-BA01363E0A15}"/>
                </a:ext>
              </a:extLst>
            </p:cNvPr>
            <p:cNvSpPr/>
            <p:nvPr/>
          </p:nvSpPr>
          <p:spPr>
            <a:xfrm>
              <a:off x="5847332" y="2206826"/>
              <a:ext cx="39232" cy="61737"/>
            </a:xfrm>
            <a:custGeom>
              <a:avLst/>
              <a:gdLst/>
              <a:ahLst/>
              <a:cxnLst/>
              <a:rect l="l" t="t" r="r" b="b"/>
              <a:pathLst>
                <a:path w="1494" h="2351" extrusionOk="0">
                  <a:moveTo>
                    <a:pt x="1269" y="1"/>
                  </a:moveTo>
                  <a:cubicBezTo>
                    <a:pt x="1197" y="1"/>
                    <a:pt x="1125" y="8"/>
                    <a:pt x="1054" y="22"/>
                  </a:cubicBezTo>
                  <a:cubicBezTo>
                    <a:pt x="422" y="147"/>
                    <a:pt x="1" y="759"/>
                    <a:pt x="116" y="1391"/>
                  </a:cubicBezTo>
                  <a:cubicBezTo>
                    <a:pt x="226" y="1956"/>
                    <a:pt x="715" y="2350"/>
                    <a:pt x="1269" y="2350"/>
                  </a:cubicBezTo>
                  <a:cubicBezTo>
                    <a:pt x="1343" y="2350"/>
                    <a:pt x="1418" y="2343"/>
                    <a:pt x="1494" y="2329"/>
                  </a:cubicBezTo>
                  <a:cubicBezTo>
                    <a:pt x="843" y="2204"/>
                    <a:pt x="422" y="1573"/>
                    <a:pt x="566" y="922"/>
                  </a:cubicBezTo>
                  <a:cubicBezTo>
                    <a:pt x="661" y="462"/>
                    <a:pt x="1025" y="108"/>
                    <a:pt x="1484" y="22"/>
                  </a:cubicBezTo>
                  <a:cubicBezTo>
                    <a:pt x="1413" y="8"/>
                    <a:pt x="1341" y="1"/>
                    <a:pt x="1269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9646;p69">
              <a:extLst>
                <a:ext uri="{FF2B5EF4-FFF2-40B4-BE49-F238E27FC236}">
                  <a16:creationId xmlns:a16="http://schemas.microsoft.com/office/drawing/2014/main" id="{673F677B-9759-4AAC-8B98-349F42AEDD94}"/>
                </a:ext>
              </a:extLst>
            </p:cNvPr>
            <p:cNvSpPr/>
            <p:nvPr/>
          </p:nvSpPr>
          <p:spPr>
            <a:xfrm>
              <a:off x="5928764" y="2251625"/>
              <a:ext cx="28177" cy="73160"/>
            </a:xfrm>
            <a:custGeom>
              <a:avLst/>
              <a:gdLst/>
              <a:ahLst/>
              <a:cxnLst/>
              <a:rect l="l" t="t" r="r" b="b"/>
              <a:pathLst>
                <a:path w="1073" h="2786" extrusionOk="0">
                  <a:moveTo>
                    <a:pt x="1" y="1"/>
                  </a:moveTo>
                  <a:cubicBezTo>
                    <a:pt x="240" y="1"/>
                    <a:pt x="431" y="192"/>
                    <a:pt x="431" y="431"/>
                  </a:cubicBezTo>
                  <a:lnTo>
                    <a:pt x="431" y="2565"/>
                  </a:lnTo>
                  <a:cubicBezTo>
                    <a:pt x="431" y="2680"/>
                    <a:pt x="527" y="2786"/>
                    <a:pt x="642" y="2786"/>
                  </a:cubicBezTo>
                  <a:lnTo>
                    <a:pt x="1073" y="2786"/>
                  </a:lnTo>
                  <a:cubicBezTo>
                    <a:pt x="948" y="2786"/>
                    <a:pt x="853" y="2690"/>
                    <a:pt x="853" y="2565"/>
                  </a:cubicBezTo>
                  <a:lnTo>
                    <a:pt x="853" y="431"/>
                  </a:lnTo>
                  <a:cubicBezTo>
                    <a:pt x="853" y="192"/>
                    <a:pt x="661" y="1"/>
                    <a:pt x="431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7" name="Google Shape;9655;p69">
            <a:extLst>
              <a:ext uri="{FF2B5EF4-FFF2-40B4-BE49-F238E27FC236}">
                <a16:creationId xmlns:a16="http://schemas.microsoft.com/office/drawing/2014/main" id="{4B019A7E-B988-436D-821B-4A6C786C9A39}"/>
              </a:ext>
            </a:extLst>
          </p:cNvPr>
          <p:cNvGrpSpPr/>
          <p:nvPr/>
        </p:nvGrpSpPr>
        <p:grpSpPr>
          <a:xfrm>
            <a:off x="1240106" y="2010016"/>
            <a:ext cx="464137" cy="394285"/>
            <a:chOff x="6657846" y="2007591"/>
            <a:chExt cx="348103" cy="295714"/>
          </a:xfrm>
        </p:grpSpPr>
        <p:sp>
          <p:nvSpPr>
            <p:cNvPr id="248" name="Google Shape;9656;p69">
              <a:extLst>
                <a:ext uri="{FF2B5EF4-FFF2-40B4-BE49-F238E27FC236}">
                  <a16:creationId xmlns:a16="http://schemas.microsoft.com/office/drawing/2014/main" id="{4C746D90-A82B-433E-B8AE-995CEF748881}"/>
                </a:ext>
              </a:extLst>
            </p:cNvPr>
            <p:cNvSpPr/>
            <p:nvPr/>
          </p:nvSpPr>
          <p:spPr>
            <a:xfrm>
              <a:off x="6820186" y="2082984"/>
              <a:ext cx="179224" cy="163153"/>
            </a:xfrm>
            <a:custGeom>
              <a:avLst/>
              <a:gdLst/>
              <a:ahLst/>
              <a:cxnLst/>
              <a:rect l="l" t="t" r="r" b="b"/>
              <a:pathLst>
                <a:path w="6825" h="6213" extrusionOk="0">
                  <a:moveTo>
                    <a:pt x="4298" y="1"/>
                  </a:moveTo>
                  <a:lnTo>
                    <a:pt x="2987" y="1006"/>
                  </a:lnTo>
                  <a:lnTo>
                    <a:pt x="1896" y="642"/>
                  </a:lnTo>
                  <a:lnTo>
                    <a:pt x="1" y="2183"/>
                  </a:lnTo>
                  <a:lnTo>
                    <a:pt x="2920" y="6212"/>
                  </a:lnTo>
                  <a:lnTo>
                    <a:pt x="6824" y="3437"/>
                  </a:lnTo>
                  <a:lnTo>
                    <a:pt x="4298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9657;p69">
              <a:extLst>
                <a:ext uri="{FF2B5EF4-FFF2-40B4-BE49-F238E27FC236}">
                  <a16:creationId xmlns:a16="http://schemas.microsoft.com/office/drawing/2014/main" id="{386057A4-9CA0-422F-BA85-E593EE7FD42E}"/>
                </a:ext>
              </a:extLst>
            </p:cNvPr>
            <p:cNvSpPr/>
            <p:nvPr/>
          </p:nvSpPr>
          <p:spPr>
            <a:xfrm>
              <a:off x="6900620" y="2007591"/>
              <a:ext cx="105329" cy="193431"/>
            </a:xfrm>
            <a:custGeom>
              <a:avLst/>
              <a:gdLst/>
              <a:ahLst/>
              <a:cxnLst/>
              <a:rect l="l" t="t" r="r" b="b"/>
              <a:pathLst>
                <a:path w="4011" h="7366" extrusionOk="0">
                  <a:moveTo>
                    <a:pt x="4010" y="1"/>
                  </a:moveTo>
                  <a:lnTo>
                    <a:pt x="115" y="2767"/>
                  </a:lnTo>
                  <a:cubicBezTo>
                    <a:pt x="19" y="2834"/>
                    <a:pt x="0" y="2968"/>
                    <a:pt x="67" y="3063"/>
                  </a:cubicBezTo>
                  <a:lnTo>
                    <a:pt x="3340" y="7284"/>
                  </a:lnTo>
                  <a:cubicBezTo>
                    <a:pt x="3384" y="7339"/>
                    <a:pt x="3444" y="7365"/>
                    <a:pt x="3505" y="7365"/>
                  </a:cubicBezTo>
                  <a:cubicBezTo>
                    <a:pt x="3550" y="7365"/>
                    <a:pt x="3596" y="7351"/>
                    <a:pt x="3637" y="7322"/>
                  </a:cubicBezTo>
                  <a:lnTo>
                    <a:pt x="4010" y="7025"/>
                  </a:lnTo>
                  <a:lnTo>
                    <a:pt x="401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9658;p69">
              <a:extLst>
                <a:ext uri="{FF2B5EF4-FFF2-40B4-BE49-F238E27FC236}">
                  <a16:creationId xmlns:a16="http://schemas.microsoft.com/office/drawing/2014/main" id="{57D7A4EE-E9D4-44E9-951C-893477038DBD}"/>
                </a:ext>
              </a:extLst>
            </p:cNvPr>
            <p:cNvSpPr/>
            <p:nvPr/>
          </p:nvSpPr>
          <p:spPr>
            <a:xfrm>
              <a:off x="6972494" y="2152862"/>
              <a:ext cx="32930" cy="48292"/>
            </a:xfrm>
            <a:custGeom>
              <a:avLst/>
              <a:gdLst/>
              <a:ahLst/>
              <a:cxnLst/>
              <a:rect l="l" t="t" r="r" b="b"/>
              <a:pathLst>
                <a:path w="1254" h="1839" extrusionOk="0">
                  <a:moveTo>
                    <a:pt x="1254" y="1"/>
                  </a:moveTo>
                  <a:lnTo>
                    <a:pt x="0" y="977"/>
                  </a:lnTo>
                  <a:lnTo>
                    <a:pt x="594" y="1761"/>
                  </a:lnTo>
                  <a:cubicBezTo>
                    <a:pt x="632" y="1811"/>
                    <a:pt x="692" y="1838"/>
                    <a:pt x="755" y="1838"/>
                  </a:cubicBezTo>
                  <a:cubicBezTo>
                    <a:pt x="801" y="1838"/>
                    <a:pt x="849" y="1823"/>
                    <a:pt x="890" y="1790"/>
                  </a:cubicBezTo>
                  <a:lnTo>
                    <a:pt x="1254" y="1503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9659;p69">
              <a:extLst>
                <a:ext uri="{FF2B5EF4-FFF2-40B4-BE49-F238E27FC236}">
                  <a16:creationId xmlns:a16="http://schemas.microsoft.com/office/drawing/2014/main" id="{4F02E296-7A51-4FBD-8081-2C9143A394A7}"/>
                </a:ext>
              </a:extLst>
            </p:cNvPr>
            <p:cNvSpPr/>
            <p:nvPr/>
          </p:nvSpPr>
          <p:spPr>
            <a:xfrm>
              <a:off x="6832003" y="2137027"/>
              <a:ext cx="136237" cy="90439"/>
            </a:xfrm>
            <a:custGeom>
              <a:avLst/>
              <a:gdLst/>
              <a:ahLst/>
              <a:cxnLst/>
              <a:rect l="l" t="t" r="r" b="b"/>
              <a:pathLst>
                <a:path w="5188" h="3444" extrusionOk="0">
                  <a:moveTo>
                    <a:pt x="594" y="1"/>
                  </a:moveTo>
                  <a:lnTo>
                    <a:pt x="0" y="1092"/>
                  </a:lnTo>
                  <a:lnTo>
                    <a:pt x="4183" y="3369"/>
                  </a:lnTo>
                  <a:cubicBezTo>
                    <a:pt x="4274" y="3419"/>
                    <a:pt x="4373" y="3443"/>
                    <a:pt x="4472" y="3443"/>
                  </a:cubicBezTo>
                  <a:cubicBezTo>
                    <a:pt x="4694" y="3443"/>
                    <a:pt x="4912" y="3323"/>
                    <a:pt x="5025" y="3111"/>
                  </a:cubicBezTo>
                  <a:cubicBezTo>
                    <a:pt x="5188" y="2814"/>
                    <a:pt x="5073" y="2441"/>
                    <a:pt x="4776" y="2278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9660;p69">
              <a:extLst>
                <a:ext uri="{FF2B5EF4-FFF2-40B4-BE49-F238E27FC236}">
                  <a16:creationId xmlns:a16="http://schemas.microsoft.com/office/drawing/2014/main" id="{CEB7132F-83A2-4EF2-8B0E-9E7DE662225E}"/>
                </a:ext>
              </a:extLst>
            </p:cNvPr>
            <p:cNvSpPr/>
            <p:nvPr/>
          </p:nvSpPr>
          <p:spPr>
            <a:xfrm>
              <a:off x="6885284" y="2182509"/>
              <a:ext cx="79935" cy="44957"/>
            </a:xfrm>
            <a:custGeom>
              <a:avLst/>
              <a:gdLst/>
              <a:ahLst/>
              <a:cxnLst/>
              <a:rect l="l" t="t" r="r" b="b"/>
              <a:pathLst>
                <a:path w="3044" h="1712" extrusionOk="0">
                  <a:moveTo>
                    <a:pt x="268" y="1"/>
                  </a:moveTo>
                  <a:lnTo>
                    <a:pt x="0" y="460"/>
                  </a:lnTo>
                  <a:lnTo>
                    <a:pt x="2154" y="1637"/>
                  </a:lnTo>
                  <a:cubicBezTo>
                    <a:pt x="2250" y="1688"/>
                    <a:pt x="2352" y="1712"/>
                    <a:pt x="2452" y="1712"/>
                  </a:cubicBezTo>
                  <a:cubicBezTo>
                    <a:pt x="2710" y="1712"/>
                    <a:pt x="2954" y="1552"/>
                    <a:pt x="3044" y="1283"/>
                  </a:cubicBezTo>
                  <a:lnTo>
                    <a:pt x="3044" y="1283"/>
                  </a:lnTo>
                  <a:cubicBezTo>
                    <a:pt x="2976" y="1307"/>
                    <a:pt x="2905" y="1319"/>
                    <a:pt x="2834" y="1319"/>
                  </a:cubicBezTo>
                  <a:cubicBezTo>
                    <a:pt x="2735" y="1319"/>
                    <a:pt x="2635" y="1295"/>
                    <a:pt x="2546" y="1245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9661;p69">
              <a:extLst>
                <a:ext uri="{FF2B5EF4-FFF2-40B4-BE49-F238E27FC236}">
                  <a16:creationId xmlns:a16="http://schemas.microsoft.com/office/drawing/2014/main" id="{D8755465-C5F7-4DD7-8ECA-6171D529DA15}"/>
                </a:ext>
              </a:extLst>
            </p:cNvPr>
            <p:cNvSpPr/>
            <p:nvPr/>
          </p:nvSpPr>
          <p:spPr>
            <a:xfrm>
              <a:off x="6806872" y="2160661"/>
              <a:ext cx="136237" cy="90229"/>
            </a:xfrm>
            <a:custGeom>
              <a:avLst/>
              <a:gdLst/>
              <a:ahLst/>
              <a:cxnLst/>
              <a:rect l="l" t="t" r="r" b="b"/>
              <a:pathLst>
                <a:path w="5188" h="3436" extrusionOk="0">
                  <a:moveTo>
                    <a:pt x="594" y="0"/>
                  </a:moveTo>
                  <a:lnTo>
                    <a:pt x="0" y="1091"/>
                  </a:lnTo>
                  <a:lnTo>
                    <a:pt x="4183" y="3359"/>
                  </a:lnTo>
                  <a:cubicBezTo>
                    <a:pt x="4276" y="3411"/>
                    <a:pt x="4379" y="3435"/>
                    <a:pt x="4480" y="3435"/>
                  </a:cubicBezTo>
                  <a:cubicBezTo>
                    <a:pt x="4699" y="3435"/>
                    <a:pt x="4914" y="3320"/>
                    <a:pt x="5025" y="3111"/>
                  </a:cubicBezTo>
                  <a:cubicBezTo>
                    <a:pt x="5187" y="2804"/>
                    <a:pt x="5073" y="2431"/>
                    <a:pt x="4776" y="226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9662;p69">
              <a:extLst>
                <a:ext uri="{FF2B5EF4-FFF2-40B4-BE49-F238E27FC236}">
                  <a16:creationId xmlns:a16="http://schemas.microsoft.com/office/drawing/2014/main" id="{35159980-6D9F-40E9-8F7B-833AC2153709}"/>
                </a:ext>
              </a:extLst>
            </p:cNvPr>
            <p:cNvSpPr/>
            <p:nvPr/>
          </p:nvSpPr>
          <p:spPr>
            <a:xfrm>
              <a:off x="6868688" y="2211920"/>
              <a:ext cx="71165" cy="38944"/>
            </a:xfrm>
            <a:custGeom>
              <a:avLst/>
              <a:gdLst/>
              <a:ahLst/>
              <a:cxnLst/>
              <a:rect l="l" t="t" r="r" b="b"/>
              <a:pathLst>
                <a:path w="2710" h="1483" extrusionOk="0">
                  <a:moveTo>
                    <a:pt x="240" y="1"/>
                  </a:moveTo>
                  <a:lnTo>
                    <a:pt x="1" y="422"/>
                  </a:lnTo>
                  <a:lnTo>
                    <a:pt x="1819" y="1407"/>
                  </a:lnTo>
                  <a:cubicBezTo>
                    <a:pt x="1913" y="1458"/>
                    <a:pt x="2014" y="1482"/>
                    <a:pt x="2114" y="1482"/>
                  </a:cubicBezTo>
                  <a:cubicBezTo>
                    <a:pt x="2371" y="1482"/>
                    <a:pt x="2620" y="1325"/>
                    <a:pt x="2709" y="1063"/>
                  </a:cubicBezTo>
                  <a:lnTo>
                    <a:pt x="2709" y="1063"/>
                  </a:lnTo>
                  <a:cubicBezTo>
                    <a:pt x="2623" y="1099"/>
                    <a:pt x="2533" y="1118"/>
                    <a:pt x="2444" y="1118"/>
                  </a:cubicBezTo>
                  <a:cubicBezTo>
                    <a:pt x="2344" y="1118"/>
                    <a:pt x="2245" y="1094"/>
                    <a:pt x="2154" y="1044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9663;p69">
              <a:extLst>
                <a:ext uri="{FF2B5EF4-FFF2-40B4-BE49-F238E27FC236}">
                  <a16:creationId xmlns:a16="http://schemas.microsoft.com/office/drawing/2014/main" id="{B356F62B-7BB4-4C41-96EC-C95CEF85A227}"/>
                </a:ext>
              </a:extLst>
            </p:cNvPr>
            <p:cNvSpPr/>
            <p:nvPr/>
          </p:nvSpPr>
          <p:spPr>
            <a:xfrm>
              <a:off x="6781741" y="2184032"/>
              <a:ext cx="136237" cy="90334"/>
            </a:xfrm>
            <a:custGeom>
              <a:avLst/>
              <a:gdLst/>
              <a:ahLst/>
              <a:cxnLst/>
              <a:rect l="l" t="t" r="r" b="b"/>
              <a:pathLst>
                <a:path w="5188" h="3440" extrusionOk="0">
                  <a:moveTo>
                    <a:pt x="594" y="0"/>
                  </a:moveTo>
                  <a:lnTo>
                    <a:pt x="0" y="1091"/>
                  </a:lnTo>
                  <a:lnTo>
                    <a:pt x="4183" y="3359"/>
                  </a:lnTo>
                  <a:cubicBezTo>
                    <a:pt x="4277" y="3414"/>
                    <a:pt x="4379" y="3440"/>
                    <a:pt x="4481" y="3440"/>
                  </a:cubicBezTo>
                  <a:cubicBezTo>
                    <a:pt x="4700" y="3440"/>
                    <a:pt x="4914" y="3320"/>
                    <a:pt x="5025" y="3111"/>
                  </a:cubicBezTo>
                  <a:cubicBezTo>
                    <a:pt x="5187" y="2814"/>
                    <a:pt x="5073" y="2441"/>
                    <a:pt x="4776" y="226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9664;p69">
              <a:extLst>
                <a:ext uri="{FF2B5EF4-FFF2-40B4-BE49-F238E27FC236}">
                  <a16:creationId xmlns:a16="http://schemas.microsoft.com/office/drawing/2014/main" id="{9DD43358-7761-4262-9A2E-FBDACD692D4B}"/>
                </a:ext>
              </a:extLst>
            </p:cNvPr>
            <p:cNvSpPr/>
            <p:nvPr/>
          </p:nvSpPr>
          <p:spPr>
            <a:xfrm>
              <a:off x="6852354" y="2240570"/>
              <a:ext cx="61842" cy="33770"/>
            </a:xfrm>
            <a:custGeom>
              <a:avLst/>
              <a:gdLst/>
              <a:ahLst/>
              <a:cxnLst/>
              <a:rect l="l" t="t" r="r" b="b"/>
              <a:pathLst>
                <a:path w="2355" h="1286" extrusionOk="0">
                  <a:moveTo>
                    <a:pt x="240" y="1"/>
                  </a:moveTo>
                  <a:lnTo>
                    <a:pt x="1" y="402"/>
                  </a:lnTo>
                  <a:lnTo>
                    <a:pt x="1484" y="1206"/>
                  </a:lnTo>
                  <a:cubicBezTo>
                    <a:pt x="1580" y="1260"/>
                    <a:pt x="1684" y="1286"/>
                    <a:pt x="1786" y="1286"/>
                  </a:cubicBezTo>
                  <a:cubicBezTo>
                    <a:pt x="2029" y="1286"/>
                    <a:pt x="2261" y="1143"/>
                    <a:pt x="2355" y="900"/>
                  </a:cubicBezTo>
                  <a:lnTo>
                    <a:pt x="2355" y="900"/>
                  </a:lnTo>
                  <a:cubicBezTo>
                    <a:pt x="2280" y="929"/>
                    <a:pt x="2201" y="944"/>
                    <a:pt x="2122" y="944"/>
                  </a:cubicBezTo>
                  <a:cubicBezTo>
                    <a:pt x="2021" y="944"/>
                    <a:pt x="1920" y="920"/>
                    <a:pt x="1829" y="871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9665;p69">
              <a:extLst>
                <a:ext uri="{FF2B5EF4-FFF2-40B4-BE49-F238E27FC236}">
                  <a16:creationId xmlns:a16="http://schemas.microsoft.com/office/drawing/2014/main" id="{33436E2F-29B0-4AA9-8C02-C423A33B22C8}"/>
                </a:ext>
              </a:extLst>
            </p:cNvPr>
            <p:cNvSpPr/>
            <p:nvPr/>
          </p:nvSpPr>
          <p:spPr>
            <a:xfrm>
              <a:off x="6756610" y="2207404"/>
              <a:ext cx="136237" cy="90413"/>
            </a:xfrm>
            <a:custGeom>
              <a:avLst/>
              <a:gdLst/>
              <a:ahLst/>
              <a:cxnLst/>
              <a:rect l="l" t="t" r="r" b="b"/>
              <a:pathLst>
                <a:path w="5188" h="3443" extrusionOk="0">
                  <a:moveTo>
                    <a:pt x="594" y="0"/>
                  </a:moveTo>
                  <a:lnTo>
                    <a:pt x="0" y="1091"/>
                  </a:lnTo>
                  <a:lnTo>
                    <a:pt x="4173" y="3369"/>
                  </a:lnTo>
                  <a:cubicBezTo>
                    <a:pt x="4267" y="3419"/>
                    <a:pt x="4369" y="3443"/>
                    <a:pt x="4469" y="3443"/>
                  </a:cubicBezTo>
                  <a:cubicBezTo>
                    <a:pt x="4694" y="3443"/>
                    <a:pt x="4912" y="3323"/>
                    <a:pt x="5025" y="3111"/>
                  </a:cubicBezTo>
                  <a:cubicBezTo>
                    <a:pt x="5187" y="2814"/>
                    <a:pt x="5073" y="2441"/>
                    <a:pt x="4776" y="227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9666;p69">
              <a:extLst>
                <a:ext uri="{FF2B5EF4-FFF2-40B4-BE49-F238E27FC236}">
                  <a16:creationId xmlns:a16="http://schemas.microsoft.com/office/drawing/2014/main" id="{C20D1481-16B7-4E69-A9A3-39CA3E10C2E1}"/>
                </a:ext>
              </a:extLst>
            </p:cNvPr>
            <p:cNvSpPr/>
            <p:nvPr/>
          </p:nvSpPr>
          <p:spPr>
            <a:xfrm>
              <a:off x="6836021" y="2267723"/>
              <a:ext cx="53308" cy="29989"/>
            </a:xfrm>
            <a:custGeom>
              <a:avLst/>
              <a:gdLst/>
              <a:ahLst/>
              <a:cxnLst/>
              <a:rect l="l" t="t" r="r" b="b"/>
              <a:pathLst>
                <a:path w="2030" h="1142" extrusionOk="0">
                  <a:moveTo>
                    <a:pt x="259" y="0"/>
                  </a:moveTo>
                  <a:lnTo>
                    <a:pt x="1" y="440"/>
                  </a:lnTo>
                  <a:lnTo>
                    <a:pt x="1149" y="1072"/>
                  </a:lnTo>
                  <a:cubicBezTo>
                    <a:pt x="1243" y="1119"/>
                    <a:pt x="1344" y="1142"/>
                    <a:pt x="1444" y="1142"/>
                  </a:cubicBezTo>
                  <a:cubicBezTo>
                    <a:pt x="1666" y="1142"/>
                    <a:pt x="1879" y="1028"/>
                    <a:pt x="1991" y="823"/>
                  </a:cubicBezTo>
                  <a:cubicBezTo>
                    <a:pt x="2001" y="794"/>
                    <a:pt x="2020" y="766"/>
                    <a:pt x="2029" y="737"/>
                  </a:cubicBezTo>
                  <a:lnTo>
                    <a:pt x="2029" y="737"/>
                  </a:lnTo>
                  <a:cubicBezTo>
                    <a:pt x="1965" y="760"/>
                    <a:pt x="1898" y="770"/>
                    <a:pt x="1831" y="770"/>
                  </a:cubicBezTo>
                  <a:cubicBezTo>
                    <a:pt x="1728" y="770"/>
                    <a:pt x="1625" y="745"/>
                    <a:pt x="1532" y="699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9667;p69">
              <a:extLst>
                <a:ext uri="{FF2B5EF4-FFF2-40B4-BE49-F238E27FC236}">
                  <a16:creationId xmlns:a16="http://schemas.microsoft.com/office/drawing/2014/main" id="{68F9968E-2945-458B-9E41-8E7E737C54DE}"/>
                </a:ext>
              </a:extLst>
            </p:cNvPr>
            <p:cNvSpPr/>
            <p:nvPr/>
          </p:nvSpPr>
          <p:spPr>
            <a:xfrm>
              <a:off x="6674180" y="2094564"/>
              <a:ext cx="173421" cy="157087"/>
            </a:xfrm>
            <a:custGeom>
              <a:avLst/>
              <a:gdLst/>
              <a:ahLst/>
              <a:cxnLst/>
              <a:rect l="l" t="t" r="r" b="b"/>
              <a:pathLst>
                <a:path w="6604" h="5982" extrusionOk="0">
                  <a:moveTo>
                    <a:pt x="2067" y="0"/>
                  </a:moveTo>
                  <a:lnTo>
                    <a:pt x="0" y="3723"/>
                  </a:lnTo>
                  <a:lnTo>
                    <a:pt x="4230" y="5982"/>
                  </a:lnTo>
                  <a:lnTo>
                    <a:pt x="6604" y="1618"/>
                  </a:lnTo>
                  <a:lnTo>
                    <a:pt x="4508" y="737"/>
                  </a:lnTo>
                  <a:cubicBezTo>
                    <a:pt x="4479" y="718"/>
                    <a:pt x="4441" y="718"/>
                    <a:pt x="4403" y="718"/>
                  </a:cubicBezTo>
                  <a:lnTo>
                    <a:pt x="3570" y="814"/>
                  </a:lnTo>
                  <a:cubicBezTo>
                    <a:pt x="3557" y="816"/>
                    <a:pt x="3544" y="817"/>
                    <a:pt x="3532" y="817"/>
                  </a:cubicBezTo>
                  <a:cubicBezTo>
                    <a:pt x="3497" y="817"/>
                    <a:pt x="3464" y="809"/>
                    <a:pt x="3436" y="795"/>
                  </a:cubicBezTo>
                  <a:lnTo>
                    <a:pt x="206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9668;p69">
              <a:extLst>
                <a:ext uri="{FF2B5EF4-FFF2-40B4-BE49-F238E27FC236}">
                  <a16:creationId xmlns:a16="http://schemas.microsoft.com/office/drawing/2014/main" id="{60FD8D2C-34DF-4433-B9D2-B5439C9EC51A}"/>
                </a:ext>
              </a:extLst>
            </p:cNvPr>
            <p:cNvSpPr/>
            <p:nvPr/>
          </p:nvSpPr>
          <p:spPr>
            <a:xfrm>
              <a:off x="6657846" y="2031488"/>
              <a:ext cx="107587" cy="185606"/>
            </a:xfrm>
            <a:custGeom>
              <a:avLst/>
              <a:gdLst/>
              <a:ahLst/>
              <a:cxnLst/>
              <a:rect l="l" t="t" r="r" b="b"/>
              <a:pathLst>
                <a:path w="4097" h="7068" extrusionOk="0">
                  <a:moveTo>
                    <a:pt x="0" y="0"/>
                  </a:moveTo>
                  <a:lnTo>
                    <a:pt x="0" y="6336"/>
                  </a:lnTo>
                  <a:lnTo>
                    <a:pt x="1196" y="7034"/>
                  </a:lnTo>
                  <a:cubicBezTo>
                    <a:pt x="1235" y="7057"/>
                    <a:pt x="1278" y="7068"/>
                    <a:pt x="1319" y="7068"/>
                  </a:cubicBezTo>
                  <a:cubicBezTo>
                    <a:pt x="1400" y="7068"/>
                    <a:pt x="1478" y="7027"/>
                    <a:pt x="1522" y="6958"/>
                  </a:cubicBezTo>
                  <a:lnTo>
                    <a:pt x="4029" y="2603"/>
                  </a:lnTo>
                  <a:cubicBezTo>
                    <a:pt x="4096" y="2488"/>
                    <a:pt x="4048" y="2345"/>
                    <a:pt x="3943" y="22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9669;p69">
              <a:extLst>
                <a:ext uri="{FF2B5EF4-FFF2-40B4-BE49-F238E27FC236}">
                  <a16:creationId xmlns:a16="http://schemas.microsoft.com/office/drawing/2014/main" id="{97FA645E-402C-44EB-B6FD-336ACA5C8A18}"/>
                </a:ext>
              </a:extLst>
            </p:cNvPr>
            <p:cNvSpPr/>
            <p:nvPr/>
          </p:nvSpPr>
          <p:spPr>
            <a:xfrm>
              <a:off x="6657846" y="2031488"/>
              <a:ext cx="82693" cy="173684"/>
            </a:xfrm>
            <a:custGeom>
              <a:avLst/>
              <a:gdLst/>
              <a:ahLst/>
              <a:cxnLst/>
              <a:rect l="l" t="t" r="r" b="b"/>
              <a:pathLst>
                <a:path w="3149" h="6614" extrusionOk="0">
                  <a:moveTo>
                    <a:pt x="0" y="0"/>
                  </a:moveTo>
                  <a:lnTo>
                    <a:pt x="0" y="6336"/>
                  </a:lnTo>
                  <a:lnTo>
                    <a:pt x="469" y="6613"/>
                  </a:lnTo>
                  <a:lnTo>
                    <a:pt x="3149" y="1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9670;p69">
              <a:extLst>
                <a:ext uri="{FF2B5EF4-FFF2-40B4-BE49-F238E27FC236}">
                  <a16:creationId xmlns:a16="http://schemas.microsoft.com/office/drawing/2014/main" id="{352ABD86-B578-4880-96C8-DBC1D4665156}"/>
                </a:ext>
              </a:extLst>
            </p:cNvPr>
            <p:cNvSpPr/>
            <p:nvPr/>
          </p:nvSpPr>
          <p:spPr>
            <a:xfrm>
              <a:off x="6657846" y="2162158"/>
              <a:ext cx="51785" cy="54752"/>
            </a:xfrm>
            <a:custGeom>
              <a:avLst/>
              <a:gdLst/>
              <a:ahLst/>
              <a:cxnLst/>
              <a:rect l="l" t="t" r="r" b="b"/>
              <a:pathLst>
                <a:path w="1972" h="2085" extrusionOk="0">
                  <a:moveTo>
                    <a:pt x="0" y="1"/>
                  </a:moveTo>
                  <a:lnTo>
                    <a:pt x="0" y="1360"/>
                  </a:lnTo>
                  <a:lnTo>
                    <a:pt x="1196" y="2058"/>
                  </a:lnTo>
                  <a:cubicBezTo>
                    <a:pt x="1233" y="2076"/>
                    <a:pt x="1272" y="2085"/>
                    <a:pt x="1310" y="2085"/>
                  </a:cubicBezTo>
                  <a:cubicBezTo>
                    <a:pt x="1394" y="2085"/>
                    <a:pt x="1476" y="2044"/>
                    <a:pt x="1522" y="1972"/>
                  </a:cubicBezTo>
                  <a:lnTo>
                    <a:pt x="1972" y="11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9671;p69">
              <a:extLst>
                <a:ext uri="{FF2B5EF4-FFF2-40B4-BE49-F238E27FC236}">
                  <a16:creationId xmlns:a16="http://schemas.microsoft.com/office/drawing/2014/main" id="{FFC31C7B-0FBE-48D2-B413-ABCB61C8C2A7}"/>
                </a:ext>
              </a:extLst>
            </p:cNvPr>
            <p:cNvSpPr/>
            <p:nvPr/>
          </p:nvSpPr>
          <p:spPr>
            <a:xfrm>
              <a:off x="6657846" y="2162158"/>
              <a:ext cx="27153" cy="43014"/>
            </a:xfrm>
            <a:custGeom>
              <a:avLst/>
              <a:gdLst/>
              <a:ahLst/>
              <a:cxnLst/>
              <a:rect l="l" t="t" r="r" b="b"/>
              <a:pathLst>
                <a:path w="1034" h="1638" extrusionOk="0">
                  <a:moveTo>
                    <a:pt x="0" y="1"/>
                  </a:moveTo>
                  <a:lnTo>
                    <a:pt x="0" y="1360"/>
                  </a:lnTo>
                  <a:lnTo>
                    <a:pt x="469" y="1637"/>
                  </a:lnTo>
                  <a:lnTo>
                    <a:pt x="1034" y="6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9672;p69">
              <a:extLst>
                <a:ext uri="{FF2B5EF4-FFF2-40B4-BE49-F238E27FC236}">
                  <a16:creationId xmlns:a16="http://schemas.microsoft.com/office/drawing/2014/main" id="{9AFC6E75-ECAC-42B5-9CC3-87D1129BE2C9}"/>
                </a:ext>
              </a:extLst>
            </p:cNvPr>
            <p:cNvSpPr/>
            <p:nvPr/>
          </p:nvSpPr>
          <p:spPr>
            <a:xfrm>
              <a:off x="6710104" y="2184557"/>
              <a:ext cx="73160" cy="58665"/>
            </a:xfrm>
            <a:custGeom>
              <a:avLst/>
              <a:gdLst/>
              <a:ahLst/>
              <a:cxnLst/>
              <a:rect l="l" t="t" r="r" b="b"/>
              <a:pathLst>
                <a:path w="2786" h="2234" extrusionOk="0">
                  <a:moveTo>
                    <a:pt x="2085" y="0"/>
                  </a:moveTo>
                  <a:cubicBezTo>
                    <a:pt x="1955" y="0"/>
                    <a:pt x="1825" y="41"/>
                    <a:pt x="1714" y="124"/>
                  </a:cubicBezTo>
                  <a:lnTo>
                    <a:pt x="345" y="1110"/>
                  </a:lnTo>
                  <a:cubicBezTo>
                    <a:pt x="58" y="1310"/>
                    <a:pt x="1" y="1703"/>
                    <a:pt x="202" y="1980"/>
                  </a:cubicBezTo>
                  <a:cubicBezTo>
                    <a:pt x="322" y="2147"/>
                    <a:pt x="511" y="2234"/>
                    <a:pt x="703" y="2234"/>
                  </a:cubicBezTo>
                  <a:cubicBezTo>
                    <a:pt x="832" y="2234"/>
                    <a:pt x="961" y="2195"/>
                    <a:pt x="1073" y="2114"/>
                  </a:cubicBezTo>
                  <a:lnTo>
                    <a:pt x="2441" y="1129"/>
                  </a:lnTo>
                  <a:cubicBezTo>
                    <a:pt x="2728" y="918"/>
                    <a:pt x="2786" y="516"/>
                    <a:pt x="2566" y="239"/>
                  </a:cubicBezTo>
                  <a:lnTo>
                    <a:pt x="2575" y="239"/>
                  </a:lnTo>
                  <a:cubicBezTo>
                    <a:pt x="2452" y="82"/>
                    <a:pt x="2269" y="0"/>
                    <a:pt x="20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9673;p69">
              <a:extLst>
                <a:ext uri="{FF2B5EF4-FFF2-40B4-BE49-F238E27FC236}">
                  <a16:creationId xmlns:a16="http://schemas.microsoft.com/office/drawing/2014/main" id="{DD949F3B-7A95-49D9-BBF1-1BC318AD6719}"/>
                </a:ext>
              </a:extLst>
            </p:cNvPr>
            <p:cNvSpPr/>
            <p:nvPr/>
          </p:nvSpPr>
          <p:spPr>
            <a:xfrm>
              <a:off x="6713386" y="2185529"/>
              <a:ext cx="69878" cy="57536"/>
            </a:xfrm>
            <a:custGeom>
              <a:avLst/>
              <a:gdLst/>
              <a:ahLst/>
              <a:cxnLst/>
              <a:rect l="l" t="t" r="r" b="b"/>
              <a:pathLst>
                <a:path w="2661" h="2191" extrusionOk="0">
                  <a:moveTo>
                    <a:pt x="2182" y="1"/>
                  </a:moveTo>
                  <a:lnTo>
                    <a:pt x="2182" y="1"/>
                  </a:lnTo>
                  <a:cubicBezTo>
                    <a:pt x="2288" y="269"/>
                    <a:pt x="2201" y="565"/>
                    <a:pt x="1972" y="738"/>
                  </a:cubicBezTo>
                  <a:lnTo>
                    <a:pt x="594" y="1733"/>
                  </a:lnTo>
                  <a:cubicBezTo>
                    <a:pt x="488" y="1809"/>
                    <a:pt x="365" y="1849"/>
                    <a:pt x="239" y="1849"/>
                  </a:cubicBezTo>
                  <a:cubicBezTo>
                    <a:pt x="159" y="1849"/>
                    <a:pt x="78" y="1833"/>
                    <a:pt x="0" y="1800"/>
                  </a:cubicBezTo>
                  <a:lnTo>
                    <a:pt x="0" y="1800"/>
                  </a:lnTo>
                  <a:cubicBezTo>
                    <a:pt x="102" y="2048"/>
                    <a:pt x="339" y="2190"/>
                    <a:pt x="583" y="2190"/>
                  </a:cubicBezTo>
                  <a:cubicBezTo>
                    <a:pt x="705" y="2190"/>
                    <a:pt x="829" y="2154"/>
                    <a:pt x="938" y="2077"/>
                  </a:cubicBezTo>
                  <a:lnTo>
                    <a:pt x="2316" y="1082"/>
                  </a:lnTo>
                  <a:cubicBezTo>
                    <a:pt x="2594" y="881"/>
                    <a:pt x="2661" y="479"/>
                    <a:pt x="2450" y="202"/>
                  </a:cubicBezTo>
                  <a:cubicBezTo>
                    <a:pt x="2374" y="115"/>
                    <a:pt x="2288" y="49"/>
                    <a:pt x="2182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9674;p69">
              <a:extLst>
                <a:ext uri="{FF2B5EF4-FFF2-40B4-BE49-F238E27FC236}">
                  <a16:creationId xmlns:a16="http://schemas.microsoft.com/office/drawing/2014/main" id="{39D30497-898E-4DC4-B915-FDAF48008F92}"/>
                </a:ext>
              </a:extLst>
            </p:cNvPr>
            <p:cNvSpPr/>
            <p:nvPr/>
          </p:nvSpPr>
          <p:spPr>
            <a:xfrm>
              <a:off x="6738018" y="2210266"/>
              <a:ext cx="65099" cy="52888"/>
            </a:xfrm>
            <a:custGeom>
              <a:avLst/>
              <a:gdLst/>
              <a:ahLst/>
              <a:cxnLst/>
              <a:rect l="l" t="t" r="r" b="b"/>
              <a:pathLst>
                <a:path w="2479" h="2014" extrusionOk="0">
                  <a:moveTo>
                    <a:pt x="1768" y="1"/>
                  </a:moveTo>
                  <a:cubicBezTo>
                    <a:pt x="1642" y="1"/>
                    <a:pt x="1515" y="40"/>
                    <a:pt x="1407" y="121"/>
                  </a:cubicBezTo>
                  <a:lnTo>
                    <a:pt x="354" y="887"/>
                  </a:lnTo>
                  <a:cubicBezTo>
                    <a:pt x="67" y="1088"/>
                    <a:pt x="0" y="1489"/>
                    <a:pt x="211" y="1767"/>
                  </a:cubicBezTo>
                  <a:cubicBezTo>
                    <a:pt x="332" y="1929"/>
                    <a:pt x="519" y="2014"/>
                    <a:pt x="710" y="2014"/>
                  </a:cubicBezTo>
                  <a:cubicBezTo>
                    <a:pt x="835" y="2014"/>
                    <a:pt x="962" y="1977"/>
                    <a:pt x="1072" y="1901"/>
                  </a:cubicBezTo>
                  <a:lnTo>
                    <a:pt x="2134" y="1126"/>
                  </a:lnTo>
                  <a:cubicBezTo>
                    <a:pt x="2421" y="925"/>
                    <a:pt x="2479" y="523"/>
                    <a:pt x="2259" y="245"/>
                  </a:cubicBezTo>
                  <a:cubicBezTo>
                    <a:pt x="2139" y="86"/>
                    <a:pt x="1955" y="1"/>
                    <a:pt x="176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9675;p69">
              <a:extLst>
                <a:ext uri="{FF2B5EF4-FFF2-40B4-BE49-F238E27FC236}">
                  <a16:creationId xmlns:a16="http://schemas.microsoft.com/office/drawing/2014/main" id="{5CD61B01-14C5-4B1C-9111-27141787D411}"/>
                </a:ext>
              </a:extLst>
            </p:cNvPr>
            <p:cNvSpPr/>
            <p:nvPr/>
          </p:nvSpPr>
          <p:spPr>
            <a:xfrm>
              <a:off x="6741274" y="2211421"/>
              <a:ext cx="61842" cy="51732"/>
            </a:xfrm>
            <a:custGeom>
              <a:avLst/>
              <a:gdLst/>
              <a:ahLst/>
              <a:cxnLst/>
              <a:rect l="l" t="t" r="r" b="b"/>
              <a:pathLst>
                <a:path w="2355" h="1970" extrusionOk="0">
                  <a:moveTo>
                    <a:pt x="1876" y="0"/>
                  </a:moveTo>
                  <a:lnTo>
                    <a:pt x="1876" y="0"/>
                  </a:lnTo>
                  <a:cubicBezTo>
                    <a:pt x="1982" y="268"/>
                    <a:pt x="1895" y="575"/>
                    <a:pt x="1666" y="737"/>
                  </a:cubicBezTo>
                  <a:lnTo>
                    <a:pt x="603" y="1512"/>
                  </a:lnTo>
                  <a:cubicBezTo>
                    <a:pt x="495" y="1591"/>
                    <a:pt x="364" y="1631"/>
                    <a:pt x="231" y="1631"/>
                  </a:cubicBezTo>
                  <a:cubicBezTo>
                    <a:pt x="153" y="1631"/>
                    <a:pt x="75" y="1617"/>
                    <a:pt x="1" y="1589"/>
                  </a:cubicBezTo>
                  <a:lnTo>
                    <a:pt x="1" y="1589"/>
                  </a:lnTo>
                  <a:cubicBezTo>
                    <a:pt x="20" y="1637"/>
                    <a:pt x="48" y="1685"/>
                    <a:pt x="77" y="1723"/>
                  </a:cubicBezTo>
                  <a:cubicBezTo>
                    <a:pt x="204" y="1885"/>
                    <a:pt x="394" y="1970"/>
                    <a:pt x="583" y="1970"/>
                  </a:cubicBezTo>
                  <a:cubicBezTo>
                    <a:pt x="708" y="1970"/>
                    <a:pt x="832" y="1933"/>
                    <a:pt x="938" y="1857"/>
                  </a:cubicBezTo>
                  <a:lnTo>
                    <a:pt x="2010" y="1082"/>
                  </a:lnTo>
                  <a:cubicBezTo>
                    <a:pt x="2288" y="881"/>
                    <a:pt x="2355" y="479"/>
                    <a:pt x="2135" y="201"/>
                  </a:cubicBezTo>
                  <a:cubicBezTo>
                    <a:pt x="2068" y="115"/>
                    <a:pt x="1982" y="48"/>
                    <a:pt x="1876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9676;p69">
              <a:extLst>
                <a:ext uri="{FF2B5EF4-FFF2-40B4-BE49-F238E27FC236}">
                  <a16:creationId xmlns:a16="http://schemas.microsoft.com/office/drawing/2014/main" id="{E030718F-F92F-4DA6-A79E-BA9B195C0647}"/>
                </a:ext>
              </a:extLst>
            </p:cNvPr>
            <p:cNvSpPr/>
            <p:nvPr/>
          </p:nvSpPr>
          <p:spPr>
            <a:xfrm>
              <a:off x="6765906" y="2236263"/>
              <a:ext cx="57063" cy="47084"/>
            </a:xfrm>
            <a:custGeom>
              <a:avLst/>
              <a:gdLst/>
              <a:ahLst/>
              <a:cxnLst/>
              <a:rect l="l" t="t" r="r" b="b"/>
              <a:pathLst>
                <a:path w="2173" h="1793" extrusionOk="0">
                  <a:moveTo>
                    <a:pt x="1466" y="1"/>
                  </a:moveTo>
                  <a:cubicBezTo>
                    <a:pt x="1338" y="1"/>
                    <a:pt x="1210" y="39"/>
                    <a:pt x="1101" y="117"/>
                  </a:cubicBezTo>
                  <a:lnTo>
                    <a:pt x="345" y="662"/>
                  </a:lnTo>
                  <a:cubicBezTo>
                    <a:pt x="67" y="863"/>
                    <a:pt x="0" y="1256"/>
                    <a:pt x="201" y="1533"/>
                  </a:cubicBezTo>
                  <a:cubicBezTo>
                    <a:pt x="324" y="1702"/>
                    <a:pt x="517" y="1793"/>
                    <a:pt x="712" y="1793"/>
                  </a:cubicBezTo>
                  <a:cubicBezTo>
                    <a:pt x="837" y="1793"/>
                    <a:pt x="964" y="1755"/>
                    <a:pt x="1072" y="1677"/>
                  </a:cubicBezTo>
                  <a:lnTo>
                    <a:pt x="1828" y="1122"/>
                  </a:lnTo>
                  <a:cubicBezTo>
                    <a:pt x="2115" y="921"/>
                    <a:pt x="2173" y="519"/>
                    <a:pt x="1962" y="241"/>
                  </a:cubicBezTo>
                  <a:cubicBezTo>
                    <a:pt x="1837" y="82"/>
                    <a:pt x="1652" y="1"/>
                    <a:pt x="146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9677;p69">
              <a:extLst>
                <a:ext uri="{FF2B5EF4-FFF2-40B4-BE49-F238E27FC236}">
                  <a16:creationId xmlns:a16="http://schemas.microsoft.com/office/drawing/2014/main" id="{7816F5A1-E3A5-4C8C-83C0-11A6E908FBEF}"/>
                </a:ext>
              </a:extLst>
            </p:cNvPr>
            <p:cNvSpPr/>
            <p:nvPr/>
          </p:nvSpPr>
          <p:spPr>
            <a:xfrm>
              <a:off x="6769163" y="2237051"/>
              <a:ext cx="53807" cy="46296"/>
            </a:xfrm>
            <a:custGeom>
              <a:avLst/>
              <a:gdLst/>
              <a:ahLst/>
              <a:cxnLst/>
              <a:rect l="l" t="t" r="r" b="b"/>
              <a:pathLst>
                <a:path w="2049" h="1763" extrusionOk="0">
                  <a:moveTo>
                    <a:pt x="1551" y="1"/>
                  </a:moveTo>
                  <a:lnTo>
                    <a:pt x="1551" y="1"/>
                  </a:lnTo>
                  <a:cubicBezTo>
                    <a:pt x="1637" y="259"/>
                    <a:pt x="1551" y="556"/>
                    <a:pt x="1331" y="718"/>
                  </a:cubicBezTo>
                  <a:lnTo>
                    <a:pt x="565" y="1264"/>
                  </a:lnTo>
                  <a:cubicBezTo>
                    <a:pt x="457" y="1340"/>
                    <a:pt x="327" y="1383"/>
                    <a:pt x="196" y="1383"/>
                  </a:cubicBezTo>
                  <a:cubicBezTo>
                    <a:pt x="131" y="1383"/>
                    <a:pt x="65" y="1372"/>
                    <a:pt x="1" y="1350"/>
                  </a:cubicBezTo>
                  <a:lnTo>
                    <a:pt x="1" y="1350"/>
                  </a:lnTo>
                  <a:cubicBezTo>
                    <a:pt x="20" y="1398"/>
                    <a:pt x="39" y="1455"/>
                    <a:pt x="77" y="1503"/>
                  </a:cubicBezTo>
                  <a:cubicBezTo>
                    <a:pt x="200" y="1672"/>
                    <a:pt x="393" y="1763"/>
                    <a:pt x="588" y="1763"/>
                  </a:cubicBezTo>
                  <a:cubicBezTo>
                    <a:pt x="713" y="1763"/>
                    <a:pt x="840" y="1725"/>
                    <a:pt x="948" y="1647"/>
                  </a:cubicBezTo>
                  <a:lnTo>
                    <a:pt x="1704" y="1092"/>
                  </a:lnTo>
                  <a:cubicBezTo>
                    <a:pt x="1991" y="891"/>
                    <a:pt x="2049" y="489"/>
                    <a:pt x="1838" y="211"/>
                  </a:cubicBezTo>
                  <a:cubicBezTo>
                    <a:pt x="1762" y="115"/>
                    <a:pt x="1657" y="48"/>
                    <a:pt x="155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9678;p69">
              <a:extLst>
                <a:ext uri="{FF2B5EF4-FFF2-40B4-BE49-F238E27FC236}">
                  <a16:creationId xmlns:a16="http://schemas.microsoft.com/office/drawing/2014/main" id="{61AADEF9-17A6-445D-8F4B-1D9C5CDE9CEF}"/>
                </a:ext>
              </a:extLst>
            </p:cNvPr>
            <p:cNvSpPr/>
            <p:nvPr/>
          </p:nvSpPr>
          <p:spPr>
            <a:xfrm>
              <a:off x="6793794" y="2262156"/>
              <a:ext cx="49027" cy="41149"/>
            </a:xfrm>
            <a:custGeom>
              <a:avLst/>
              <a:gdLst/>
              <a:ahLst/>
              <a:cxnLst/>
              <a:rect l="l" t="t" r="r" b="b"/>
              <a:pathLst>
                <a:path w="1867" h="1567" extrusionOk="0">
                  <a:moveTo>
                    <a:pt x="1159" y="0"/>
                  </a:moveTo>
                  <a:cubicBezTo>
                    <a:pt x="1032" y="0"/>
                    <a:pt x="904" y="39"/>
                    <a:pt x="795" y="116"/>
                  </a:cubicBezTo>
                  <a:lnTo>
                    <a:pt x="345" y="442"/>
                  </a:lnTo>
                  <a:cubicBezTo>
                    <a:pt x="58" y="643"/>
                    <a:pt x="1" y="1035"/>
                    <a:pt x="202" y="1313"/>
                  </a:cubicBezTo>
                  <a:cubicBezTo>
                    <a:pt x="322" y="1479"/>
                    <a:pt x="511" y="1566"/>
                    <a:pt x="703" y="1566"/>
                  </a:cubicBezTo>
                  <a:cubicBezTo>
                    <a:pt x="832" y="1566"/>
                    <a:pt x="961" y="1527"/>
                    <a:pt x="1073" y="1447"/>
                  </a:cubicBezTo>
                  <a:lnTo>
                    <a:pt x="1522" y="1121"/>
                  </a:lnTo>
                  <a:cubicBezTo>
                    <a:pt x="1810" y="920"/>
                    <a:pt x="1867" y="518"/>
                    <a:pt x="1647" y="241"/>
                  </a:cubicBezTo>
                  <a:cubicBezTo>
                    <a:pt x="1528" y="82"/>
                    <a:pt x="1344" y="0"/>
                    <a:pt x="115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9679;p69">
              <a:extLst>
                <a:ext uri="{FF2B5EF4-FFF2-40B4-BE49-F238E27FC236}">
                  <a16:creationId xmlns:a16="http://schemas.microsoft.com/office/drawing/2014/main" id="{B0375B7B-C155-4043-929A-FED273DCD871}"/>
                </a:ext>
              </a:extLst>
            </p:cNvPr>
            <p:cNvSpPr/>
            <p:nvPr/>
          </p:nvSpPr>
          <p:spPr>
            <a:xfrm>
              <a:off x="6797313" y="2263180"/>
              <a:ext cx="45509" cy="40125"/>
            </a:xfrm>
            <a:custGeom>
              <a:avLst/>
              <a:gdLst/>
              <a:ahLst/>
              <a:cxnLst/>
              <a:rect l="l" t="t" r="r" b="b"/>
              <a:pathLst>
                <a:path w="1733" h="1528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1360" y="269"/>
                    <a:pt x="1264" y="566"/>
                    <a:pt x="1044" y="728"/>
                  </a:cubicBezTo>
                  <a:lnTo>
                    <a:pt x="585" y="1054"/>
                  </a:lnTo>
                  <a:cubicBezTo>
                    <a:pt x="476" y="1132"/>
                    <a:pt x="348" y="1172"/>
                    <a:pt x="221" y="1172"/>
                  </a:cubicBezTo>
                  <a:cubicBezTo>
                    <a:pt x="146" y="1172"/>
                    <a:pt x="72" y="1158"/>
                    <a:pt x="1" y="1130"/>
                  </a:cubicBezTo>
                  <a:lnTo>
                    <a:pt x="1" y="1130"/>
                  </a:lnTo>
                  <a:cubicBezTo>
                    <a:pt x="95" y="1383"/>
                    <a:pt x="332" y="1527"/>
                    <a:pt x="576" y="1527"/>
                  </a:cubicBezTo>
                  <a:cubicBezTo>
                    <a:pt x="701" y="1527"/>
                    <a:pt x="828" y="1489"/>
                    <a:pt x="939" y="1408"/>
                  </a:cubicBezTo>
                  <a:lnTo>
                    <a:pt x="1398" y="1082"/>
                  </a:lnTo>
                  <a:cubicBezTo>
                    <a:pt x="1676" y="881"/>
                    <a:pt x="1733" y="479"/>
                    <a:pt x="1522" y="202"/>
                  </a:cubicBezTo>
                  <a:cubicBezTo>
                    <a:pt x="1455" y="116"/>
                    <a:pt x="1360" y="39"/>
                    <a:pt x="1254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9680;p69">
              <a:extLst>
                <a:ext uri="{FF2B5EF4-FFF2-40B4-BE49-F238E27FC236}">
                  <a16:creationId xmlns:a16="http://schemas.microsoft.com/office/drawing/2014/main" id="{82839206-0ED2-4248-B957-0E3C35DEA0D0}"/>
                </a:ext>
              </a:extLst>
            </p:cNvPr>
            <p:cNvSpPr/>
            <p:nvPr/>
          </p:nvSpPr>
          <p:spPr>
            <a:xfrm>
              <a:off x="6799335" y="2099843"/>
              <a:ext cx="70639" cy="108848"/>
            </a:xfrm>
            <a:custGeom>
              <a:avLst/>
              <a:gdLst/>
              <a:ahLst/>
              <a:cxnLst/>
              <a:rect l="l" t="t" r="r" b="b"/>
              <a:pathLst>
                <a:path w="2690" h="4145" extrusionOk="0">
                  <a:moveTo>
                    <a:pt x="574" y="0"/>
                  </a:moveTo>
                  <a:cubicBezTo>
                    <a:pt x="479" y="0"/>
                    <a:pt x="393" y="67"/>
                    <a:pt x="374" y="163"/>
                  </a:cubicBezTo>
                  <a:lnTo>
                    <a:pt x="0" y="1665"/>
                  </a:lnTo>
                  <a:lnTo>
                    <a:pt x="0" y="3321"/>
                  </a:lnTo>
                  <a:cubicBezTo>
                    <a:pt x="0" y="3771"/>
                    <a:pt x="364" y="4144"/>
                    <a:pt x="823" y="4144"/>
                  </a:cubicBezTo>
                  <a:cubicBezTo>
                    <a:pt x="1283" y="4144"/>
                    <a:pt x="1656" y="3771"/>
                    <a:pt x="1656" y="3321"/>
                  </a:cubicBezTo>
                  <a:lnTo>
                    <a:pt x="1656" y="2077"/>
                  </a:lnTo>
                  <a:lnTo>
                    <a:pt x="2690" y="10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9681;p69">
              <a:extLst>
                <a:ext uri="{FF2B5EF4-FFF2-40B4-BE49-F238E27FC236}">
                  <a16:creationId xmlns:a16="http://schemas.microsoft.com/office/drawing/2014/main" id="{7C8B83A5-A290-44FF-B66D-EF66E4DBC46B}"/>
                </a:ext>
              </a:extLst>
            </p:cNvPr>
            <p:cNvSpPr/>
            <p:nvPr/>
          </p:nvSpPr>
          <p:spPr>
            <a:xfrm>
              <a:off x="6799335" y="2100053"/>
              <a:ext cx="29936" cy="108638"/>
            </a:xfrm>
            <a:custGeom>
              <a:avLst/>
              <a:gdLst/>
              <a:ahLst/>
              <a:cxnLst/>
              <a:rect l="l" t="t" r="r" b="b"/>
              <a:pathLst>
                <a:path w="1140" h="4137" extrusionOk="0">
                  <a:moveTo>
                    <a:pt x="556" y="1"/>
                  </a:moveTo>
                  <a:cubicBezTo>
                    <a:pt x="468" y="1"/>
                    <a:pt x="391" y="65"/>
                    <a:pt x="374" y="155"/>
                  </a:cubicBezTo>
                  <a:lnTo>
                    <a:pt x="0" y="1657"/>
                  </a:lnTo>
                  <a:lnTo>
                    <a:pt x="0" y="3313"/>
                  </a:lnTo>
                  <a:cubicBezTo>
                    <a:pt x="0" y="3763"/>
                    <a:pt x="364" y="4136"/>
                    <a:pt x="823" y="4136"/>
                  </a:cubicBezTo>
                  <a:cubicBezTo>
                    <a:pt x="929" y="4136"/>
                    <a:pt x="1034" y="4117"/>
                    <a:pt x="1139" y="4079"/>
                  </a:cubicBezTo>
                  <a:cubicBezTo>
                    <a:pt x="823" y="3945"/>
                    <a:pt x="622" y="3648"/>
                    <a:pt x="622" y="3313"/>
                  </a:cubicBezTo>
                  <a:lnTo>
                    <a:pt x="622" y="1657"/>
                  </a:lnTo>
                  <a:lnTo>
                    <a:pt x="1034" y="2"/>
                  </a:lnTo>
                  <a:lnTo>
                    <a:pt x="574" y="2"/>
                  </a:lnTo>
                  <a:cubicBezTo>
                    <a:pt x="568" y="1"/>
                    <a:pt x="562" y="1"/>
                    <a:pt x="556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2" name="Google Shape;7567;p68">
            <a:extLst>
              <a:ext uri="{FF2B5EF4-FFF2-40B4-BE49-F238E27FC236}">
                <a16:creationId xmlns:a16="http://schemas.microsoft.com/office/drawing/2014/main" id="{B5B60B23-0CD5-464B-9659-415620EFE442}"/>
              </a:ext>
            </a:extLst>
          </p:cNvPr>
          <p:cNvGrpSpPr/>
          <p:nvPr/>
        </p:nvGrpSpPr>
        <p:grpSpPr>
          <a:xfrm>
            <a:off x="6851600" y="1961197"/>
            <a:ext cx="449115" cy="456681"/>
            <a:chOff x="1290615" y="2399467"/>
            <a:chExt cx="336836" cy="342511"/>
          </a:xfrm>
        </p:grpSpPr>
        <p:sp>
          <p:nvSpPr>
            <p:cNvPr id="303" name="Google Shape;7568;p68">
              <a:extLst>
                <a:ext uri="{FF2B5EF4-FFF2-40B4-BE49-F238E27FC236}">
                  <a16:creationId xmlns:a16="http://schemas.microsoft.com/office/drawing/2014/main" id="{BB21B81E-415C-4916-9D82-6BA0B632A8D7}"/>
                </a:ext>
              </a:extLst>
            </p:cNvPr>
            <p:cNvSpPr/>
            <p:nvPr/>
          </p:nvSpPr>
          <p:spPr>
            <a:xfrm>
              <a:off x="1399226" y="2683720"/>
              <a:ext cx="119316" cy="39363"/>
            </a:xfrm>
            <a:custGeom>
              <a:avLst/>
              <a:gdLst/>
              <a:ahLst/>
              <a:cxnLst/>
              <a:rect l="l" t="t" r="r" b="b"/>
              <a:pathLst>
                <a:path w="7969" h="2629" extrusionOk="0">
                  <a:moveTo>
                    <a:pt x="4100" y="1"/>
                  </a:moveTo>
                  <a:lnTo>
                    <a:pt x="0" y="1640"/>
                  </a:lnTo>
                  <a:cubicBezTo>
                    <a:pt x="0" y="2187"/>
                    <a:pt x="442" y="2629"/>
                    <a:pt x="988" y="2629"/>
                  </a:cubicBezTo>
                  <a:lnTo>
                    <a:pt x="6980" y="2629"/>
                  </a:lnTo>
                  <a:cubicBezTo>
                    <a:pt x="7527" y="2629"/>
                    <a:pt x="7968" y="2187"/>
                    <a:pt x="7968" y="1640"/>
                  </a:cubicBezTo>
                  <a:lnTo>
                    <a:pt x="4100" y="1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7569;p68">
              <a:extLst>
                <a:ext uri="{FF2B5EF4-FFF2-40B4-BE49-F238E27FC236}">
                  <a16:creationId xmlns:a16="http://schemas.microsoft.com/office/drawing/2014/main" id="{E12A1D74-6B3A-4551-AC86-98613605125A}"/>
                </a:ext>
              </a:extLst>
            </p:cNvPr>
            <p:cNvSpPr/>
            <p:nvPr/>
          </p:nvSpPr>
          <p:spPr>
            <a:xfrm>
              <a:off x="1321788" y="2662624"/>
              <a:ext cx="58872" cy="79354"/>
            </a:xfrm>
            <a:custGeom>
              <a:avLst/>
              <a:gdLst/>
              <a:ahLst/>
              <a:cxnLst/>
              <a:rect l="l" t="t" r="r" b="b"/>
              <a:pathLst>
                <a:path w="3932" h="5300" extrusionOk="0">
                  <a:moveTo>
                    <a:pt x="0" y="1"/>
                  </a:moveTo>
                  <a:lnTo>
                    <a:pt x="0" y="4626"/>
                  </a:lnTo>
                  <a:cubicBezTo>
                    <a:pt x="0" y="5005"/>
                    <a:pt x="294" y="5299"/>
                    <a:pt x="673" y="5299"/>
                  </a:cubicBezTo>
                  <a:lnTo>
                    <a:pt x="3259" y="5299"/>
                  </a:lnTo>
                  <a:cubicBezTo>
                    <a:pt x="3637" y="5299"/>
                    <a:pt x="3932" y="5005"/>
                    <a:pt x="3932" y="4626"/>
                  </a:cubicBezTo>
                  <a:lnTo>
                    <a:pt x="3932" y="30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7570;p68">
              <a:extLst>
                <a:ext uri="{FF2B5EF4-FFF2-40B4-BE49-F238E27FC236}">
                  <a16:creationId xmlns:a16="http://schemas.microsoft.com/office/drawing/2014/main" id="{66A5FCDC-D8F3-46F7-B6D5-3A7A36BC16FD}"/>
                </a:ext>
              </a:extLst>
            </p:cNvPr>
            <p:cNvSpPr/>
            <p:nvPr/>
          </p:nvSpPr>
          <p:spPr>
            <a:xfrm>
              <a:off x="1540866" y="2676159"/>
              <a:ext cx="58887" cy="65819"/>
            </a:xfrm>
            <a:custGeom>
              <a:avLst/>
              <a:gdLst/>
              <a:ahLst/>
              <a:cxnLst/>
              <a:rect l="l" t="t" r="r" b="b"/>
              <a:pathLst>
                <a:path w="3933" h="4396" extrusionOk="0">
                  <a:moveTo>
                    <a:pt x="3932" y="1"/>
                  </a:moveTo>
                  <a:lnTo>
                    <a:pt x="1" y="2145"/>
                  </a:lnTo>
                  <a:lnTo>
                    <a:pt x="1" y="3722"/>
                  </a:lnTo>
                  <a:cubicBezTo>
                    <a:pt x="1" y="4101"/>
                    <a:pt x="295" y="4395"/>
                    <a:pt x="674" y="4395"/>
                  </a:cubicBezTo>
                  <a:lnTo>
                    <a:pt x="3260" y="4395"/>
                  </a:lnTo>
                  <a:cubicBezTo>
                    <a:pt x="3638" y="4395"/>
                    <a:pt x="3932" y="4101"/>
                    <a:pt x="3932" y="3722"/>
                  </a:cubicBezTo>
                  <a:lnTo>
                    <a:pt x="393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7571;p68">
              <a:extLst>
                <a:ext uri="{FF2B5EF4-FFF2-40B4-BE49-F238E27FC236}">
                  <a16:creationId xmlns:a16="http://schemas.microsoft.com/office/drawing/2014/main" id="{513C9D12-D238-4FE7-8235-E89F5F782A45}"/>
                </a:ext>
              </a:extLst>
            </p:cNvPr>
            <p:cNvSpPr/>
            <p:nvPr/>
          </p:nvSpPr>
          <p:spPr>
            <a:xfrm>
              <a:off x="1290615" y="2471560"/>
              <a:ext cx="115857" cy="80283"/>
            </a:xfrm>
            <a:custGeom>
              <a:avLst/>
              <a:gdLst/>
              <a:ahLst/>
              <a:cxnLst/>
              <a:rect l="l" t="t" r="r" b="b"/>
              <a:pathLst>
                <a:path w="7738" h="5362" extrusionOk="0">
                  <a:moveTo>
                    <a:pt x="863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4499"/>
                  </a:lnTo>
                  <a:cubicBezTo>
                    <a:pt x="1" y="4962"/>
                    <a:pt x="379" y="5361"/>
                    <a:pt x="863" y="5361"/>
                  </a:cubicBezTo>
                  <a:lnTo>
                    <a:pt x="7738" y="5361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7572;p68">
              <a:extLst>
                <a:ext uri="{FF2B5EF4-FFF2-40B4-BE49-F238E27FC236}">
                  <a16:creationId xmlns:a16="http://schemas.microsoft.com/office/drawing/2014/main" id="{4C0FBEA4-CB58-4D54-9FA1-0FA23554BDA1}"/>
                </a:ext>
              </a:extLst>
            </p:cNvPr>
            <p:cNvSpPr/>
            <p:nvPr/>
          </p:nvSpPr>
          <p:spPr>
            <a:xfrm>
              <a:off x="1555045" y="2471859"/>
              <a:ext cx="72407" cy="79983"/>
            </a:xfrm>
            <a:custGeom>
              <a:avLst/>
              <a:gdLst/>
              <a:ahLst/>
              <a:cxnLst/>
              <a:rect l="l" t="t" r="r" b="b"/>
              <a:pathLst>
                <a:path w="4836" h="5342" extrusionOk="0">
                  <a:moveTo>
                    <a:pt x="4010" y="0"/>
                  </a:moveTo>
                  <a:cubicBezTo>
                    <a:pt x="3998" y="0"/>
                    <a:pt x="3986" y="1"/>
                    <a:pt x="3974" y="1"/>
                  </a:cubicBezTo>
                  <a:lnTo>
                    <a:pt x="3301" y="1"/>
                  </a:lnTo>
                  <a:lnTo>
                    <a:pt x="0" y="5341"/>
                  </a:lnTo>
                  <a:lnTo>
                    <a:pt x="3974" y="5341"/>
                  </a:lnTo>
                  <a:cubicBezTo>
                    <a:pt x="4457" y="5341"/>
                    <a:pt x="4836" y="4942"/>
                    <a:pt x="4836" y="4479"/>
                  </a:cubicBezTo>
                  <a:lnTo>
                    <a:pt x="4836" y="863"/>
                  </a:lnTo>
                  <a:cubicBezTo>
                    <a:pt x="4836" y="392"/>
                    <a:pt x="4476" y="0"/>
                    <a:pt x="4010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7573;p68">
              <a:extLst>
                <a:ext uri="{FF2B5EF4-FFF2-40B4-BE49-F238E27FC236}">
                  <a16:creationId xmlns:a16="http://schemas.microsoft.com/office/drawing/2014/main" id="{3EB6C0B9-2C41-4719-97A4-963EC3E5CD3E}"/>
                </a:ext>
              </a:extLst>
            </p:cNvPr>
            <p:cNvSpPr/>
            <p:nvPr/>
          </p:nvSpPr>
          <p:spPr>
            <a:xfrm>
              <a:off x="1313598" y="2399467"/>
              <a:ext cx="290871" cy="263172"/>
            </a:xfrm>
            <a:custGeom>
              <a:avLst/>
              <a:gdLst/>
              <a:ahLst/>
              <a:cxnLst/>
              <a:rect l="l" t="t" r="r" b="b"/>
              <a:pathLst>
                <a:path w="19427" h="17577" extrusionOk="0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19427" y="17577"/>
                  </a:lnTo>
                  <a:lnTo>
                    <a:pt x="19427" y="2986"/>
                  </a:lnTo>
                  <a:cubicBezTo>
                    <a:pt x="19427" y="1346"/>
                    <a:pt x="18081" y="1"/>
                    <a:pt x="1642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7574;p68">
              <a:extLst>
                <a:ext uri="{FF2B5EF4-FFF2-40B4-BE49-F238E27FC236}">
                  <a16:creationId xmlns:a16="http://schemas.microsoft.com/office/drawing/2014/main" id="{53CEE0A3-732D-426D-9140-995D5E44FB8B}"/>
                </a:ext>
              </a:extLst>
            </p:cNvPr>
            <p:cNvSpPr/>
            <p:nvPr/>
          </p:nvSpPr>
          <p:spPr>
            <a:xfrm>
              <a:off x="1313598" y="2399467"/>
              <a:ext cx="77138" cy="263172"/>
            </a:xfrm>
            <a:custGeom>
              <a:avLst/>
              <a:gdLst/>
              <a:ahLst/>
              <a:cxnLst/>
              <a:rect l="l" t="t" r="r" b="b"/>
              <a:pathLst>
                <a:path w="5152" h="17577" extrusionOk="0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2166" y="17577"/>
                  </a:lnTo>
                  <a:lnTo>
                    <a:pt x="2166" y="2986"/>
                  </a:lnTo>
                  <a:cubicBezTo>
                    <a:pt x="2166" y="1346"/>
                    <a:pt x="3490" y="1"/>
                    <a:pt x="5151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7575;p68">
              <a:extLst>
                <a:ext uri="{FF2B5EF4-FFF2-40B4-BE49-F238E27FC236}">
                  <a16:creationId xmlns:a16="http://schemas.microsoft.com/office/drawing/2014/main" id="{F7A8D4F7-CC88-48AB-A89F-7C8387F80459}"/>
                </a:ext>
              </a:extLst>
            </p:cNvPr>
            <p:cNvSpPr/>
            <p:nvPr/>
          </p:nvSpPr>
          <p:spPr>
            <a:xfrm>
              <a:off x="1332793" y="2446376"/>
              <a:ext cx="252481" cy="129392"/>
            </a:xfrm>
            <a:custGeom>
              <a:avLst/>
              <a:gdLst/>
              <a:ahLst/>
              <a:cxnLst/>
              <a:rect l="l" t="t" r="r" b="b"/>
              <a:pathLst>
                <a:path w="16863" h="8642" extrusionOk="0">
                  <a:moveTo>
                    <a:pt x="1325" y="0"/>
                  </a:moveTo>
                  <a:cubicBezTo>
                    <a:pt x="590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590" y="8641"/>
                    <a:pt x="1325" y="8641"/>
                  </a:cubicBezTo>
                  <a:lnTo>
                    <a:pt x="15538" y="8641"/>
                  </a:lnTo>
                  <a:cubicBezTo>
                    <a:pt x="16274" y="8641"/>
                    <a:pt x="16862" y="8052"/>
                    <a:pt x="16862" y="7317"/>
                  </a:cubicBezTo>
                  <a:lnTo>
                    <a:pt x="16862" y="1346"/>
                  </a:lnTo>
                  <a:cubicBezTo>
                    <a:pt x="16862" y="610"/>
                    <a:pt x="16274" y="0"/>
                    <a:pt x="15538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7576;p68">
              <a:extLst>
                <a:ext uri="{FF2B5EF4-FFF2-40B4-BE49-F238E27FC236}">
                  <a16:creationId xmlns:a16="http://schemas.microsoft.com/office/drawing/2014/main" id="{B7845786-D647-4925-9A45-7D7CF475B9E5}"/>
                </a:ext>
              </a:extLst>
            </p:cNvPr>
            <p:cNvSpPr/>
            <p:nvPr/>
          </p:nvSpPr>
          <p:spPr>
            <a:xfrm>
              <a:off x="1332479" y="2446376"/>
              <a:ext cx="44094" cy="129392"/>
            </a:xfrm>
            <a:custGeom>
              <a:avLst/>
              <a:gdLst/>
              <a:ahLst/>
              <a:cxnLst/>
              <a:rect l="l" t="t" r="r" b="b"/>
              <a:pathLst>
                <a:path w="2945" h="8642" extrusionOk="0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611" y="8641"/>
                    <a:pt x="1346" y="8641"/>
                  </a:cubicBezTo>
                  <a:lnTo>
                    <a:pt x="2944" y="8641"/>
                  </a:lnTo>
                  <a:cubicBezTo>
                    <a:pt x="2208" y="8641"/>
                    <a:pt x="1599" y="8052"/>
                    <a:pt x="1599" y="7317"/>
                  </a:cubicBezTo>
                  <a:lnTo>
                    <a:pt x="1599" y="1346"/>
                  </a:lnTo>
                  <a:cubicBezTo>
                    <a:pt x="1599" y="610"/>
                    <a:pt x="2208" y="0"/>
                    <a:pt x="2944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7577;p68">
              <a:extLst>
                <a:ext uri="{FF2B5EF4-FFF2-40B4-BE49-F238E27FC236}">
                  <a16:creationId xmlns:a16="http://schemas.microsoft.com/office/drawing/2014/main" id="{B0AC7986-1AF8-4D6F-8E91-AA7A86548BBE}"/>
                </a:ext>
              </a:extLst>
            </p:cNvPr>
            <p:cNvSpPr/>
            <p:nvPr/>
          </p:nvSpPr>
          <p:spPr>
            <a:xfrm>
              <a:off x="1332479" y="2446376"/>
              <a:ext cx="252796" cy="38105"/>
            </a:xfrm>
            <a:custGeom>
              <a:avLst/>
              <a:gdLst/>
              <a:ahLst/>
              <a:cxnLst/>
              <a:rect l="l" t="t" r="r" b="b"/>
              <a:pathLst>
                <a:path w="16884" h="2545" extrusionOk="0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2544"/>
                  </a:lnTo>
                  <a:lnTo>
                    <a:pt x="16883" y="2544"/>
                  </a:lnTo>
                  <a:lnTo>
                    <a:pt x="16883" y="1346"/>
                  </a:lnTo>
                  <a:cubicBezTo>
                    <a:pt x="16883" y="610"/>
                    <a:pt x="16295" y="0"/>
                    <a:pt x="15559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7578;p68">
              <a:extLst>
                <a:ext uri="{FF2B5EF4-FFF2-40B4-BE49-F238E27FC236}">
                  <a16:creationId xmlns:a16="http://schemas.microsoft.com/office/drawing/2014/main" id="{4F7896A8-43DD-4C70-A327-427621A85ED2}"/>
                </a:ext>
              </a:extLst>
            </p:cNvPr>
            <p:cNvSpPr/>
            <p:nvPr/>
          </p:nvSpPr>
          <p:spPr>
            <a:xfrm>
              <a:off x="1335323" y="2597464"/>
              <a:ext cx="40935" cy="40620"/>
            </a:xfrm>
            <a:custGeom>
              <a:avLst/>
              <a:gdLst/>
              <a:ahLst/>
              <a:cxnLst/>
              <a:rect l="l" t="t" r="r" b="b"/>
              <a:pathLst>
                <a:path w="2734" h="2713" extrusionOk="0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24" y="2713"/>
                    <a:pt x="2733" y="2103"/>
                    <a:pt x="2733" y="1346"/>
                  </a:cubicBezTo>
                  <a:cubicBezTo>
                    <a:pt x="2733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7579;p68">
              <a:extLst>
                <a:ext uri="{FF2B5EF4-FFF2-40B4-BE49-F238E27FC236}">
                  <a16:creationId xmlns:a16="http://schemas.microsoft.com/office/drawing/2014/main" id="{787D10DF-58C6-4EA3-9D4F-20AAA6BF9023}"/>
                </a:ext>
              </a:extLst>
            </p:cNvPr>
            <p:cNvSpPr/>
            <p:nvPr/>
          </p:nvSpPr>
          <p:spPr>
            <a:xfrm>
              <a:off x="1541824" y="2597464"/>
              <a:ext cx="40620" cy="40620"/>
            </a:xfrm>
            <a:custGeom>
              <a:avLst/>
              <a:gdLst/>
              <a:ahLst/>
              <a:cxnLst/>
              <a:rect l="l" t="t" r="r" b="b"/>
              <a:pathLst>
                <a:path w="2713" h="2713" extrusionOk="0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02" y="2713"/>
                    <a:pt x="2712" y="2103"/>
                    <a:pt x="2712" y="1346"/>
                  </a:cubicBezTo>
                  <a:cubicBezTo>
                    <a:pt x="2712" y="611"/>
                    <a:pt x="2102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7580;p68">
              <a:extLst>
                <a:ext uri="{FF2B5EF4-FFF2-40B4-BE49-F238E27FC236}">
                  <a16:creationId xmlns:a16="http://schemas.microsoft.com/office/drawing/2014/main" id="{C8F41F1F-857F-4AF8-BB28-111DF0CAEBF7}"/>
                </a:ext>
              </a:extLst>
            </p:cNvPr>
            <p:cNvSpPr/>
            <p:nvPr/>
          </p:nvSpPr>
          <p:spPr>
            <a:xfrm>
              <a:off x="1327448" y="2441331"/>
              <a:ext cx="263172" cy="139783"/>
            </a:xfrm>
            <a:custGeom>
              <a:avLst/>
              <a:gdLst/>
              <a:ahLst/>
              <a:cxnLst/>
              <a:rect l="l" t="t" r="r" b="b"/>
              <a:pathLst>
                <a:path w="17577" h="9336" extrusionOk="0">
                  <a:moveTo>
                    <a:pt x="15895" y="695"/>
                  </a:moveTo>
                  <a:cubicBezTo>
                    <a:pt x="16441" y="695"/>
                    <a:pt x="16862" y="1136"/>
                    <a:pt x="16883" y="1683"/>
                  </a:cubicBezTo>
                  <a:lnTo>
                    <a:pt x="16883" y="7654"/>
                  </a:lnTo>
                  <a:cubicBezTo>
                    <a:pt x="16862" y="8179"/>
                    <a:pt x="16441" y="8621"/>
                    <a:pt x="15895" y="8621"/>
                  </a:cubicBezTo>
                  <a:lnTo>
                    <a:pt x="1682" y="8621"/>
                  </a:lnTo>
                  <a:cubicBezTo>
                    <a:pt x="1136" y="8621"/>
                    <a:pt x="694" y="8179"/>
                    <a:pt x="694" y="7654"/>
                  </a:cubicBezTo>
                  <a:lnTo>
                    <a:pt x="694" y="1662"/>
                  </a:lnTo>
                  <a:cubicBezTo>
                    <a:pt x="694" y="1136"/>
                    <a:pt x="1136" y="695"/>
                    <a:pt x="1682" y="695"/>
                  </a:cubicBezTo>
                  <a:close/>
                  <a:moveTo>
                    <a:pt x="1682" y="1"/>
                  </a:moveTo>
                  <a:cubicBezTo>
                    <a:pt x="757" y="1"/>
                    <a:pt x="0" y="737"/>
                    <a:pt x="0" y="1683"/>
                  </a:cubicBezTo>
                  <a:lnTo>
                    <a:pt x="0" y="7654"/>
                  </a:lnTo>
                  <a:cubicBezTo>
                    <a:pt x="0" y="8579"/>
                    <a:pt x="757" y="9336"/>
                    <a:pt x="1682" y="9336"/>
                  </a:cubicBezTo>
                  <a:lnTo>
                    <a:pt x="15895" y="9336"/>
                  </a:lnTo>
                  <a:cubicBezTo>
                    <a:pt x="16820" y="9336"/>
                    <a:pt x="17577" y="8579"/>
                    <a:pt x="17577" y="7654"/>
                  </a:cubicBezTo>
                  <a:lnTo>
                    <a:pt x="17577" y="1683"/>
                  </a:lnTo>
                  <a:cubicBezTo>
                    <a:pt x="17577" y="737"/>
                    <a:pt x="16820" y="1"/>
                    <a:pt x="158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7581;p68">
              <a:extLst>
                <a:ext uri="{FF2B5EF4-FFF2-40B4-BE49-F238E27FC236}">
                  <a16:creationId xmlns:a16="http://schemas.microsoft.com/office/drawing/2014/main" id="{385436C9-8E87-4F5D-8FCC-1CAB1C4FFAED}"/>
                </a:ext>
              </a:extLst>
            </p:cNvPr>
            <p:cNvSpPr/>
            <p:nvPr/>
          </p:nvSpPr>
          <p:spPr>
            <a:xfrm>
              <a:off x="1321459" y="2592149"/>
              <a:ext cx="59830" cy="51296"/>
            </a:xfrm>
            <a:custGeom>
              <a:avLst/>
              <a:gdLst/>
              <a:ahLst/>
              <a:cxnLst/>
              <a:rect l="l" t="t" r="r" b="b"/>
              <a:pathLst>
                <a:path w="3996" h="3426" extrusionOk="0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47" y="1786"/>
                    <a:pt x="1389" y="692"/>
                    <a:pt x="2293" y="692"/>
                  </a:cubicBezTo>
                  <a:close/>
                  <a:moveTo>
                    <a:pt x="2280" y="0"/>
                  </a:moveTo>
                  <a:cubicBezTo>
                    <a:pt x="1858" y="0"/>
                    <a:pt x="1427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9" y="0"/>
                    <a:pt x="22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7582;p68">
              <a:extLst>
                <a:ext uri="{FF2B5EF4-FFF2-40B4-BE49-F238E27FC236}">
                  <a16:creationId xmlns:a16="http://schemas.microsoft.com/office/drawing/2014/main" id="{793DE3AB-8316-4EC9-8D2A-9123EF30B104}"/>
                </a:ext>
              </a:extLst>
            </p:cNvPr>
            <p:cNvSpPr/>
            <p:nvPr/>
          </p:nvSpPr>
          <p:spPr>
            <a:xfrm>
              <a:off x="1527960" y="2592149"/>
              <a:ext cx="59830" cy="51296"/>
            </a:xfrm>
            <a:custGeom>
              <a:avLst/>
              <a:gdLst/>
              <a:ahLst/>
              <a:cxnLst/>
              <a:rect l="l" t="t" r="r" b="b"/>
              <a:pathLst>
                <a:path w="3996" h="3426" extrusionOk="0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26" y="1786"/>
                    <a:pt x="1389" y="692"/>
                    <a:pt x="2293" y="692"/>
                  </a:cubicBezTo>
                  <a:close/>
                  <a:moveTo>
                    <a:pt x="2270" y="0"/>
                  </a:moveTo>
                  <a:cubicBezTo>
                    <a:pt x="1849" y="0"/>
                    <a:pt x="1420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0" y="0"/>
                    <a:pt x="22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7583;p68">
              <a:extLst>
                <a:ext uri="{FF2B5EF4-FFF2-40B4-BE49-F238E27FC236}">
                  <a16:creationId xmlns:a16="http://schemas.microsoft.com/office/drawing/2014/main" id="{5C080273-1952-4427-A7C2-E3C6EE8C38F1}"/>
                </a:ext>
              </a:extLst>
            </p:cNvPr>
            <p:cNvSpPr/>
            <p:nvPr/>
          </p:nvSpPr>
          <p:spPr>
            <a:xfrm>
              <a:off x="1401427" y="2594005"/>
              <a:ext cx="115228" cy="84385"/>
            </a:xfrm>
            <a:custGeom>
              <a:avLst/>
              <a:gdLst/>
              <a:ahLst/>
              <a:cxnLst/>
              <a:rect l="l" t="t" r="r" b="b"/>
              <a:pathLst>
                <a:path w="7696" h="5636" extrusionOk="0">
                  <a:moveTo>
                    <a:pt x="1430" y="1"/>
                  </a:moveTo>
                  <a:cubicBezTo>
                    <a:pt x="631" y="1"/>
                    <a:pt x="0" y="631"/>
                    <a:pt x="0" y="1409"/>
                  </a:cubicBezTo>
                  <a:lnTo>
                    <a:pt x="0" y="4353"/>
                  </a:lnTo>
                  <a:lnTo>
                    <a:pt x="7695" y="5635"/>
                  </a:lnTo>
                  <a:lnTo>
                    <a:pt x="7695" y="1409"/>
                  </a:lnTo>
                  <a:cubicBezTo>
                    <a:pt x="7695" y="631"/>
                    <a:pt x="7043" y="1"/>
                    <a:pt x="6265" y="1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7584;p68">
              <a:extLst>
                <a:ext uri="{FF2B5EF4-FFF2-40B4-BE49-F238E27FC236}">
                  <a16:creationId xmlns:a16="http://schemas.microsoft.com/office/drawing/2014/main" id="{2DC6BC37-E51A-4A4B-9C8C-F485A429B8F2}"/>
                </a:ext>
              </a:extLst>
            </p:cNvPr>
            <p:cNvSpPr/>
            <p:nvPr/>
          </p:nvSpPr>
          <p:spPr>
            <a:xfrm>
              <a:off x="1396067" y="2588660"/>
              <a:ext cx="125619" cy="70520"/>
            </a:xfrm>
            <a:custGeom>
              <a:avLst/>
              <a:gdLst/>
              <a:ahLst/>
              <a:cxnLst/>
              <a:rect l="l" t="t" r="r" b="b"/>
              <a:pathLst>
                <a:path w="8390" h="4710" extrusionOk="0">
                  <a:moveTo>
                    <a:pt x="1788" y="0"/>
                  </a:moveTo>
                  <a:cubicBezTo>
                    <a:pt x="800" y="0"/>
                    <a:pt x="1" y="799"/>
                    <a:pt x="1" y="1766"/>
                  </a:cubicBezTo>
                  <a:lnTo>
                    <a:pt x="1" y="4710"/>
                  </a:lnTo>
                  <a:lnTo>
                    <a:pt x="716" y="4710"/>
                  </a:lnTo>
                  <a:lnTo>
                    <a:pt x="716" y="1766"/>
                  </a:lnTo>
                  <a:cubicBezTo>
                    <a:pt x="716" y="1178"/>
                    <a:pt x="1199" y="694"/>
                    <a:pt x="1788" y="694"/>
                  </a:cubicBezTo>
                  <a:lnTo>
                    <a:pt x="6623" y="694"/>
                  </a:lnTo>
                  <a:cubicBezTo>
                    <a:pt x="7212" y="694"/>
                    <a:pt x="7696" y="1178"/>
                    <a:pt x="7696" y="1766"/>
                  </a:cubicBezTo>
                  <a:lnTo>
                    <a:pt x="7696" y="4710"/>
                  </a:lnTo>
                  <a:lnTo>
                    <a:pt x="8389" y="4710"/>
                  </a:lnTo>
                  <a:lnTo>
                    <a:pt x="8389" y="1766"/>
                  </a:lnTo>
                  <a:cubicBezTo>
                    <a:pt x="8389" y="799"/>
                    <a:pt x="7591" y="0"/>
                    <a:pt x="66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7585;p68">
              <a:extLst>
                <a:ext uri="{FF2B5EF4-FFF2-40B4-BE49-F238E27FC236}">
                  <a16:creationId xmlns:a16="http://schemas.microsoft.com/office/drawing/2014/main" id="{4AD96787-0D35-4A32-93D6-6B6370E79B97}"/>
                </a:ext>
              </a:extLst>
            </p:cNvPr>
            <p:cNvSpPr/>
            <p:nvPr/>
          </p:nvSpPr>
          <p:spPr>
            <a:xfrm>
              <a:off x="1301950" y="2659165"/>
              <a:ext cx="317956" cy="49125"/>
            </a:xfrm>
            <a:custGeom>
              <a:avLst/>
              <a:gdLst/>
              <a:ahLst/>
              <a:cxnLst/>
              <a:rect l="l" t="t" r="r" b="b"/>
              <a:pathLst>
                <a:path w="21236" h="3281" extrusionOk="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20625" y="3280"/>
                  </a:lnTo>
                  <a:cubicBezTo>
                    <a:pt x="20962" y="3280"/>
                    <a:pt x="21235" y="3007"/>
                    <a:pt x="21235" y="2671"/>
                  </a:cubicBezTo>
                  <a:lnTo>
                    <a:pt x="21235" y="610"/>
                  </a:lnTo>
                  <a:cubicBezTo>
                    <a:pt x="21235" y="274"/>
                    <a:pt x="20962" y="1"/>
                    <a:pt x="20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7586;p68">
              <a:extLst>
                <a:ext uri="{FF2B5EF4-FFF2-40B4-BE49-F238E27FC236}">
                  <a16:creationId xmlns:a16="http://schemas.microsoft.com/office/drawing/2014/main" id="{9E9E65FB-2798-4936-B347-07A55CDA0703}"/>
                </a:ext>
              </a:extLst>
            </p:cNvPr>
            <p:cNvSpPr/>
            <p:nvPr/>
          </p:nvSpPr>
          <p:spPr>
            <a:xfrm>
              <a:off x="1301950" y="2659165"/>
              <a:ext cx="45666" cy="49125"/>
            </a:xfrm>
            <a:custGeom>
              <a:avLst/>
              <a:gdLst/>
              <a:ahLst/>
              <a:cxnLst/>
              <a:rect l="l" t="t" r="r" b="b"/>
              <a:pathLst>
                <a:path w="3050" h="3281" extrusionOk="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3049" y="3280"/>
                  </a:lnTo>
                  <a:cubicBezTo>
                    <a:pt x="2692" y="3280"/>
                    <a:pt x="2418" y="3007"/>
                    <a:pt x="2418" y="2671"/>
                  </a:cubicBezTo>
                  <a:lnTo>
                    <a:pt x="2418" y="610"/>
                  </a:lnTo>
                  <a:cubicBezTo>
                    <a:pt x="2418" y="274"/>
                    <a:pt x="2692" y="1"/>
                    <a:pt x="3028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22" name="Google Shape;7967;p68">
            <a:extLst>
              <a:ext uri="{FF2B5EF4-FFF2-40B4-BE49-F238E27FC236}">
                <a16:creationId xmlns:a16="http://schemas.microsoft.com/office/drawing/2014/main" id="{37F85853-9A38-4524-9477-994E4AEA6A88}"/>
              </a:ext>
            </a:extLst>
          </p:cNvPr>
          <p:cNvGrpSpPr/>
          <p:nvPr/>
        </p:nvGrpSpPr>
        <p:grpSpPr>
          <a:xfrm>
            <a:off x="4963199" y="5870673"/>
            <a:ext cx="505771" cy="375651"/>
            <a:chOff x="3486572" y="2433470"/>
            <a:chExt cx="379328" cy="281738"/>
          </a:xfrm>
        </p:grpSpPr>
        <p:sp>
          <p:nvSpPr>
            <p:cNvPr id="323" name="Google Shape;7968;p68">
              <a:extLst>
                <a:ext uri="{FF2B5EF4-FFF2-40B4-BE49-F238E27FC236}">
                  <a16:creationId xmlns:a16="http://schemas.microsoft.com/office/drawing/2014/main" id="{39890951-DAF6-4CA5-A376-A0C00CCAC476}"/>
                </a:ext>
              </a:extLst>
            </p:cNvPr>
            <p:cNvSpPr/>
            <p:nvPr/>
          </p:nvSpPr>
          <p:spPr>
            <a:xfrm>
              <a:off x="3549217" y="2556544"/>
              <a:ext cx="253724" cy="139858"/>
            </a:xfrm>
            <a:custGeom>
              <a:avLst/>
              <a:gdLst/>
              <a:ahLst/>
              <a:cxnLst/>
              <a:rect l="l" t="t" r="r" b="b"/>
              <a:pathLst>
                <a:path w="16946" h="9341" extrusionOk="0">
                  <a:moveTo>
                    <a:pt x="0" y="1"/>
                  </a:moveTo>
                  <a:lnTo>
                    <a:pt x="0" y="6371"/>
                  </a:lnTo>
                  <a:cubicBezTo>
                    <a:pt x="2447" y="8323"/>
                    <a:pt x="5443" y="9341"/>
                    <a:pt x="8469" y="9341"/>
                  </a:cubicBezTo>
                  <a:cubicBezTo>
                    <a:pt x="10071" y="9341"/>
                    <a:pt x="11682" y="9056"/>
                    <a:pt x="13224" y="8474"/>
                  </a:cubicBezTo>
                  <a:cubicBezTo>
                    <a:pt x="13498" y="8389"/>
                    <a:pt x="13771" y="8284"/>
                    <a:pt x="14023" y="8158"/>
                  </a:cubicBezTo>
                  <a:cubicBezTo>
                    <a:pt x="15075" y="7696"/>
                    <a:pt x="16042" y="7086"/>
                    <a:pt x="16946" y="6371"/>
                  </a:cubicBezTo>
                  <a:lnTo>
                    <a:pt x="169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7969;p68">
              <a:extLst>
                <a:ext uri="{FF2B5EF4-FFF2-40B4-BE49-F238E27FC236}">
                  <a16:creationId xmlns:a16="http://schemas.microsoft.com/office/drawing/2014/main" id="{93DE421F-2722-4526-92C9-7AD61DD409CA}"/>
                </a:ext>
              </a:extLst>
            </p:cNvPr>
            <p:cNvSpPr/>
            <p:nvPr/>
          </p:nvSpPr>
          <p:spPr>
            <a:xfrm>
              <a:off x="3549532" y="2556544"/>
              <a:ext cx="62016" cy="129392"/>
            </a:xfrm>
            <a:custGeom>
              <a:avLst/>
              <a:gdLst/>
              <a:ahLst/>
              <a:cxnLst/>
              <a:rect l="l" t="t" r="r" b="b"/>
              <a:pathLst>
                <a:path w="4142" h="8642" extrusionOk="0">
                  <a:moveTo>
                    <a:pt x="0" y="1"/>
                  </a:moveTo>
                  <a:lnTo>
                    <a:pt x="0" y="6371"/>
                  </a:lnTo>
                  <a:cubicBezTo>
                    <a:pt x="1241" y="7359"/>
                    <a:pt x="2649" y="8137"/>
                    <a:pt x="4142" y="8642"/>
                  </a:cubicBezTo>
                  <a:lnTo>
                    <a:pt x="4142" y="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7970;p68">
              <a:extLst>
                <a:ext uri="{FF2B5EF4-FFF2-40B4-BE49-F238E27FC236}">
                  <a16:creationId xmlns:a16="http://schemas.microsoft.com/office/drawing/2014/main" id="{E105F0D8-F28F-488D-B447-01A96521D98A}"/>
                </a:ext>
              </a:extLst>
            </p:cNvPr>
            <p:cNvSpPr/>
            <p:nvPr/>
          </p:nvSpPr>
          <p:spPr>
            <a:xfrm>
              <a:off x="3746734" y="2570079"/>
              <a:ext cx="12921" cy="113342"/>
            </a:xfrm>
            <a:custGeom>
              <a:avLst/>
              <a:gdLst/>
              <a:ahLst/>
              <a:cxnLst/>
              <a:rect l="l" t="t" r="r" b="b"/>
              <a:pathLst>
                <a:path w="863" h="7570" extrusionOk="0">
                  <a:moveTo>
                    <a:pt x="432" y="1"/>
                  </a:moveTo>
                  <a:cubicBezTo>
                    <a:pt x="216" y="1"/>
                    <a:pt x="1" y="148"/>
                    <a:pt x="32" y="442"/>
                  </a:cubicBezTo>
                  <a:lnTo>
                    <a:pt x="32" y="7570"/>
                  </a:lnTo>
                  <a:cubicBezTo>
                    <a:pt x="306" y="7485"/>
                    <a:pt x="579" y="7380"/>
                    <a:pt x="831" y="7254"/>
                  </a:cubicBezTo>
                  <a:lnTo>
                    <a:pt x="831" y="442"/>
                  </a:lnTo>
                  <a:cubicBezTo>
                    <a:pt x="863" y="148"/>
                    <a:pt x="647" y="1"/>
                    <a:pt x="432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7971;p68">
              <a:extLst>
                <a:ext uri="{FF2B5EF4-FFF2-40B4-BE49-F238E27FC236}">
                  <a16:creationId xmlns:a16="http://schemas.microsoft.com/office/drawing/2014/main" id="{BD4C612A-14B5-4E77-AFD4-249317D9163C}"/>
                </a:ext>
              </a:extLst>
            </p:cNvPr>
            <p:cNvSpPr/>
            <p:nvPr/>
          </p:nvSpPr>
          <p:spPr>
            <a:xfrm>
              <a:off x="3549532" y="2556544"/>
              <a:ext cx="253410" cy="56057"/>
            </a:xfrm>
            <a:custGeom>
              <a:avLst/>
              <a:gdLst/>
              <a:ahLst/>
              <a:cxnLst/>
              <a:rect l="l" t="t" r="r" b="b"/>
              <a:pathLst>
                <a:path w="16925" h="3744" extrusionOk="0">
                  <a:moveTo>
                    <a:pt x="0" y="1"/>
                  </a:moveTo>
                  <a:lnTo>
                    <a:pt x="0" y="526"/>
                  </a:lnTo>
                  <a:lnTo>
                    <a:pt x="8452" y="3743"/>
                  </a:lnTo>
                  <a:lnTo>
                    <a:pt x="16925" y="526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7972;p68">
              <a:extLst>
                <a:ext uri="{FF2B5EF4-FFF2-40B4-BE49-F238E27FC236}">
                  <a16:creationId xmlns:a16="http://schemas.microsoft.com/office/drawing/2014/main" id="{9EB51FC1-A50B-4C05-93A9-7B67926FB122}"/>
                </a:ext>
              </a:extLst>
            </p:cNvPr>
            <p:cNvSpPr/>
            <p:nvPr/>
          </p:nvSpPr>
          <p:spPr>
            <a:xfrm>
              <a:off x="3486572" y="2433470"/>
              <a:ext cx="379328" cy="171255"/>
            </a:xfrm>
            <a:custGeom>
              <a:avLst/>
              <a:gdLst/>
              <a:ahLst/>
              <a:cxnLst/>
              <a:rect l="l" t="t" r="r" b="b"/>
              <a:pathLst>
                <a:path w="25335" h="11438" extrusionOk="0">
                  <a:moveTo>
                    <a:pt x="12657" y="0"/>
                  </a:moveTo>
                  <a:lnTo>
                    <a:pt x="0" y="4836"/>
                  </a:lnTo>
                  <a:lnTo>
                    <a:pt x="0" y="6623"/>
                  </a:lnTo>
                  <a:lnTo>
                    <a:pt x="12657" y="11437"/>
                  </a:lnTo>
                  <a:lnTo>
                    <a:pt x="25335" y="6623"/>
                  </a:lnTo>
                  <a:lnTo>
                    <a:pt x="25335" y="4836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7973;p68">
              <a:extLst>
                <a:ext uri="{FF2B5EF4-FFF2-40B4-BE49-F238E27FC236}">
                  <a16:creationId xmlns:a16="http://schemas.microsoft.com/office/drawing/2014/main" id="{25668891-1E6C-4701-AE0B-EC082C78ACB9}"/>
                </a:ext>
              </a:extLst>
            </p:cNvPr>
            <p:cNvSpPr/>
            <p:nvPr/>
          </p:nvSpPr>
          <p:spPr>
            <a:xfrm>
              <a:off x="3486572" y="2505862"/>
              <a:ext cx="189507" cy="98863"/>
            </a:xfrm>
            <a:custGeom>
              <a:avLst/>
              <a:gdLst/>
              <a:ahLst/>
              <a:cxnLst/>
              <a:rect l="l" t="t" r="r" b="b"/>
              <a:pathLst>
                <a:path w="12657" h="6603" extrusionOk="0">
                  <a:moveTo>
                    <a:pt x="0" y="1"/>
                  </a:moveTo>
                  <a:lnTo>
                    <a:pt x="0" y="1788"/>
                  </a:lnTo>
                  <a:lnTo>
                    <a:pt x="12657" y="6602"/>
                  </a:lnTo>
                  <a:lnTo>
                    <a:pt x="12657" y="4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7974;p68">
              <a:extLst>
                <a:ext uri="{FF2B5EF4-FFF2-40B4-BE49-F238E27FC236}">
                  <a16:creationId xmlns:a16="http://schemas.microsoft.com/office/drawing/2014/main" id="{FBA9BB02-42E3-4A0A-B6EE-456433B58B56}"/>
                </a:ext>
              </a:extLst>
            </p:cNvPr>
            <p:cNvSpPr/>
            <p:nvPr/>
          </p:nvSpPr>
          <p:spPr>
            <a:xfrm>
              <a:off x="3667994" y="2491294"/>
              <a:ext cx="111650" cy="223914"/>
            </a:xfrm>
            <a:custGeom>
              <a:avLst/>
              <a:gdLst/>
              <a:ahLst/>
              <a:cxnLst/>
              <a:rect l="l" t="t" r="r" b="b"/>
              <a:pathLst>
                <a:path w="7457" h="14955" extrusionOk="0">
                  <a:moveTo>
                    <a:pt x="560" y="0"/>
                  </a:moveTo>
                  <a:cubicBezTo>
                    <a:pt x="189" y="0"/>
                    <a:pt x="1" y="537"/>
                    <a:pt x="393" y="742"/>
                  </a:cubicBezTo>
                  <a:lnTo>
                    <a:pt x="6679" y="3581"/>
                  </a:lnTo>
                  <a:lnTo>
                    <a:pt x="6679" y="14577"/>
                  </a:lnTo>
                  <a:cubicBezTo>
                    <a:pt x="6679" y="14787"/>
                    <a:pt x="6847" y="14955"/>
                    <a:pt x="7057" y="14955"/>
                  </a:cubicBezTo>
                  <a:cubicBezTo>
                    <a:pt x="7268" y="14955"/>
                    <a:pt x="7457" y="14787"/>
                    <a:pt x="7457" y="14577"/>
                  </a:cubicBezTo>
                  <a:lnTo>
                    <a:pt x="7457" y="3328"/>
                  </a:lnTo>
                  <a:cubicBezTo>
                    <a:pt x="7436" y="3181"/>
                    <a:pt x="7352" y="3034"/>
                    <a:pt x="7226" y="2971"/>
                  </a:cubicBezTo>
                  <a:lnTo>
                    <a:pt x="708" y="28"/>
                  </a:lnTo>
                  <a:cubicBezTo>
                    <a:pt x="656" y="9"/>
                    <a:pt x="607" y="0"/>
                    <a:pt x="560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0" name="Google Shape;6473;p67">
            <a:extLst>
              <a:ext uri="{FF2B5EF4-FFF2-40B4-BE49-F238E27FC236}">
                <a16:creationId xmlns:a16="http://schemas.microsoft.com/office/drawing/2014/main" id="{210CCCF9-EC70-4F9C-9A34-F594290350D8}"/>
              </a:ext>
            </a:extLst>
          </p:cNvPr>
          <p:cNvGrpSpPr/>
          <p:nvPr/>
        </p:nvGrpSpPr>
        <p:grpSpPr>
          <a:xfrm>
            <a:off x="6798598" y="3221381"/>
            <a:ext cx="498617" cy="457492"/>
            <a:chOff x="6319908" y="3696721"/>
            <a:chExt cx="373963" cy="343119"/>
          </a:xfrm>
        </p:grpSpPr>
        <p:sp>
          <p:nvSpPr>
            <p:cNvPr id="331" name="Google Shape;6474;p67">
              <a:extLst>
                <a:ext uri="{FF2B5EF4-FFF2-40B4-BE49-F238E27FC236}">
                  <a16:creationId xmlns:a16="http://schemas.microsoft.com/office/drawing/2014/main" id="{095B3A68-F733-49B7-9506-6D1960608342}"/>
                </a:ext>
              </a:extLst>
            </p:cNvPr>
            <p:cNvSpPr/>
            <p:nvPr/>
          </p:nvSpPr>
          <p:spPr>
            <a:xfrm>
              <a:off x="6378049" y="3745325"/>
              <a:ext cx="48315" cy="66180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rgbClr val="B7C2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6475;p67">
              <a:extLst>
                <a:ext uri="{FF2B5EF4-FFF2-40B4-BE49-F238E27FC236}">
                  <a16:creationId xmlns:a16="http://schemas.microsoft.com/office/drawing/2014/main" id="{C8B30F02-2457-4B2A-A033-6A1C33980FA7}"/>
                </a:ext>
              </a:extLst>
            </p:cNvPr>
            <p:cNvSpPr/>
            <p:nvPr/>
          </p:nvSpPr>
          <p:spPr>
            <a:xfrm>
              <a:off x="6401195" y="3745325"/>
              <a:ext cx="25169" cy="46135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6476;p67">
              <a:extLst>
                <a:ext uri="{FF2B5EF4-FFF2-40B4-BE49-F238E27FC236}">
                  <a16:creationId xmlns:a16="http://schemas.microsoft.com/office/drawing/2014/main" id="{CB34F9E8-CEFC-4D77-A326-0E8F6DA29DB8}"/>
                </a:ext>
              </a:extLst>
            </p:cNvPr>
            <p:cNvSpPr/>
            <p:nvPr/>
          </p:nvSpPr>
          <p:spPr>
            <a:xfrm>
              <a:off x="6366016" y="3736813"/>
              <a:ext cx="281562" cy="303027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6477;p67">
              <a:extLst>
                <a:ext uri="{FF2B5EF4-FFF2-40B4-BE49-F238E27FC236}">
                  <a16:creationId xmlns:a16="http://schemas.microsoft.com/office/drawing/2014/main" id="{15293E1E-DD78-4A83-9CB4-2920F8A35BEA}"/>
                </a:ext>
              </a:extLst>
            </p:cNvPr>
            <p:cNvSpPr/>
            <p:nvPr/>
          </p:nvSpPr>
          <p:spPr>
            <a:xfrm>
              <a:off x="6493753" y="3736813"/>
              <a:ext cx="153825" cy="303027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6478;p67">
              <a:extLst>
                <a:ext uri="{FF2B5EF4-FFF2-40B4-BE49-F238E27FC236}">
                  <a16:creationId xmlns:a16="http://schemas.microsoft.com/office/drawing/2014/main" id="{F0A32A4A-6DFB-4991-BC99-5EC32BD8636F}"/>
                </a:ext>
              </a:extLst>
            </p:cNvPr>
            <p:cNvSpPr/>
            <p:nvPr/>
          </p:nvSpPr>
          <p:spPr>
            <a:xfrm>
              <a:off x="6366200" y="3726750"/>
              <a:ext cx="70174" cy="22069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6479;p67">
              <a:extLst>
                <a:ext uri="{FF2B5EF4-FFF2-40B4-BE49-F238E27FC236}">
                  <a16:creationId xmlns:a16="http://schemas.microsoft.com/office/drawing/2014/main" id="{5C1BD5CF-86AC-4C34-B219-02123B2A654C}"/>
                </a:ext>
              </a:extLst>
            </p:cNvPr>
            <p:cNvSpPr/>
            <p:nvPr/>
          </p:nvSpPr>
          <p:spPr>
            <a:xfrm>
              <a:off x="6467691" y="3889298"/>
              <a:ext cx="85123" cy="150541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6480;p67">
              <a:extLst>
                <a:ext uri="{FF2B5EF4-FFF2-40B4-BE49-F238E27FC236}">
                  <a16:creationId xmlns:a16="http://schemas.microsoft.com/office/drawing/2014/main" id="{FF4F291D-5C9E-4F6C-B3FF-C34E53B91F0D}"/>
                </a:ext>
              </a:extLst>
            </p:cNvPr>
            <p:cNvSpPr/>
            <p:nvPr/>
          </p:nvSpPr>
          <p:spPr>
            <a:xfrm>
              <a:off x="6519632" y="3889298"/>
              <a:ext cx="33182" cy="150541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6481;p67">
              <a:extLst>
                <a:ext uri="{FF2B5EF4-FFF2-40B4-BE49-F238E27FC236}">
                  <a16:creationId xmlns:a16="http://schemas.microsoft.com/office/drawing/2014/main" id="{D172539E-4C19-4916-85C3-24A2F3C0D9FE}"/>
                </a:ext>
              </a:extLst>
            </p:cNvPr>
            <p:cNvSpPr/>
            <p:nvPr/>
          </p:nvSpPr>
          <p:spPr>
            <a:xfrm>
              <a:off x="6319908" y="3696721"/>
              <a:ext cx="373963" cy="16509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6482;p67">
              <a:extLst>
                <a:ext uri="{FF2B5EF4-FFF2-40B4-BE49-F238E27FC236}">
                  <a16:creationId xmlns:a16="http://schemas.microsoft.com/office/drawing/2014/main" id="{17C60D1A-C054-4B9B-90D6-AD7D7D6850C1}"/>
                </a:ext>
              </a:extLst>
            </p:cNvPr>
            <p:cNvSpPr/>
            <p:nvPr/>
          </p:nvSpPr>
          <p:spPr>
            <a:xfrm>
              <a:off x="6411021" y="3726750"/>
              <a:ext cx="25353" cy="22253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7B3F41F2-6689-49E2-A02F-279EA3792394}"/>
              </a:ext>
            </a:extLst>
          </p:cNvPr>
          <p:cNvSpPr/>
          <p:nvPr/>
        </p:nvSpPr>
        <p:spPr>
          <a:xfrm>
            <a:off x="6959283" y="206322"/>
            <a:ext cx="4774898" cy="14839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If team size is a concern,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use subcommittees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pic>
        <p:nvPicPr>
          <p:cNvPr id="275" name="Graphic 274" descr="Cheers">
            <a:extLst>
              <a:ext uri="{FF2B5EF4-FFF2-40B4-BE49-F238E27FC236}">
                <a16:creationId xmlns:a16="http://schemas.microsoft.com/office/drawing/2014/main" id="{B37AA683-2A64-4F01-9DD5-9C335364A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1815" y="141414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4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3DC49E-2617-A393-4A93-DCB1E4F9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19" y="327716"/>
            <a:ext cx="11502640" cy="845600"/>
          </a:xfrm>
        </p:spPr>
        <p:txBody>
          <a:bodyPr/>
          <a:lstStyle/>
          <a:p>
            <a:r>
              <a:rPr lang="en-US" dirty="0"/>
              <a:t>Creating a Teaching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AD1D3-8C94-AE72-9A9D-BBE547C77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095" y="1569100"/>
            <a:ext cx="6145113" cy="4559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0FB478-D5B8-BC8E-FC14-5DC58A322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4" y="2100649"/>
            <a:ext cx="5601383" cy="37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1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3DC49E-2617-A393-4A93-DCB1E4F9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19" y="327716"/>
            <a:ext cx="11502640" cy="845600"/>
          </a:xfrm>
        </p:spPr>
        <p:txBody>
          <a:bodyPr/>
          <a:lstStyle/>
          <a:p>
            <a:r>
              <a:rPr lang="en-US" dirty="0"/>
              <a:t>Creating Lesson Plans (Reviewed)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A4C677-90CC-2FC7-74D4-396950E2D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26" y="1173316"/>
            <a:ext cx="4249280" cy="5541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5A3F89-0486-4EE1-AF87-8E2908F7E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063" y="1084607"/>
            <a:ext cx="6009296" cy="54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34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926380"/>
              </p:ext>
            </p:extLst>
          </p:nvPr>
        </p:nvGraphicFramePr>
        <p:xfrm>
          <a:off x="1803265" y="1313063"/>
          <a:ext cx="8585471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Agenda &amp; Coaches' Tasks</a:t>
            </a:r>
          </a:p>
        </p:txBody>
      </p:sp>
      <p:sp>
        <p:nvSpPr>
          <p:cNvPr id="3" name="Google Shape;1743;p61">
            <a:extLst>
              <a:ext uri="{FF2B5EF4-FFF2-40B4-BE49-F238E27FC236}">
                <a16:creationId xmlns:a16="http://schemas.microsoft.com/office/drawing/2014/main" id="{69E524CF-24F9-F257-7C33-4B7BD397F838}"/>
              </a:ext>
            </a:extLst>
          </p:cNvPr>
          <p:cNvSpPr/>
          <p:nvPr/>
        </p:nvSpPr>
        <p:spPr>
          <a:xfrm flipH="1">
            <a:off x="7989593" y="1803370"/>
            <a:ext cx="4202407" cy="2185228"/>
          </a:xfrm>
          <a:custGeom>
            <a:avLst/>
            <a:gdLst/>
            <a:ahLst/>
            <a:cxnLst/>
            <a:rect l="l" t="t" r="r" b="b"/>
            <a:pathLst>
              <a:path w="16269" h="9064" extrusionOk="0">
                <a:moveTo>
                  <a:pt x="428" y="0"/>
                </a:moveTo>
                <a:cubicBezTo>
                  <a:pt x="193" y="0"/>
                  <a:pt x="2" y="191"/>
                  <a:pt x="2" y="428"/>
                </a:cubicBezTo>
                <a:lnTo>
                  <a:pt x="2" y="6900"/>
                </a:lnTo>
                <a:cubicBezTo>
                  <a:pt x="1" y="7136"/>
                  <a:pt x="193" y="7328"/>
                  <a:pt x="428" y="7328"/>
                </a:cubicBezTo>
                <a:lnTo>
                  <a:pt x="12834" y="7328"/>
                </a:lnTo>
                <a:lnTo>
                  <a:pt x="13836" y="9064"/>
                </a:lnTo>
                <a:lnTo>
                  <a:pt x="14839" y="7328"/>
                </a:lnTo>
                <a:lnTo>
                  <a:pt x="15839" y="7328"/>
                </a:lnTo>
                <a:cubicBezTo>
                  <a:pt x="16076" y="7328"/>
                  <a:pt x="16269" y="7137"/>
                  <a:pt x="16269" y="6900"/>
                </a:cubicBezTo>
                <a:lnTo>
                  <a:pt x="16269" y="428"/>
                </a:lnTo>
                <a:cubicBezTo>
                  <a:pt x="16267" y="191"/>
                  <a:pt x="16076" y="0"/>
                  <a:pt x="158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2EE73-7A67-33CD-1634-182887BFDAA1}"/>
              </a:ext>
            </a:extLst>
          </p:cNvPr>
          <p:cNvSpPr txBox="1"/>
          <p:nvPr/>
        </p:nvSpPr>
        <p:spPr>
          <a:xfrm>
            <a:off x="8189377" y="2064123"/>
            <a:ext cx="277580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questions do you have on today’s content?</a:t>
            </a:r>
          </a:p>
        </p:txBody>
      </p:sp>
      <p:sp>
        <p:nvSpPr>
          <p:cNvPr id="5" name="Google Shape;1743;p61">
            <a:extLst>
              <a:ext uri="{FF2B5EF4-FFF2-40B4-BE49-F238E27FC236}">
                <a16:creationId xmlns:a16="http://schemas.microsoft.com/office/drawing/2014/main" id="{E493976A-2110-02A7-4C10-2DC072F05BAE}"/>
              </a:ext>
            </a:extLst>
          </p:cNvPr>
          <p:cNvSpPr/>
          <p:nvPr/>
        </p:nvSpPr>
        <p:spPr>
          <a:xfrm flipH="1">
            <a:off x="8754294" y="4593172"/>
            <a:ext cx="3649345" cy="1893142"/>
          </a:xfrm>
          <a:custGeom>
            <a:avLst/>
            <a:gdLst/>
            <a:ahLst/>
            <a:cxnLst/>
            <a:rect l="l" t="t" r="r" b="b"/>
            <a:pathLst>
              <a:path w="16269" h="9064" extrusionOk="0">
                <a:moveTo>
                  <a:pt x="428" y="0"/>
                </a:moveTo>
                <a:cubicBezTo>
                  <a:pt x="193" y="0"/>
                  <a:pt x="2" y="191"/>
                  <a:pt x="2" y="428"/>
                </a:cubicBezTo>
                <a:lnTo>
                  <a:pt x="2" y="6900"/>
                </a:lnTo>
                <a:cubicBezTo>
                  <a:pt x="1" y="7136"/>
                  <a:pt x="193" y="7328"/>
                  <a:pt x="428" y="7328"/>
                </a:cubicBezTo>
                <a:lnTo>
                  <a:pt x="12834" y="7328"/>
                </a:lnTo>
                <a:lnTo>
                  <a:pt x="13836" y="9064"/>
                </a:lnTo>
                <a:lnTo>
                  <a:pt x="14839" y="7328"/>
                </a:lnTo>
                <a:lnTo>
                  <a:pt x="15839" y="7328"/>
                </a:lnTo>
                <a:cubicBezTo>
                  <a:pt x="16076" y="7328"/>
                  <a:pt x="16269" y="7137"/>
                  <a:pt x="16269" y="6900"/>
                </a:cubicBezTo>
                <a:lnTo>
                  <a:pt x="16269" y="428"/>
                </a:lnTo>
                <a:cubicBezTo>
                  <a:pt x="16267" y="191"/>
                  <a:pt x="16076" y="0"/>
                  <a:pt x="15839" y="0"/>
                </a:cubicBez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549B5-FF84-DBF5-14DD-965085BD3DFC}"/>
              </a:ext>
            </a:extLst>
          </p:cNvPr>
          <p:cNvSpPr txBox="1"/>
          <p:nvPr/>
        </p:nvSpPr>
        <p:spPr>
          <a:xfrm>
            <a:off x="8907370" y="4725018"/>
            <a:ext cx="277580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questions do you have on the follow-up tasks?</a:t>
            </a:r>
          </a:p>
        </p:txBody>
      </p:sp>
    </p:spTree>
    <p:extLst>
      <p:ext uri="{BB962C8B-B14F-4D97-AF65-F5344CB8AC3E}">
        <p14:creationId xmlns:p14="http://schemas.microsoft.com/office/powerpoint/2010/main" val="13154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latin typeface="+mj-lt"/>
              </a:rPr>
              <a:t> HELPFUL RESOURCES</a:t>
            </a:r>
            <a:endParaRPr b="1" dirty="0">
              <a:latin typeface="+mj-lt"/>
            </a:endParaRPr>
          </a:p>
        </p:txBody>
      </p:sp>
      <p:cxnSp>
        <p:nvCxnSpPr>
          <p:cNvPr id="1014" name="Google Shape;1014;p54"/>
          <p:cNvCxnSpPr>
            <a:cxnSpLocks/>
          </p:cNvCxnSpPr>
          <p:nvPr/>
        </p:nvCxnSpPr>
        <p:spPr>
          <a:xfrm>
            <a:off x="4062848" y="6256792"/>
            <a:ext cx="396839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3661072" y="2336989"/>
            <a:ext cx="8233869" cy="2771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indent="0" defTabSz="1219140">
              <a:spcAft>
                <a:spcPts val="800"/>
              </a:spcAft>
              <a:buClr>
                <a:srgbClr val="FFFFFF"/>
              </a:buClr>
              <a:defRPr/>
            </a:pPr>
            <a:r>
              <a:rPr lang="en-US" sz="2400" b="1" dirty="0">
                <a:solidFill>
                  <a:srgbClr val="00ACC2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MATERIALS:</a:t>
            </a:r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Action Plan Template Options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Team Profile and Meeting Schedule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Communication Survey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defRPr/>
            </a:pPr>
            <a:r>
              <a:rPr lang="en-US" sz="2400" b="1" dirty="0">
                <a:solidFill>
                  <a:srgbClr val="00ACC2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</a:p>
          <a:p>
            <a:pPr marL="482588" indent="-342891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Center on PBIS’ Coaching page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588" indent="-342891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Become a Better Team by Solving 3 Common Mistakes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588" indent="-342891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7 Ways to MacGyver Your Action Plans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oogle Shape;1005;p54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297059" y="1717403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0D0F41"/>
                </a:solidFill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0D0F41"/>
                </a:solidFill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0D0F41"/>
                </a:solidFill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0D0F41"/>
                </a:solidFill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0D0F4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63D4D39-9E64-E04E-A2F4-1A820D8641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463" y="1948528"/>
            <a:ext cx="2550427" cy="33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7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555D-6515-4DAD-8DFA-CB7DD812E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43" y="3429000"/>
            <a:ext cx="8751600" cy="1755600"/>
          </a:xfrm>
        </p:spPr>
        <p:txBody>
          <a:bodyPr/>
          <a:lstStyle/>
          <a:p>
            <a:r>
              <a:rPr lang="en-US" sz="2000" dirty="0"/>
              <a:t>https://edc.co1.qualtrics.com/jfe/form/SV_cBF9GI7gVEBsfSC 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778" y="5081574"/>
            <a:ext cx="6649330" cy="1056800"/>
          </a:xfrm>
        </p:spPr>
        <p:txBody>
          <a:bodyPr anchor="ctr"/>
          <a:lstStyle/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remember to complete the evaluation! </a:t>
            </a:r>
          </a:p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the QR code to access.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14E9A-EC54-04FC-AADB-D1988EAF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047" y="362071"/>
            <a:ext cx="2718487" cy="281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04577"/>
              </p:ext>
            </p:extLst>
          </p:nvPr>
        </p:nvGraphicFramePr>
        <p:xfrm>
          <a:off x="1803265" y="1313063"/>
          <a:ext cx="8585471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Agenda &amp; Coaches' Tasks</a:t>
            </a:r>
          </a:p>
        </p:txBody>
      </p:sp>
    </p:spTree>
    <p:extLst>
      <p:ext uri="{BB962C8B-B14F-4D97-AF65-F5344CB8AC3E}">
        <p14:creationId xmlns:p14="http://schemas.microsoft.com/office/powerpoint/2010/main" val="269129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latin typeface="+mj-lt"/>
              </a:rPr>
              <a:t> HELPFUL RESOURCES</a:t>
            </a:r>
            <a:endParaRPr b="1" dirty="0">
              <a:latin typeface="+mj-lt"/>
            </a:endParaRPr>
          </a:p>
        </p:txBody>
      </p:sp>
      <p:cxnSp>
        <p:nvCxnSpPr>
          <p:cNvPr id="1014" name="Google Shape;1014;p54"/>
          <p:cNvCxnSpPr>
            <a:cxnSpLocks/>
          </p:cNvCxnSpPr>
          <p:nvPr/>
        </p:nvCxnSpPr>
        <p:spPr>
          <a:xfrm>
            <a:off x="4062848" y="6256792"/>
            <a:ext cx="396839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3661072" y="2336989"/>
            <a:ext cx="8233869" cy="2771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MATERIALS:</a:t>
            </a: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  <a:hlinkClick r:id="rId3"/>
              </a:rPr>
              <a:t>Action Plan Template Options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  <a:hlinkClick r:id="rId4"/>
              </a:rPr>
              <a:t>Team Profile and Meeting Schedule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  <a:hlinkClick r:id="rId5"/>
              </a:rPr>
              <a:t>Communication Survey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RESOURCES:</a:t>
            </a:r>
          </a:p>
          <a:p>
            <a:pPr marL="482588" marR="0" lvl="0" indent="-3428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  <a:hlinkClick r:id="rId6"/>
              </a:rPr>
              <a:t>Center on PBIS’ Coaching page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  <a:p>
            <a:pPr marL="482588" marR="0" lvl="0" indent="-3428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  <a:hlinkClick r:id="rId7"/>
              </a:rPr>
              <a:t>Become a Better Team by Solving 3 Common Mistakes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  <a:p>
            <a:pPr marL="482588" marR="0" lvl="0" indent="-3428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  <a:hlinkClick r:id="rId8"/>
              </a:rPr>
              <a:t>7 Ways to MacGyver Your Action Plans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</p:txBody>
      </p:sp>
      <p:grpSp>
        <p:nvGrpSpPr>
          <p:cNvPr id="21" name="Google Shape;1005;p54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297059" y="1717403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63D4D39-9E64-E04E-A2F4-1A820D8641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463" y="1948528"/>
            <a:ext cx="2550427" cy="33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9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17" y="293310"/>
            <a:ext cx="9674461" cy="845600"/>
          </a:xfrm>
        </p:spPr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 </a:t>
            </a:r>
            <a:r>
              <a:rPr lang="en-US" sz="37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Introductions/Grows &amp; Glows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3591" y="1804085"/>
            <a:ext cx="7877948" cy="2205869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186262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Introduce your self, your school, your role at your school and share something you’re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excited about with PBIS or something your interested in learning about.</a:t>
            </a: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203711" y="5784975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 10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874024" y="6007895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128711" y="5992655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420068" y="5896990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722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ctrTitle"/>
          </p:nvPr>
        </p:nvSpPr>
        <p:spPr>
          <a:xfrm>
            <a:off x="2806581" y="2770360"/>
            <a:ext cx="8751600" cy="22426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PBIS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Resource Spotlight: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PBIS Academy Support Structure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5537" y="5300196"/>
            <a:ext cx="2833687" cy="703251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0F60542C-52B6-2C8F-043F-F0A896BFFC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5210F4-4EE2-29DE-4BFD-6BE5F6F9ED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52553" y="432404"/>
            <a:ext cx="7918720" cy="13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4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3"/>
          <p:cNvSpPr txBox="1">
            <a:spLocks noGrp="1"/>
          </p:cNvSpPr>
          <p:nvPr>
            <p:ph type="ctrTitle"/>
          </p:nvPr>
        </p:nvSpPr>
        <p:spPr>
          <a:xfrm flipH="1">
            <a:off x="6600841" y="183886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Year</a:t>
            </a:r>
            <a:endParaRPr dirty="0"/>
          </a:p>
        </p:txBody>
      </p:sp>
      <p:sp>
        <p:nvSpPr>
          <p:cNvPr id="341" name="Google Shape;341;p33"/>
          <p:cNvSpPr txBox="1">
            <a:spLocks noGrp="1"/>
          </p:cNvSpPr>
          <p:nvPr>
            <p:ph type="subTitle" idx="1"/>
          </p:nvPr>
        </p:nvSpPr>
        <p:spPr>
          <a:xfrm flipH="1">
            <a:off x="6281072" y="3889905"/>
            <a:ext cx="3450641" cy="1535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Support</a:t>
            </a:r>
          </a:p>
          <a:p>
            <a:pPr marL="0" indent="0" algn="l"/>
            <a:endParaRPr lang="en-US" sz="1600" dirty="0"/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1600" dirty="0"/>
              <a:t>4-2hr Coaches Meetings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1600" dirty="0"/>
              <a:t>Optional 2 Full Day Team Trainings with year 3 schools (In Person)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1600" dirty="0"/>
              <a:t>1 day School-based Technical Assistance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1600" dirty="0"/>
              <a:t>SWIS Data System &amp; Training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1600" dirty="0"/>
              <a:t>District Coordinator Support</a:t>
            </a:r>
            <a:endParaRPr lang="en-US" sz="1200" dirty="0"/>
          </a:p>
        </p:txBody>
      </p:sp>
      <p:sp>
        <p:nvSpPr>
          <p:cNvPr id="343" name="Google Shape;343;p33"/>
          <p:cNvSpPr txBox="1">
            <a:spLocks noGrp="1"/>
          </p:cNvSpPr>
          <p:nvPr>
            <p:ph type="ctrTitle" idx="4"/>
          </p:nvPr>
        </p:nvSpPr>
        <p:spPr>
          <a:xfrm flipH="1">
            <a:off x="2620200" y="183894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Years</a:t>
            </a:r>
            <a:endParaRPr dirty="0"/>
          </a:p>
        </p:txBody>
      </p:sp>
      <p:sp>
        <p:nvSpPr>
          <p:cNvPr id="338" name="Google Shape;338;p33"/>
          <p:cNvSpPr txBox="1">
            <a:spLocks noGrp="1"/>
          </p:cNvSpPr>
          <p:nvPr>
            <p:ph type="title" idx="6"/>
          </p:nvPr>
        </p:nvSpPr>
        <p:spPr>
          <a:xfrm>
            <a:off x="1087395" y="647763"/>
            <a:ext cx="9265732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2022-2023 PBIS Academy Support Sturcture</a:t>
            </a:r>
            <a:endParaRPr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4" name="Google Shape;344;p33"/>
          <p:cNvSpPr txBox="1">
            <a:spLocks noGrp="1"/>
          </p:cNvSpPr>
          <p:nvPr>
            <p:ph type="subTitle" idx="5"/>
          </p:nvPr>
        </p:nvSpPr>
        <p:spPr>
          <a:xfrm flipH="1">
            <a:off x="136931" y="3468571"/>
            <a:ext cx="6280870" cy="1313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Support</a:t>
            </a:r>
          </a:p>
          <a:p>
            <a:pPr marL="0" indent="0" algn="l"/>
            <a:endParaRPr lang="en-US" sz="1600" dirty="0"/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1600" dirty="0"/>
              <a:t>7 – 1.5 hr. Monthly Coach Meetings (Virtual)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1600" dirty="0"/>
              <a:t>3 Full Day - Team Trainings Meetings (Years 1 &amp; 2)  (In Person)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1600" dirty="0"/>
              <a:t>2 Full Day - Team Trainings Meetings (Year 3)  (In Person)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1600" dirty="0"/>
              <a:t>1.5 day (12 hr.) Technical Assistance per school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1600" dirty="0"/>
              <a:t>SWIS Data System &amp; Training</a:t>
            </a:r>
          </a:p>
        </p:txBody>
      </p:sp>
      <p:sp>
        <p:nvSpPr>
          <p:cNvPr id="345" name="Google Shape;345;p33"/>
          <p:cNvSpPr txBox="1">
            <a:spLocks noGrp="1"/>
          </p:cNvSpPr>
          <p:nvPr>
            <p:ph type="ctrTitle" idx="2"/>
          </p:nvPr>
        </p:nvSpPr>
        <p:spPr>
          <a:xfrm flipH="1">
            <a:off x="3838200" y="270851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dirty="0">
                <a:latin typeface="Poppins SemiBold"/>
                <a:ea typeface="Poppins SemiBold"/>
                <a:cs typeface="Poppins SemiBold"/>
                <a:sym typeface="Poppins SemiBold"/>
              </a:rPr>
              <a:t>03</a:t>
            </a:r>
            <a:endParaRPr sz="300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6" name="Google Shape;346;p33"/>
          <p:cNvSpPr txBox="1">
            <a:spLocks noGrp="1"/>
          </p:cNvSpPr>
          <p:nvPr>
            <p:ph type="ctrTitle"/>
          </p:nvPr>
        </p:nvSpPr>
        <p:spPr>
          <a:xfrm flipH="1">
            <a:off x="2241067" y="268489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dirty="0">
                <a:latin typeface="Poppins SemiBold"/>
                <a:ea typeface="Poppins SemiBold"/>
                <a:cs typeface="Poppins SemiBold"/>
                <a:sym typeface="Poppins SemiBold"/>
              </a:rPr>
              <a:t>02</a:t>
            </a:r>
            <a:endParaRPr sz="300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7" name="Google Shape;347;p33"/>
          <p:cNvSpPr txBox="1">
            <a:spLocks noGrp="1"/>
          </p:cNvSpPr>
          <p:nvPr>
            <p:ph type="ctrTitle" idx="4"/>
          </p:nvPr>
        </p:nvSpPr>
        <p:spPr>
          <a:xfrm flipH="1">
            <a:off x="225759" y="2617014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dirty="0"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 sz="300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8" name="Google Shape;348;p33"/>
          <p:cNvSpPr/>
          <p:nvPr/>
        </p:nvSpPr>
        <p:spPr>
          <a:xfrm>
            <a:off x="969009" y="2496340"/>
            <a:ext cx="875400" cy="875400"/>
          </a:xfrm>
          <a:prstGeom prst="donut">
            <a:avLst>
              <a:gd name="adj" fmla="val 5047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33"/>
          <p:cNvSpPr/>
          <p:nvPr/>
        </p:nvSpPr>
        <p:spPr>
          <a:xfrm>
            <a:off x="2583667" y="2536023"/>
            <a:ext cx="875400" cy="875400"/>
          </a:xfrm>
          <a:prstGeom prst="donut">
            <a:avLst>
              <a:gd name="adj" fmla="val 5047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33"/>
          <p:cNvSpPr/>
          <p:nvPr/>
        </p:nvSpPr>
        <p:spPr>
          <a:xfrm>
            <a:off x="4180800" y="2536023"/>
            <a:ext cx="875400" cy="875400"/>
          </a:xfrm>
          <a:prstGeom prst="donut">
            <a:avLst>
              <a:gd name="adj" fmla="val 5047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51" name="Google Shape;351;p33"/>
          <p:cNvCxnSpPr>
            <a:cxnSpLocks/>
          </p:cNvCxnSpPr>
          <p:nvPr/>
        </p:nvCxnSpPr>
        <p:spPr>
          <a:xfrm>
            <a:off x="6118759" y="2069936"/>
            <a:ext cx="0" cy="36399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DA23F9B-BA99-4228-9A4D-1D472D92CB78}"/>
              </a:ext>
            </a:extLst>
          </p:cNvPr>
          <p:cNvSpPr txBox="1"/>
          <p:nvPr/>
        </p:nvSpPr>
        <p:spPr>
          <a:xfrm>
            <a:off x="9891594" y="2240284"/>
            <a:ext cx="21824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A791"/>
              </a:buClr>
              <a:defRPr/>
            </a:pPr>
            <a:r>
              <a:rPr lang="en-US" sz="1300" kern="0" dirty="0">
                <a:solidFill>
                  <a:srgbClr val="00A791">
                    <a:lumMod val="40000"/>
                    <a:lumOff val="60000"/>
                  </a:srgbClr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Team Training (Minimum): </a:t>
            </a:r>
          </a:p>
          <a:p>
            <a:pPr defTabSz="1219170">
              <a:buClr>
                <a:srgbClr val="00A791"/>
              </a:buClr>
              <a:defRPr/>
            </a:pPr>
            <a:endParaRPr lang="en-US" sz="1300" kern="0" dirty="0">
              <a:solidFill>
                <a:srgbClr val="00A791">
                  <a:lumMod val="40000"/>
                  <a:lumOff val="60000"/>
                </a:srgbClr>
              </a:solidFill>
              <a:latin typeface="Hind Vadodara" panose="020B0604020202020204" charset="0"/>
              <a:cs typeface="Hind Vadodara" panose="020B0604020202020204" charset="0"/>
              <a:sym typeface="Arial"/>
            </a:endParaRPr>
          </a:p>
          <a:p>
            <a:pPr marL="171446" lvl="4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3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Administrator</a:t>
            </a:r>
          </a:p>
          <a:p>
            <a:pPr marL="171446" lvl="4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3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Grade-Level Representatives</a:t>
            </a:r>
          </a:p>
          <a:p>
            <a:pPr marL="171446" lvl="4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3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Support Staff</a:t>
            </a:r>
          </a:p>
          <a:p>
            <a:pPr marL="171446" lvl="4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3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Coaches</a:t>
            </a:r>
          </a:p>
          <a:p>
            <a:pPr defTabSz="1219170">
              <a:buClr>
                <a:srgbClr val="00A791"/>
              </a:buClr>
              <a:defRPr/>
            </a:pPr>
            <a:endParaRPr lang="en-US" sz="1300" kern="0" dirty="0">
              <a:solidFill>
                <a:srgbClr val="00A791">
                  <a:lumMod val="40000"/>
                  <a:lumOff val="60000"/>
                </a:srgbClr>
              </a:solidFill>
              <a:latin typeface="Hind Vadodara" panose="020B0604020202020204" charset="0"/>
              <a:cs typeface="Hind Vadodara" panose="020B0604020202020204" charset="0"/>
              <a:sym typeface="Arial"/>
            </a:endParaRPr>
          </a:p>
          <a:p>
            <a:pPr defTabSz="1219170">
              <a:buClr>
                <a:srgbClr val="00A791"/>
              </a:buClr>
              <a:defRPr/>
            </a:pPr>
            <a:r>
              <a:rPr lang="en-US" sz="1300" kern="0" dirty="0">
                <a:solidFill>
                  <a:srgbClr val="00A791">
                    <a:lumMod val="40000"/>
                    <a:lumOff val="60000"/>
                  </a:srgbClr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Coaches Training:</a:t>
            </a:r>
          </a:p>
          <a:p>
            <a:pPr defTabSz="1219170">
              <a:buClr>
                <a:srgbClr val="00A791"/>
              </a:buClr>
              <a:defRPr/>
            </a:pPr>
            <a:r>
              <a:rPr lang="en-US" sz="1300" kern="0" dirty="0">
                <a:solidFill>
                  <a:srgbClr val="00A791">
                    <a:lumMod val="40000"/>
                    <a:lumOff val="60000"/>
                  </a:srgbClr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 </a:t>
            </a:r>
          </a:p>
          <a:p>
            <a:pPr marL="171446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3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2-3 Coaches</a:t>
            </a:r>
          </a:p>
          <a:p>
            <a:pPr marL="0" lvl="1" defTabSz="1219170">
              <a:buClr>
                <a:srgbClr val="00A791"/>
              </a:buClr>
              <a:defRPr/>
            </a:pPr>
            <a:endParaRPr lang="en-US" sz="1300" kern="0" dirty="0">
              <a:solidFill>
                <a:srgbClr val="00A791">
                  <a:lumMod val="40000"/>
                  <a:lumOff val="60000"/>
                </a:srgbClr>
              </a:solidFill>
              <a:latin typeface="Hind Vadodara" panose="020B0604020202020204" charset="0"/>
              <a:cs typeface="Hind Vadodara" panose="020B0604020202020204" charset="0"/>
              <a:sym typeface="Arial"/>
            </a:endParaRPr>
          </a:p>
          <a:p>
            <a:pPr marL="0" lvl="1" defTabSz="1219170">
              <a:buClr>
                <a:srgbClr val="00A791"/>
              </a:buClr>
              <a:defRPr/>
            </a:pPr>
            <a:r>
              <a:rPr lang="en-US" sz="1300" kern="0" dirty="0">
                <a:solidFill>
                  <a:srgbClr val="00A791">
                    <a:lumMod val="40000"/>
                    <a:lumOff val="60000"/>
                  </a:srgbClr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Technical Assistance: </a:t>
            </a:r>
          </a:p>
          <a:p>
            <a:pPr marL="0" lvl="1" defTabSz="1219170">
              <a:buClr>
                <a:srgbClr val="00A791"/>
              </a:buClr>
              <a:defRPr/>
            </a:pPr>
            <a:endParaRPr lang="en-US" sz="1300" kern="0" dirty="0">
              <a:solidFill>
                <a:srgbClr val="00A791">
                  <a:lumMod val="40000"/>
                  <a:lumOff val="60000"/>
                </a:srgbClr>
              </a:solidFill>
              <a:latin typeface="Hind Vadodara" panose="020B0604020202020204" charset="0"/>
              <a:cs typeface="Hind Vadodara" panose="020B0604020202020204" charset="0"/>
              <a:sym typeface="Arial"/>
            </a:endParaRPr>
          </a:p>
          <a:p>
            <a:pPr marL="171446" lvl="1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3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Administrator</a:t>
            </a:r>
          </a:p>
          <a:p>
            <a:pPr marL="171446" lvl="1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3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Coach</a:t>
            </a:r>
          </a:p>
          <a:p>
            <a:pPr marL="171446" lvl="1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3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Data Entry Staff</a:t>
            </a:r>
          </a:p>
          <a:p>
            <a:pPr marL="171446" lvl="1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3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Faculty/Staff</a:t>
            </a:r>
          </a:p>
        </p:txBody>
      </p:sp>
      <p:sp>
        <p:nvSpPr>
          <p:cNvPr id="23" name="Google Shape;340;p33">
            <a:extLst>
              <a:ext uri="{FF2B5EF4-FFF2-40B4-BE49-F238E27FC236}">
                <a16:creationId xmlns:a16="http://schemas.microsoft.com/office/drawing/2014/main" id="{242D5540-7CB1-493F-8C61-B3F53FEB154F}"/>
              </a:ext>
            </a:extLst>
          </p:cNvPr>
          <p:cNvSpPr txBox="1">
            <a:spLocks/>
          </p:cNvSpPr>
          <p:nvPr/>
        </p:nvSpPr>
        <p:spPr>
          <a:xfrm flipH="1">
            <a:off x="10202519" y="1561633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SemiBold"/>
              <a:buNone/>
              <a:defRPr sz="2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FFFFFF"/>
              </a:buClr>
              <a:defRPr/>
            </a:pPr>
            <a:r>
              <a:rPr lang="en-US" sz="1400" kern="0" dirty="0">
                <a:solidFill>
                  <a:srgbClr val="FFFFFF"/>
                </a:solidFill>
              </a:rPr>
              <a:t>Attendees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3" name="Google Shape;350;p33">
            <a:extLst>
              <a:ext uri="{FF2B5EF4-FFF2-40B4-BE49-F238E27FC236}">
                <a16:creationId xmlns:a16="http://schemas.microsoft.com/office/drawing/2014/main" id="{464F5662-2E7B-0A40-CD1B-63A75B1FFD43}"/>
              </a:ext>
            </a:extLst>
          </p:cNvPr>
          <p:cNvSpPr/>
          <p:nvPr/>
        </p:nvSpPr>
        <p:spPr>
          <a:xfrm>
            <a:off x="7189172" y="2536023"/>
            <a:ext cx="1920533" cy="1353882"/>
          </a:xfrm>
          <a:prstGeom prst="donut">
            <a:avLst>
              <a:gd name="adj" fmla="val 5047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345;p33">
            <a:extLst>
              <a:ext uri="{FF2B5EF4-FFF2-40B4-BE49-F238E27FC236}">
                <a16:creationId xmlns:a16="http://schemas.microsoft.com/office/drawing/2014/main" id="{01D41F4A-09B5-A63B-8C10-E46A77E9036B}"/>
              </a:ext>
            </a:extLst>
          </p:cNvPr>
          <p:cNvSpPr txBox="1">
            <a:spLocks/>
          </p:cNvSpPr>
          <p:nvPr/>
        </p:nvSpPr>
        <p:spPr>
          <a:xfrm flipH="1">
            <a:off x="7322981" y="2862578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SemiBold"/>
              <a:buNone/>
              <a:defRPr sz="2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en" sz="3000" kern="0" dirty="0">
                <a:latin typeface="Poppins SemiBold"/>
                <a:ea typeface="Poppins SemiBold"/>
                <a:cs typeface="Poppins SemiBold"/>
                <a:sym typeface="Poppins SemiBold"/>
              </a:rPr>
              <a:t>04 </a:t>
            </a:r>
            <a:r>
              <a:rPr lang="en" sz="1800" kern="0" dirty="0">
                <a:latin typeface="Poppins SemiBold"/>
                <a:ea typeface="Poppins SemiBold"/>
                <a:cs typeface="Poppins SemiBold"/>
                <a:sym typeface="Poppins SemiBold"/>
              </a:rPr>
              <a:t>Sustaining Academy</a:t>
            </a:r>
            <a:endParaRPr lang="en" sz="3000" kern="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5BA940-1316-A64E-1A88-C73DF9E18CB4}"/>
              </a:ext>
            </a:extLst>
          </p:cNvPr>
          <p:cNvSpPr/>
          <p:nvPr/>
        </p:nvSpPr>
        <p:spPr>
          <a:xfrm>
            <a:off x="815548" y="2341590"/>
            <a:ext cx="1156526" cy="11901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Google Shape;351;p33">
            <a:extLst>
              <a:ext uri="{FF2B5EF4-FFF2-40B4-BE49-F238E27FC236}">
                <a16:creationId xmlns:a16="http://schemas.microsoft.com/office/drawing/2014/main" id="{6FA615CD-92FA-97A4-A11D-59FB62FF2BD7}"/>
              </a:ext>
            </a:extLst>
          </p:cNvPr>
          <p:cNvCxnSpPr>
            <a:cxnSpLocks/>
          </p:cNvCxnSpPr>
          <p:nvPr/>
        </p:nvCxnSpPr>
        <p:spPr>
          <a:xfrm>
            <a:off x="9731713" y="2139433"/>
            <a:ext cx="0" cy="36399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7585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CF942-D670-3855-63DD-6C61A85C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10957119" cy="845600"/>
          </a:xfrm>
        </p:spPr>
        <p:txBody>
          <a:bodyPr/>
          <a:lstStyle/>
          <a:p>
            <a:r>
              <a:rPr lang="en-US" dirty="0"/>
              <a:t>Communication Survey &amp; Mail Chimp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9A746E-DA90-6B42-5425-9CC1B35C3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684" y="2010743"/>
            <a:ext cx="6877349" cy="35341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E4E8D0-98BE-3783-2894-FC46A22B15AB}"/>
              </a:ext>
            </a:extLst>
          </p:cNvPr>
          <p:cNvSpPr txBox="1"/>
          <p:nvPr/>
        </p:nvSpPr>
        <p:spPr>
          <a:xfrm>
            <a:off x="7317789" y="5544936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Communications Survey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3263B6-BD59-38D0-3B8C-963A8AD5B3C4}"/>
              </a:ext>
            </a:extLst>
          </p:cNvPr>
          <p:cNvSpPr txBox="1"/>
          <p:nvPr/>
        </p:nvSpPr>
        <p:spPr>
          <a:xfrm>
            <a:off x="454041" y="1195675"/>
            <a:ext cx="1128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Please add all your team’s contact information into the Communication Excel Sheet.  Then upload to the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BA6E61D-9266-A45E-4523-A02E6ED2F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98" y="1679147"/>
            <a:ext cx="4017749" cy="48855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E869B6-EAE7-289A-5B81-C1E2E9A9F24B}"/>
              </a:ext>
            </a:extLst>
          </p:cNvPr>
          <p:cNvSpPr txBox="1"/>
          <p:nvPr/>
        </p:nvSpPr>
        <p:spPr>
          <a:xfrm>
            <a:off x="5372099" y="6108060"/>
            <a:ext cx="6398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https://edc.co1.qualtrics.com/jfe/form/SV_db8zhNj6NJ3eXga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4DE782-2EC7-BAED-5005-F6C447CCA50B}"/>
              </a:ext>
            </a:extLst>
          </p:cNvPr>
          <p:cNvSpPr txBox="1"/>
          <p:nvPr/>
        </p:nvSpPr>
        <p:spPr>
          <a:xfrm>
            <a:off x="2591172" y="3116750"/>
            <a:ext cx="1959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Download the excel sheet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Add names, email, and role, then save file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Drag file into box to upload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9C26411-FE2E-F9E5-5270-7600934AE9CD}"/>
              </a:ext>
            </a:extLst>
          </p:cNvPr>
          <p:cNvCxnSpPr/>
          <p:nvPr/>
        </p:nvCxnSpPr>
        <p:spPr>
          <a:xfrm flipH="1" flipV="1">
            <a:off x="2261286" y="2990335"/>
            <a:ext cx="432487" cy="296562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795D0F-E3E4-75DC-F721-FD5848175A62}"/>
              </a:ext>
            </a:extLst>
          </p:cNvPr>
          <p:cNvCxnSpPr>
            <a:cxnSpLocks/>
          </p:cNvCxnSpPr>
          <p:nvPr/>
        </p:nvCxnSpPr>
        <p:spPr>
          <a:xfrm flipV="1">
            <a:off x="4367470" y="3002610"/>
            <a:ext cx="1242498" cy="1119305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8922FE2-171C-7EB9-D8B4-5349FAD40364}"/>
              </a:ext>
            </a:extLst>
          </p:cNvPr>
          <p:cNvCxnSpPr>
            <a:cxnSpLocks/>
          </p:cNvCxnSpPr>
          <p:nvPr/>
        </p:nvCxnSpPr>
        <p:spPr>
          <a:xfrm>
            <a:off x="3954162" y="5425074"/>
            <a:ext cx="0" cy="489194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556003"/>
      </p:ext>
    </p:extLst>
  </p:cSld>
  <p:clrMapOvr>
    <a:masterClrMapping/>
  </p:clrMapOvr>
</p:sld>
</file>

<file path=ppt/theme/theme1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C5F067E732B24F8B471639F978E322" ma:contentTypeVersion="12" ma:contentTypeDescription="Create a new document." ma:contentTypeScope="" ma:versionID="33163b808af180a72219081dd3b93322">
  <xsd:schema xmlns:xsd="http://www.w3.org/2001/XMLSchema" xmlns:xs="http://www.w3.org/2001/XMLSchema" xmlns:p="http://schemas.microsoft.com/office/2006/metadata/properties" xmlns:ns2="6e1ff376-1daa-4a8d-8086-747ea1db4a72" xmlns:ns3="896a8723-1505-41c3-8c3e-8e1cc8a1fcfe" targetNamespace="http://schemas.microsoft.com/office/2006/metadata/properties" ma:root="true" ma:fieldsID="e27914adb34a0534df2197b6c065efde" ns2:_="" ns3:_="">
    <xsd:import namespace="6e1ff376-1daa-4a8d-8086-747ea1db4a72"/>
    <xsd:import namespace="896a8723-1505-41c3-8c3e-8e1cc8a1fc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ff376-1daa-4a8d-8086-747ea1db4a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a8723-1505-41c3-8c3e-8e1cc8a1fc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84627E-F1E7-433D-B4BD-DF0854E5E2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D8D53D-CABD-4C34-8F75-49203D80A785}">
  <ds:schemaRefs>
    <ds:schemaRef ds:uri="6e1ff376-1daa-4a8d-8086-747ea1db4a72"/>
    <ds:schemaRef ds:uri="896a8723-1505-41c3-8c3e-8e1cc8a1fc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EDE2E6-1D7C-455C-B396-0F9E435F55B4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896a8723-1505-41c3-8c3e-8e1cc8a1fcfe"/>
    <ds:schemaRef ds:uri="http://schemas.microsoft.com/office/2006/documentManagement/types"/>
    <ds:schemaRef ds:uri="6e1ff376-1daa-4a8d-8086-747ea1db4a72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3977</TotalTime>
  <Words>2623</Words>
  <Application>Microsoft Office PowerPoint</Application>
  <PresentationFormat>Widescreen</PresentationFormat>
  <Paragraphs>424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56" baseType="lpstr">
      <vt:lpstr>Arial</vt:lpstr>
      <vt:lpstr>Calibri</vt:lpstr>
      <vt:lpstr>Fira Sans Extra Condensed Medium</vt:lpstr>
      <vt:lpstr>Franklin Gothic Medium</vt:lpstr>
      <vt:lpstr>Hind Vadodara</vt:lpstr>
      <vt:lpstr>Montserrat SemiBold</vt:lpstr>
      <vt:lpstr>Nunito Light</vt:lpstr>
      <vt:lpstr>Open Sans</vt:lpstr>
      <vt:lpstr>Open Sans SemiBold</vt:lpstr>
      <vt:lpstr>Oswald</vt:lpstr>
      <vt:lpstr>Poppins</vt:lpstr>
      <vt:lpstr>Poppins Medium</vt:lpstr>
      <vt:lpstr>Poppins SemiBold</vt:lpstr>
      <vt:lpstr>Raleway Thin</vt:lpstr>
      <vt:lpstr>Roboto Condensed Light</vt:lpstr>
      <vt:lpstr>Times New Roman</vt:lpstr>
      <vt:lpstr>Wingdings</vt:lpstr>
      <vt:lpstr>7_Ophthalmology Center by Slidesgo</vt:lpstr>
      <vt:lpstr>1_Ophthalmology Center by Slidesgo</vt:lpstr>
      <vt:lpstr>4_Ophthalmology Center by Slidesgo</vt:lpstr>
      <vt:lpstr>2_Ophthalmology Center by Slidesgo</vt:lpstr>
      <vt:lpstr>PBIS School-Wide Coach Meeting Year 1:  September 2022</vt:lpstr>
      <vt:lpstr>EXPECTATIONS</vt:lpstr>
      <vt:lpstr>ACTIVITY: ATTENDANCE</vt:lpstr>
      <vt:lpstr>Agenda &amp; Coaches' Tasks</vt:lpstr>
      <vt:lpstr> HELPFUL RESOURCES</vt:lpstr>
      <vt:lpstr>DISCUSSION: Introductions/Grows &amp; Glows</vt:lpstr>
      <vt:lpstr>PBIS Resource Spotlight: PBIS Academy Support Structure</vt:lpstr>
      <vt:lpstr>Year</vt:lpstr>
      <vt:lpstr>Communication Survey &amp; Mail Chimp</vt:lpstr>
      <vt:lpstr>Communication Survey &amp; Mail Chimp</vt:lpstr>
      <vt:lpstr>PBIS Academy Support Structure</vt:lpstr>
      <vt:lpstr>PBIS Academy Support Structure</vt:lpstr>
      <vt:lpstr>PBIS Academy Support Structure</vt:lpstr>
      <vt:lpstr>Resources</vt:lpstr>
      <vt:lpstr>PBIS Tier 1 Year 1 Page</vt:lpstr>
      <vt:lpstr>PBIS Academy Support Structure</vt:lpstr>
      <vt:lpstr>Introduction to PBIS: </vt:lpstr>
      <vt:lpstr>School-wide PBIS is a...</vt:lpstr>
      <vt:lpstr>PowerPoint Presentation</vt:lpstr>
      <vt:lpstr>BRIEF INTRODUCTION TO COACHING</vt:lpstr>
      <vt:lpstr>Network</vt:lpstr>
      <vt:lpstr>Preferred We will work with you to develop these skills</vt:lpstr>
      <vt:lpstr>COACHING ROLES</vt:lpstr>
      <vt:lpstr>ACTION PLANNING</vt:lpstr>
      <vt:lpstr>ACTION PLAN TEMPLATE</vt:lpstr>
      <vt:lpstr>TIER 1 TEAM PROFILE AND MEETING SCHEDULE</vt:lpstr>
      <vt:lpstr>DISCUSSION: Comments - Questions? </vt:lpstr>
      <vt:lpstr>PBIS Looking Ahead: Previewing October Team Training</vt:lpstr>
      <vt:lpstr>OCTOBER TEAM TRAINING</vt:lpstr>
      <vt:lpstr>Grade/Department Representatives</vt:lpstr>
      <vt:lpstr>Creating a Teaching Matrix</vt:lpstr>
      <vt:lpstr>Creating Lesson Plans (Reviewed)</vt:lpstr>
      <vt:lpstr>Agenda &amp; Coaches' Tasks</vt:lpstr>
      <vt:lpstr> HELPFUL RESOURCES</vt:lpstr>
      <vt:lpstr>https://edc.co1.qualtrics.com/jfe/form/SV_cBF9GI7gVEBsfSC   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 of  PBIS School-Wide COACHES Training!</dc:title>
  <dc:creator>Robbie, Karen</dc:creator>
  <cp:lastModifiedBy>Christine Downs</cp:lastModifiedBy>
  <cp:revision>43</cp:revision>
  <dcterms:created xsi:type="dcterms:W3CDTF">2021-09-01T22:16:30Z</dcterms:created>
  <dcterms:modified xsi:type="dcterms:W3CDTF">2022-09-28T01:28:46Z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0x01010090C5F067E732B24F8B471639F978E322</vt:lpwstr>
  </property>
</Properties>
</file>