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80" r:id="rId3"/>
  </p:sldMasterIdLst>
  <p:notesMasterIdLst>
    <p:notesMasterId r:id="rId10"/>
  </p:notesMasterIdLst>
  <p:sldIdLst>
    <p:sldId id="3269" r:id="rId4"/>
    <p:sldId id="3265" r:id="rId5"/>
    <p:sldId id="4054" r:id="rId6"/>
    <p:sldId id="3283" r:id="rId7"/>
    <p:sldId id="4085" r:id="rId8"/>
    <p:sldId id="408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53C8C3-6167-4444-8613-114217133C5F}" type="datetimeFigureOut">
              <a:rPr lang="en-US" smtClean="0"/>
              <a:t>9/23/2022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19008F-9C58-4D39-AAE6-A77FD41FF1C2}" type="slidenum">
              <a:rPr lang="en-US" smtClean="0"/>
              <a:t>‹#›</a:t>
            </a:fld>
            <a:endParaRPr lang="en-US"/>
          </a:p>
        </p:txBody>
      </p:sp>
    </p:spTree>
    <p:extLst>
      <p:ext uri="{BB962C8B-B14F-4D97-AF65-F5344CB8AC3E}">
        <p14:creationId xmlns:p14="http://schemas.microsoft.com/office/powerpoint/2010/main" val="3076447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TRAINER: Activity prompt below; allow 5 minutes</a:t>
            </a:r>
          </a:p>
          <a:p>
            <a:pPr>
              <a:spcBef>
                <a:spcPts val="600"/>
              </a:spcBef>
              <a:buClr>
                <a:schemeClr val="bg1"/>
              </a:buClr>
            </a:pPr>
            <a:r>
              <a:rPr lang="en-US" sz="1100" dirty="0">
                <a:solidFill>
                  <a:schemeClr val="bg1"/>
                </a:solidFill>
              </a:rPr>
              <a:t>Review roundtable template and examples.</a:t>
            </a:r>
          </a:p>
          <a:p>
            <a:pPr>
              <a:spcBef>
                <a:spcPts val="600"/>
              </a:spcBef>
              <a:buClr>
                <a:schemeClr val="bg1"/>
              </a:buClr>
            </a:pPr>
            <a:r>
              <a:rPr lang="en-US" sz="1100" dirty="0">
                <a:solidFill>
                  <a:schemeClr val="bg1"/>
                </a:solidFill>
              </a:rPr>
              <a:t>Brainstorm potential outcomes you may want to target to highlight your school/team’s PBIS efforts.</a:t>
            </a:r>
          </a:p>
          <a:p>
            <a:pPr>
              <a:spcBef>
                <a:spcPts val="600"/>
              </a:spcBef>
              <a:buClr>
                <a:schemeClr val="bg1"/>
              </a:buClr>
            </a:pPr>
            <a:r>
              <a:rPr lang="en-US" sz="1100" dirty="0">
                <a:solidFill>
                  <a:schemeClr val="bg1"/>
                </a:solidFill>
              </a:rPr>
              <a:t>What questions do you have?</a:t>
            </a:r>
          </a:p>
          <a:p>
            <a:pPr>
              <a:spcBef>
                <a:spcPts val="600"/>
              </a:spcBef>
              <a:buClr>
                <a:schemeClr val="bg1"/>
              </a:buClr>
            </a:pPr>
            <a:r>
              <a:rPr lang="en-US" sz="1100" dirty="0">
                <a:solidFill>
                  <a:schemeClr val="bg1"/>
                </a:solidFill>
              </a:rPr>
              <a:t>Schedule a time to meet (or communicate) with your team to plan what your school wants to share</a:t>
            </a:r>
            <a:endParaRPr lang="en-US" dirty="0"/>
          </a:p>
        </p:txBody>
      </p:sp>
    </p:spTree>
    <p:extLst>
      <p:ext uri="{BB962C8B-B14F-4D97-AF65-F5344CB8AC3E}">
        <p14:creationId xmlns:p14="http://schemas.microsoft.com/office/powerpoint/2010/main" val="4187773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latin typeface="Times New Roman"/>
              <a:ea typeface="Times New Roman"/>
              <a:cs typeface="Times New Roman"/>
              <a:sym typeface="Times New Roman"/>
            </a:endParaRPr>
          </a:p>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974069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87858127c9_0_10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g87858127c9_0_10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latin typeface="Times New Roman"/>
              <a:ea typeface="Times New Roman"/>
              <a:cs typeface="Times New Roman"/>
              <a:sym typeface="Times New Roman"/>
            </a:endParaRPr>
          </a:p>
          <a:p>
            <a:pPr marL="0" lvl="0" indent="0" algn="l" rtl="0">
              <a:spcBef>
                <a:spcPts val="0"/>
              </a:spcBef>
              <a:spcAft>
                <a:spcPts val="0"/>
              </a:spcAft>
              <a:buNone/>
            </a:pPr>
            <a:endParaRPr dirty="0"/>
          </a:p>
        </p:txBody>
      </p:sp>
      <p:sp>
        <p:nvSpPr>
          <p:cNvPr id="134" name="Google Shape;134;g87858127c9_0_10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73521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80696200e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80696200e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682197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latin typeface="Times New Roman"/>
              <a:ea typeface="Times New Roman"/>
              <a:cs typeface="Times New Roman"/>
              <a:sym typeface="Times New Roman"/>
            </a:endParaRPr>
          </a:p>
          <a:p>
            <a:pPr marL="0" lvl="0" indent="0" algn="l" rtl="0">
              <a:spcBef>
                <a:spcPts val="0"/>
              </a:spcBef>
              <a:spcAft>
                <a:spcPts val="0"/>
              </a:spcAft>
              <a:buNone/>
            </a:pPr>
            <a:r>
              <a:rPr lang="en-US" dirty="0"/>
              <a:t>Template 2</a:t>
            </a:r>
            <a:endParaRPr dirty="0"/>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5</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8938148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80696200e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80696200e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Template 2</a:t>
            </a:r>
            <a:endParaRPr dirty="0"/>
          </a:p>
        </p:txBody>
      </p:sp>
    </p:spTree>
    <p:extLst>
      <p:ext uri="{BB962C8B-B14F-4D97-AF65-F5344CB8AC3E}">
        <p14:creationId xmlns:p14="http://schemas.microsoft.com/office/powerpoint/2010/main" val="1645183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3.xml"/><Relationship Id="rId4" Type="http://schemas.openxmlformats.org/officeDocument/2006/relationships/hyperlink" Target="http://bit.ly/2TtBDfr" TargetMode="Externa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4B200-F40C-AAC7-2C3B-55999C6CC0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D719736-F02B-9FD0-45E8-DF000C44A9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B93E967-B669-7D36-D4C8-72CBAE908D61}"/>
              </a:ext>
            </a:extLst>
          </p:cNvPr>
          <p:cNvSpPr>
            <a:spLocks noGrp="1"/>
          </p:cNvSpPr>
          <p:nvPr>
            <p:ph type="dt" sz="half" idx="10"/>
          </p:nvPr>
        </p:nvSpPr>
        <p:spPr/>
        <p:txBody>
          <a:bodyPr/>
          <a:lstStyle/>
          <a:p>
            <a:fld id="{E5807750-9919-4620-96FB-A1C656F1AE39}" type="datetimeFigureOut">
              <a:rPr lang="en-US" smtClean="0"/>
              <a:t>9/23/2022</a:t>
            </a:fld>
            <a:endParaRPr lang="en-US"/>
          </a:p>
        </p:txBody>
      </p:sp>
      <p:sp>
        <p:nvSpPr>
          <p:cNvPr id="5" name="Footer Placeholder 4">
            <a:extLst>
              <a:ext uri="{FF2B5EF4-FFF2-40B4-BE49-F238E27FC236}">
                <a16:creationId xmlns:a16="http://schemas.microsoft.com/office/drawing/2014/main" id="{C154DA8E-6004-7003-13FE-AB3AAC55C7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7657C8-2F2C-92F6-CEEC-7AF903544590}"/>
              </a:ext>
            </a:extLst>
          </p:cNvPr>
          <p:cNvSpPr>
            <a:spLocks noGrp="1"/>
          </p:cNvSpPr>
          <p:nvPr>
            <p:ph type="sldNum" sz="quarter" idx="12"/>
          </p:nvPr>
        </p:nvSpPr>
        <p:spPr/>
        <p:txBody>
          <a:bodyPr/>
          <a:lstStyle/>
          <a:p>
            <a:fld id="{7F20896B-FD7A-4496-8ECA-0D53520A87DA}" type="slidenum">
              <a:rPr lang="en-US" smtClean="0"/>
              <a:t>‹#›</a:t>
            </a:fld>
            <a:endParaRPr lang="en-US"/>
          </a:p>
        </p:txBody>
      </p:sp>
    </p:spTree>
    <p:extLst>
      <p:ext uri="{BB962C8B-B14F-4D97-AF65-F5344CB8AC3E}">
        <p14:creationId xmlns:p14="http://schemas.microsoft.com/office/powerpoint/2010/main" val="4208700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D8F77-E1F9-BC38-3709-D5352ECD4D5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B75D7FF-31A8-EFFF-50E1-29B485E9E9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72DC0F-3E4E-293C-C45A-2508B8087F03}"/>
              </a:ext>
            </a:extLst>
          </p:cNvPr>
          <p:cNvSpPr>
            <a:spLocks noGrp="1"/>
          </p:cNvSpPr>
          <p:nvPr>
            <p:ph type="dt" sz="half" idx="10"/>
          </p:nvPr>
        </p:nvSpPr>
        <p:spPr/>
        <p:txBody>
          <a:bodyPr/>
          <a:lstStyle/>
          <a:p>
            <a:fld id="{E5807750-9919-4620-96FB-A1C656F1AE39}" type="datetimeFigureOut">
              <a:rPr lang="en-US" smtClean="0"/>
              <a:t>9/23/2022</a:t>
            </a:fld>
            <a:endParaRPr lang="en-US"/>
          </a:p>
        </p:txBody>
      </p:sp>
      <p:sp>
        <p:nvSpPr>
          <p:cNvPr id="5" name="Footer Placeholder 4">
            <a:extLst>
              <a:ext uri="{FF2B5EF4-FFF2-40B4-BE49-F238E27FC236}">
                <a16:creationId xmlns:a16="http://schemas.microsoft.com/office/drawing/2014/main" id="{E056BACE-0A9D-0C29-B520-A9E17D3EC1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5081AA-0A6C-068D-351C-F1680C5AAF9A}"/>
              </a:ext>
            </a:extLst>
          </p:cNvPr>
          <p:cNvSpPr>
            <a:spLocks noGrp="1"/>
          </p:cNvSpPr>
          <p:nvPr>
            <p:ph type="sldNum" sz="quarter" idx="12"/>
          </p:nvPr>
        </p:nvSpPr>
        <p:spPr/>
        <p:txBody>
          <a:bodyPr/>
          <a:lstStyle/>
          <a:p>
            <a:fld id="{7F20896B-FD7A-4496-8ECA-0D53520A87DA}" type="slidenum">
              <a:rPr lang="en-US" smtClean="0"/>
              <a:t>‹#›</a:t>
            </a:fld>
            <a:endParaRPr lang="en-US"/>
          </a:p>
        </p:txBody>
      </p:sp>
    </p:spTree>
    <p:extLst>
      <p:ext uri="{BB962C8B-B14F-4D97-AF65-F5344CB8AC3E}">
        <p14:creationId xmlns:p14="http://schemas.microsoft.com/office/powerpoint/2010/main" val="2057453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EF3118-5A9B-5722-6AC9-369D07D0CDE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DC35992-1B4A-04A7-AE05-15B3AC182E6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A5F37E-59DD-2AD0-911B-E3C55F4E7A55}"/>
              </a:ext>
            </a:extLst>
          </p:cNvPr>
          <p:cNvSpPr>
            <a:spLocks noGrp="1"/>
          </p:cNvSpPr>
          <p:nvPr>
            <p:ph type="dt" sz="half" idx="10"/>
          </p:nvPr>
        </p:nvSpPr>
        <p:spPr/>
        <p:txBody>
          <a:bodyPr/>
          <a:lstStyle/>
          <a:p>
            <a:fld id="{E5807750-9919-4620-96FB-A1C656F1AE39}" type="datetimeFigureOut">
              <a:rPr lang="en-US" smtClean="0"/>
              <a:t>9/23/2022</a:t>
            </a:fld>
            <a:endParaRPr lang="en-US"/>
          </a:p>
        </p:txBody>
      </p:sp>
      <p:sp>
        <p:nvSpPr>
          <p:cNvPr id="5" name="Footer Placeholder 4">
            <a:extLst>
              <a:ext uri="{FF2B5EF4-FFF2-40B4-BE49-F238E27FC236}">
                <a16:creationId xmlns:a16="http://schemas.microsoft.com/office/drawing/2014/main" id="{56C8B8F5-867E-F80D-C064-150DC55969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137509-3B6A-B2FB-5E6D-A5D5E72B225C}"/>
              </a:ext>
            </a:extLst>
          </p:cNvPr>
          <p:cNvSpPr>
            <a:spLocks noGrp="1"/>
          </p:cNvSpPr>
          <p:nvPr>
            <p:ph type="sldNum" sz="quarter" idx="12"/>
          </p:nvPr>
        </p:nvSpPr>
        <p:spPr/>
        <p:txBody>
          <a:bodyPr/>
          <a:lstStyle/>
          <a:p>
            <a:fld id="{7F20896B-FD7A-4496-8ECA-0D53520A87DA}" type="slidenum">
              <a:rPr lang="en-US" smtClean="0"/>
              <a:t>‹#›</a:t>
            </a:fld>
            <a:endParaRPr lang="en-US"/>
          </a:p>
        </p:txBody>
      </p:sp>
    </p:spTree>
    <p:extLst>
      <p:ext uri="{BB962C8B-B14F-4D97-AF65-F5344CB8AC3E}">
        <p14:creationId xmlns:p14="http://schemas.microsoft.com/office/powerpoint/2010/main" val="35371255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
        <p:cNvGrpSpPr/>
        <p:nvPr/>
      </p:nvGrpSpPr>
      <p:grpSpPr>
        <a:xfrm>
          <a:off x="0" y="0"/>
          <a:ext cx="0" cy="0"/>
          <a:chOff x="0" y="0"/>
          <a:chExt cx="0" cy="0"/>
        </a:xfrm>
      </p:grpSpPr>
      <p:sp>
        <p:nvSpPr>
          <p:cNvPr id="9" name="Google Shape;9;p2"/>
          <p:cNvSpPr/>
          <p:nvPr/>
        </p:nvSpPr>
        <p:spPr>
          <a:xfrm>
            <a:off x="7599169" y="1749378"/>
            <a:ext cx="4592791" cy="5108729"/>
          </a:xfrm>
          <a:custGeom>
            <a:avLst/>
            <a:gdLst/>
            <a:ahLst/>
            <a:cxnLst/>
            <a:rect l="l" t="t" r="r" b="b"/>
            <a:pathLst>
              <a:path w="36177" h="40241" extrusionOk="0">
                <a:moveTo>
                  <a:pt x="36176" y="0"/>
                </a:moveTo>
                <a:cubicBezTo>
                  <a:pt x="24474" y="38948"/>
                  <a:pt x="1" y="40238"/>
                  <a:pt x="1" y="40238"/>
                </a:cubicBezTo>
                <a:lnTo>
                  <a:pt x="36176" y="40241"/>
                </a:lnTo>
                <a:lnTo>
                  <a:pt x="36176" y="0"/>
                </a:lnTo>
                <a:close/>
              </a:path>
            </a:pathLst>
          </a:custGeom>
          <a:solidFill>
            <a:srgbClr val="12102F">
              <a:alpha val="5418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 name="Google Shape;10;p2"/>
          <p:cNvSpPr/>
          <p:nvPr/>
        </p:nvSpPr>
        <p:spPr>
          <a:xfrm>
            <a:off x="1" y="0"/>
            <a:ext cx="5876655" cy="6858107"/>
          </a:xfrm>
          <a:custGeom>
            <a:avLst/>
            <a:gdLst/>
            <a:ahLst/>
            <a:cxnLst/>
            <a:rect l="l" t="t" r="r" b="b"/>
            <a:pathLst>
              <a:path w="67254" h="78486" extrusionOk="0">
                <a:moveTo>
                  <a:pt x="0" y="0"/>
                </a:moveTo>
                <a:lnTo>
                  <a:pt x="0" y="78486"/>
                </a:lnTo>
                <a:lnTo>
                  <a:pt x="67254" y="78486"/>
                </a:lnTo>
                <a:cubicBezTo>
                  <a:pt x="25231" y="63217"/>
                  <a:pt x="16815" y="0"/>
                  <a:pt x="16815" y="0"/>
                </a:cubicBezTo>
                <a:close/>
              </a:path>
            </a:pathLst>
          </a:custGeom>
          <a:solidFill>
            <a:srgbClr val="12102F">
              <a:alpha val="5418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 name="Google Shape;11;p2"/>
          <p:cNvSpPr/>
          <p:nvPr/>
        </p:nvSpPr>
        <p:spPr>
          <a:xfrm>
            <a:off x="0" y="0"/>
            <a:ext cx="5876741" cy="6858107"/>
          </a:xfrm>
          <a:custGeom>
            <a:avLst/>
            <a:gdLst/>
            <a:ahLst/>
            <a:cxnLst/>
            <a:rect l="l" t="t" r="r" b="b"/>
            <a:pathLst>
              <a:path w="67255" h="78486" extrusionOk="0">
                <a:moveTo>
                  <a:pt x="67254" y="78486"/>
                </a:moveTo>
                <a:lnTo>
                  <a:pt x="1" y="78486"/>
                </a:lnTo>
                <a:lnTo>
                  <a:pt x="1" y="0"/>
                </a:lnTo>
                <a:lnTo>
                  <a:pt x="19446" y="0"/>
                </a:lnTo>
                <a:cubicBezTo>
                  <a:pt x="19446" y="0"/>
                  <a:pt x="21983" y="27742"/>
                  <a:pt x="35916" y="50908"/>
                </a:cubicBezTo>
                <a:cubicBezTo>
                  <a:pt x="43014" y="62714"/>
                  <a:pt x="53070" y="73331"/>
                  <a:pt x="67254" y="78486"/>
                </a:cubicBezTo>
                <a:close/>
              </a:path>
            </a:pathLst>
          </a:custGeom>
          <a:gradFill>
            <a:gsLst>
              <a:gs pos="0">
                <a:schemeClr val="accent2"/>
              </a:gs>
              <a:gs pos="100000">
                <a:schemeClr val="accent1"/>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 name="Google Shape;12;p2"/>
          <p:cNvSpPr/>
          <p:nvPr/>
        </p:nvSpPr>
        <p:spPr>
          <a:xfrm>
            <a:off x="0" y="0"/>
            <a:ext cx="3138077" cy="6858107"/>
          </a:xfrm>
          <a:custGeom>
            <a:avLst/>
            <a:gdLst/>
            <a:ahLst/>
            <a:cxnLst/>
            <a:rect l="l" t="t" r="r" b="b"/>
            <a:pathLst>
              <a:path w="35913" h="78486" extrusionOk="0">
                <a:moveTo>
                  <a:pt x="35913" y="50908"/>
                </a:moveTo>
                <a:cubicBezTo>
                  <a:pt x="26008" y="76791"/>
                  <a:pt x="0" y="78486"/>
                  <a:pt x="0" y="78486"/>
                </a:cubicBezTo>
                <a:lnTo>
                  <a:pt x="0" y="0"/>
                </a:lnTo>
                <a:lnTo>
                  <a:pt x="19443" y="0"/>
                </a:lnTo>
                <a:cubicBezTo>
                  <a:pt x="19443" y="0"/>
                  <a:pt x="21980" y="27742"/>
                  <a:pt x="35913" y="50908"/>
                </a:cubicBezTo>
                <a:close/>
              </a:path>
            </a:pathLst>
          </a:custGeom>
          <a:gradFill>
            <a:gsLst>
              <a:gs pos="0">
                <a:srgbClr val="FFFFFF">
                  <a:alpha val="0"/>
                </a:srgbClr>
              </a:gs>
              <a:gs pos="100000">
                <a:srgbClr val="FFFFFF">
                  <a:alpha val="36078"/>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 name="Google Shape;13;p2"/>
          <p:cNvSpPr/>
          <p:nvPr/>
        </p:nvSpPr>
        <p:spPr>
          <a:xfrm>
            <a:off x="0" y="0"/>
            <a:ext cx="4108608" cy="6858107"/>
          </a:xfrm>
          <a:custGeom>
            <a:avLst/>
            <a:gdLst/>
            <a:ahLst/>
            <a:cxnLst/>
            <a:rect l="l" t="t" r="r" b="b"/>
            <a:pathLst>
              <a:path w="47020" h="78486" extrusionOk="0">
                <a:moveTo>
                  <a:pt x="14986" y="0"/>
                </a:moveTo>
                <a:cubicBezTo>
                  <a:pt x="14986" y="0"/>
                  <a:pt x="11464" y="73192"/>
                  <a:pt x="47019" y="78486"/>
                </a:cubicBezTo>
                <a:lnTo>
                  <a:pt x="1" y="78486"/>
                </a:lnTo>
                <a:lnTo>
                  <a:pt x="1" y="0"/>
                </a:lnTo>
                <a:close/>
              </a:path>
            </a:pathLst>
          </a:custGeom>
          <a:gradFill>
            <a:gsLst>
              <a:gs pos="0">
                <a:srgbClr val="FFFFFF">
                  <a:alpha val="0"/>
                </a:srgbClr>
              </a:gs>
              <a:gs pos="100000">
                <a:srgbClr val="FFFFFF">
                  <a:alpha val="17647"/>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 name="Google Shape;14;p2"/>
          <p:cNvSpPr/>
          <p:nvPr/>
        </p:nvSpPr>
        <p:spPr>
          <a:xfrm>
            <a:off x="1" y="0"/>
            <a:ext cx="5654097" cy="6858107"/>
          </a:xfrm>
          <a:custGeom>
            <a:avLst/>
            <a:gdLst/>
            <a:ahLst/>
            <a:cxnLst/>
            <a:rect l="l" t="t" r="r" b="b"/>
            <a:pathLst>
              <a:path w="64707" h="78486" extrusionOk="0">
                <a:moveTo>
                  <a:pt x="2631" y="0"/>
                </a:moveTo>
                <a:cubicBezTo>
                  <a:pt x="2631" y="0"/>
                  <a:pt x="10424" y="78486"/>
                  <a:pt x="64707" y="78486"/>
                </a:cubicBezTo>
                <a:lnTo>
                  <a:pt x="0" y="78486"/>
                </a:lnTo>
                <a:lnTo>
                  <a:pt x="0" y="0"/>
                </a:lnTo>
                <a:close/>
              </a:path>
            </a:pathLst>
          </a:custGeom>
          <a:gradFill>
            <a:gsLst>
              <a:gs pos="0">
                <a:srgbClr val="8AAFDC">
                  <a:alpha val="18039"/>
                </a:srgbClr>
              </a:gs>
              <a:gs pos="100000">
                <a:srgbClr val="114CA0">
                  <a:alpha val="29019"/>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5" name="Google Shape;15;p2"/>
          <p:cNvSpPr/>
          <p:nvPr/>
        </p:nvSpPr>
        <p:spPr>
          <a:xfrm>
            <a:off x="7712919" y="1875951"/>
            <a:ext cx="4479040" cy="4982156"/>
          </a:xfrm>
          <a:custGeom>
            <a:avLst/>
            <a:gdLst/>
            <a:ahLst/>
            <a:cxnLst/>
            <a:rect l="l" t="t" r="r" b="b"/>
            <a:pathLst>
              <a:path w="35281" h="39244" extrusionOk="0">
                <a:moveTo>
                  <a:pt x="1" y="39243"/>
                </a:moveTo>
                <a:cubicBezTo>
                  <a:pt x="1" y="39243"/>
                  <a:pt x="23866" y="37982"/>
                  <a:pt x="35280" y="0"/>
                </a:cubicBezTo>
                <a:lnTo>
                  <a:pt x="35280" y="39243"/>
                </a:lnTo>
                <a:close/>
              </a:path>
            </a:pathLst>
          </a:custGeom>
          <a:gradFill>
            <a:gsLst>
              <a:gs pos="0">
                <a:schemeClr val="accent2"/>
              </a:gs>
              <a:gs pos="100000">
                <a:schemeClr val="accent1"/>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6" name="Google Shape;16;p2"/>
          <p:cNvSpPr/>
          <p:nvPr/>
        </p:nvSpPr>
        <p:spPr>
          <a:xfrm>
            <a:off x="8920000" y="3161480"/>
            <a:ext cx="3271968" cy="3696627"/>
          </a:xfrm>
          <a:custGeom>
            <a:avLst/>
            <a:gdLst/>
            <a:ahLst/>
            <a:cxnLst/>
            <a:rect l="l" t="t" r="r" b="b"/>
            <a:pathLst>
              <a:path w="25773" h="29118" extrusionOk="0">
                <a:moveTo>
                  <a:pt x="25772" y="0"/>
                </a:moveTo>
                <a:cubicBezTo>
                  <a:pt x="25772" y="0"/>
                  <a:pt x="14842" y="27310"/>
                  <a:pt x="1" y="29117"/>
                </a:cubicBezTo>
                <a:lnTo>
                  <a:pt x="25772" y="29117"/>
                </a:lnTo>
                <a:close/>
              </a:path>
            </a:pathLst>
          </a:custGeom>
          <a:gradFill>
            <a:gsLst>
              <a:gs pos="0">
                <a:srgbClr val="FFFFFF">
                  <a:alpha val="0"/>
                </a:srgbClr>
              </a:gs>
              <a:gs pos="100000">
                <a:srgbClr val="FFFFFF">
                  <a:alpha val="36078"/>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 name="Google Shape;17;p2"/>
          <p:cNvSpPr txBox="1">
            <a:spLocks noGrp="1"/>
          </p:cNvSpPr>
          <p:nvPr>
            <p:ph type="ctrTitle"/>
          </p:nvPr>
        </p:nvSpPr>
        <p:spPr>
          <a:xfrm>
            <a:off x="2724300" y="2180700"/>
            <a:ext cx="8751600" cy="17556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1"/>
              </a:buClr>
              <a:buSzPts val="5200"/>
              <a:buNone/>
              <a:defRPr sz="6667"/>
            </a:lvl1pPr>
            <a:lvl2pPr lvl="1" algn="ctr">
              <a:spcBef>
                <a:spcPts val="0"/>
              </a:spcBef>
              <a:spcAft>
                <a:spcPts val="0"/>
              </a:spcAft>
              <a:buClr>
                <a:schemeClr val="accent1"/>
              </a:buClr>
              <a:buSzPts val="5200"/>
              <a:buNone/>
              <a:defRPr sz="6933">
                <a:solidFill>
                  <a:schemeClr val="accent1"/>
                </a:solidFill>
              </a:defRPr>
            </a:lvl2pPr>
            <a:lvl3pPr lvl="2" algn="ctr">
              <a:spcBef>
                <a:spcPts val="0"/>
              </a:spcBef>
              <a:spcAft>
                <a:spcPts val="0"/>
              </a:spcAft>
              <a:buClr>
                <a:schemeClr val="accent1"/>
              </a:buClr>
              <a:buSzPts val="5200"/>
              <a:buNone/>
              <a:defRPr sz="6933">
                <a:solidFill>
                  <a:schemeClr val="accent1"/>
                </a:solidFill>
              </a:defRPr>
            </a:lvl3pPr>
            <a:lvl4pPr lvl="3" algn="ctr">
              <a:spcBef>
                <a:spcPts val="0"/>
              </a:spcBef>
              <a:spcAft>
                <a:spcPts val="0"/>
              </a:spcAft>
              <a:buClr>
                <a:schemeClr val="accent1"/>
              </a:buClr>
              <a:buSzPts val="5200"/>
              <a:buNone/>
              <a:defRPr sz="6933">
                <a:solidFill>
                  <a:schemeClr val="accent1"/>
                </a:solidFill>
              </a:defRPr>
            </a:lvl4pPr>
            <a:lvl5pPr lvl="4" algn="ctr">
              <a:spcBef>
                <a:spcPts val="0"/>
              </a:spcBef>
              <a:spcAft>
                <a:spcPts val="0"/>
              </a:spcAft>
              <a:buClr>
                <a:schemeClr val="accent1"/>
              </a:buClr>
              <a:buSzPts val="5200"/>
              <a:buNone/>
              <a:defRPr sz="6933">
                <a:solidFill>
                  <a:schemeClr val="accent1"/>
                </a:solidFill>
              </a:defRPr>
            </a:lvl5pPr>
            <a:lvl6pPr lvl="5" algn="ctr">
              <a:spcBef>
                <a:spcPts val="0"/>
              </a:spcBef>
              <a:spcAft>
                <a:spcPts val="0"/>
              </a:spcAft>
              <a:buClr>
                <a:schemeClr val="accent1"/>
              </a:buClr>
              <a:buSzPts val="5200"/>
              <a:buNone/>
              <a:defRPr sz="6933">
                <a:solidFill>
                  <a:schemeClr val="accent1"/>
                </a:solidFill>
              </a:defRPr>
            </a:lvl6pPr>
            <a:lvl7pPr lvl="6" algn="ctr">
              <a:spcBef>
                <a:spcPts val="0"/>
              </a:spcBef>
              <a:spcAft>
                <a:spcPts val="0"/>
              </a:spcAft>
              <a:buClr>
                <a:schemeClr val="accent1"/>
              </a:buClr>
              <a:buSzPts val="5200"/>
              <a:buNone/>
              <a:defRPr sz="6933">
                <a:solidFill>
                  <a:schemeClr val="accent1"/>
                </a:solidFill>
              </a:defRPr>
            </a:lvl7pPr>
            <a:lvl8pPr lvl="7" algn="ctr">
              <a:spcBef>
                <a:spcPts val="0"/>
              </a:spcBef>
              <a:spcAft>
                <a:spcPts val="0"/>
              </a:spcAft>
              <a:buClr>
                <a:schemeClr val="accent1"/>
              </a:buClr>
              <a:buSzPts val="5200"/>
              <a:buNone/>
              <a:defRPr sz="6933">
                <a:solidFill>
                  <a:schemeClr val="accent1"/>
                </a:solidFill>
              </a:defRPr>
            </a:lvl8pPr>
            <a:lvl9pPr lvl="8" algn="ctr">
              <a:spcBef>
                <a:spcPts val="0"/>
              </a:spcBef>
              <a:spcAft>
                <a:spcPts val="0"/>
              </a:spcAft>
              <a:buClr>
                <a:schemeClr val="accent1"/>
              </a:buClr>
              <a:buSzPts val="5200"/>
              <a:buNone/>
              <a:defRPr sz="6933">
                <a:solidFill>
                  <a:schemeClr val="accent1"/>
                </a:solidFill>
              </a:defRPr>
            </a:lvl9pPr>
          </a:lstStyle>
          <a:p>
            <a:endParaRPr/>
          </a:p>
        </p:txBody>
      </p:sp>
      <p:sp>
        <p:nvSpPr>
          <p:cNvPr id="18" name="Google Shape;18;p2"/>
          <p:cNvSpPr txBox="1">
            <a:spLocks noGrp="1"/>
          </p:cNvSpPr>
          <p:nvPr>
            <p:ph type="subTitle" idx="1"/>
          </p:nvPr>
        </p:nvSpPr>
        <p:spPr>
          <a:xfrm>
            <a:off x="5460100" y="4216600"/>
            <a:ext cx="3280000" cy="10568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accent1"/>
              </a:buClr>
              <a:buSzPts val="2800"/>
              <a:buNone/>
              <a:defRPr sz="2400"/>
            </a:lvl1pPr>
            <a:lvl2pPr lvl="1" algn="ctr">
              <a:lnSpc>
                <a:spcPct val="100000"/>
              </a:lnSpc>
              <a:spcBef>
                <a:spcPts val="0"/>
              </a:spcBef>
              <a:spcAft>
                <a:spcPts val="0"/>
              </a:spcAft>
              <a:buClr>
                <a:schemeClr val="accent1"/>
              </a:buClr>
              <a:buSzPts val="2800"/>
              <a:buNone/>
              <a:defRPr sz="3733">
                <a:solidFill>
                  <a:schemeClr val="accent1"/>
                </a:solidFill>
              </a:defRPr>
            </a:lvl2pPr>
            <a:lvl3pPr lvl="2" algn="ctr">
              <a:lnSpc>
                <a:spcPct val="100000"/>
              </a:lnSpc>
              <a:spcBef>
                <a:spcPts val="0"/>
              </a:spcBef>
              <a:spcAft>
                <a:spcPts val="0"/>
              </a:spcAft>
              <a:buClr>
                <a:schemeClr val="accent1"/>
              </a:buClr>
              <a:buSzPts val="2800"/>
              <a:buNone/>
              <a:defRPr sz="3733">
                <a:solidFill>
                  <a:schemeClr val="accent1"/>
                </a:solidFill>
              </a:defRPr>
            </a:lvl3pPr>
            <a:lvl4pPr lvl="3" algn="ctr">
              <a:lnSpc>
                <a:spcPct val="100000"/>
              </a:lnSpc>
              <a:spcBef>
                <a:spcPts val="0"/>
              </a:spcBef>
              <a:spcAft>
                <a:spcPts val="0"/>
              </a:spcAft>
              <a:buClr>
                <a:schemeClr val="accent1"/>
              </a:buClr>
              <a:buSzPts val="2800"/>
              <a:buNone/>
              <a:defRPr sz="3733">
                <a:solidFill>
                  <a:schemeClr val="accent1"/>
                </a:solidFill>
              </a:defRPr>
            </a:lvl4pPr>
            <a:lvl5pPr lvl="4" algn="ctr">
              <a:lnSpc>
                <a:spcPct val="100000"/>
              </a:lnSpc>
              <a:spcBef>
                <a:spcPts val="0"/>
              </a:spcBef>
              <a:spcAft>
                <a:spcPts val="0"/>
              </a:spcAft>
              <a:buClr>
                <a:schemeClr val="accent1"/>
              </a:buClr>
              <a:buSzPts val="2800"/>
              <a:buNone/>
              <a:defRPr sz="3733">
                <a:solidFill>
                  <a:schemeClr val="accent1"/>
                </a:solidFill>
              </a:defRPr>
            </a:lvl5pPr>
            <a:lvl6pPr lvl="5" algn="ctr">
              <a:lnSpc>
                <a:spcPct val="100000"/>
              </a:lnSpc>
              <a:spcBef>
                <a:spcPts val="0"/>
              </a:spcBef>
              <a:spcAft>
                <a:spcPts val="0"/>
              </a:spcAft>
              <a:buClr>
                <a:schemeClr val="accent1"/>
              </a:buClr>
              <a:buSzPts val="2800"/>
              <a:buNone/>
              <a:defRPr sz="3733">
                <a:solidFill>
                  <a:schemeClr val="accent1"/>
                </a:solidFill>
              </a:defRPr>
            </a:lvl6pPr>
            <a:lvl7pPr lvl="6" algn="ctr">
              <a:lnSpc>
                <a:spcPct val="100000"/>
              </a:lnSpc>
              <a:spcBef>
                <a:spcPts val="0"/>
              </a:spcBef>
              <a:spcAft>
                <a:spcPts val="0"/>
              </a:spcAft>
              <a:buClr>
                <a:schemeClr val="accent1"/>
              </a:buClr>
              <a:buSzPts val="2800"/>
              <a:buNone/>
              <a:defRPr sz="3733">
                <a:solidFill>
                  <a:schemeClr val="accent1"/>
                </a:solidFill>
              </a:defRPr>
            </a:lvl7pPr>
            <a:lvl8pPr lvl="7" algn="ctr">
              <a:lnSpc>
                <a:spcPct val="100000"/>
              </a:lnSpc>
              <a:spcBef>
                <a:spcPts val="0"/>
              </a:spcBef>
              <a:spcAft>
                <a:spcPts val="0"/>
              </a:spcAft>
              <a:buClr>
                <a:schemeClr val="accent1"/>
              </a:buClr>
              <a:buSzPts val="2800"/>
              <a:buNone/>
              <a:defRPr sz="3733">
                <a:solidFill>
                  <a:schemeClr val="accent1"/>
                </a:solidFill>
              </a:defRPr>
            </a:lvl8pPr>
            <a:lvl9pPr lvl="8" algn="ctr">
              <a:lnSpc>
                <a:spcPct val="100000"/>
              </a:lnSpc>
              <a:spcBef>
                <a:spcPts val="0"/>
              </a:spcBef>
              <a:spcAft>
                <a:spcPts val="0"/>
              </a:spcAft>
              <a:buClr>
                <a:schemeClr val="accent1"/>
              </a:buClr>
              <a:buSzPts val="2800"/>
              <a:buNone/>
              <a:defRPr sz="3733">
                <a:solidFill>
                  <a:schemeClr val="accent1"/>
                </a:solidFill>
              </a:defRPr>
            </a:lvl9pPr>
          </a:lstStyle>
          <a:p>
            <a:endParaRPr/>
          </a:p>
        </p:txBody>
      </p:sp>
    </p:spTree>
    <p:extLst>
      <p:ext uri="{BB962C8B-B14F-4D97-AF65-F5344CB8AC3E}">
        <p14:creationId xmlns:p14="http://schemas.microsoft.com/office/powerpoint/2010/main" val="39247875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9"/>
        <p:cNvGrpSpPr/>
        <p:nvPr/>
      </p:nvGrpSpPr>
      <p:grpSpPr>
        <a:xfrm>
          <a:off x="0" y="0"/>
          <a:ext cx="0" cy="0"/>
          <a:chOff x="0" y="0"/>
          <a:chExt cx="0" cy="0"/>
        </a:xfrm>
      </p:grpSpPr>
      <p:grpSp>
        <p:nvGrpSpPr>
          <p:cNvPr id="20" name="Google Shape;20;p3"/>
          <p:cNvGrpSpPr/>
          <p:nvPr/>
        </p:nvGrpSpPr>
        <p:grpSpPr>
          <a:xfrm rot="10800000">
            <a:off x="-1448045" y="-36983"/>
            <a:ext cx="4029681" cy="4702604"/>
            <a:chOff x="5353050" y="0"/>
            <a:chExt cx="4407556" cy="5143580"/>
          </a:xfrm>
        </p:grpSpPr>
        <p:sp>
          <p:nvSpPr>
            <p:cNvPr id="21" name="Google Shape;21;p3"/>
            <p:cNvSpPr/>
            <p:nvPr/>
          </p:nvSpPr>
          <p:spPr>
            <a:xfrm flipH="1">
              <a:off x="5353116" y="0"/>
              <a:ext cx="4407491" cy="5143580"/>
            </a:xfrm>
            <a:custGeom>
              <a:avLst/>
              <a:gdLst/>
              <a:ahLst/>
              <a:cxnLst/>
              <a:rect l="l" t="t" r="r" b="b"/>
              <a:pathLst>
                <a:path w="67254" h="78486" extrusionOk="0">
                  <a:moveTo>
                    <a:pt x="0" y="0"/>
                  </a:moveTo>
                  <a:lnTo>
                    <a:pt x="0" y="78486"/>
                  </a:lnTo>
                  <a:lnTo>
                    <a:pt x="67254" y="78486"/>
                  </a:lnTo>
                  <a:cubicBezTo>
                    <a:pt x="25231" y="63217"/>
                    <a:pt x="16815" y="0"/>
                    <a:pt x="16815" y="0"/>
                  </a:cubicBezTo>
                  <a:close/>
                </a:path>
              </a:pathLst>
            </a:custGeom>
            <a:solidFill>
              <a:srgbClr val="12102F">
                <a:alpha val="541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 name="Google Shape;22;p3"/>
            <p:cNvSpPr/>
            <p:nvPr/>
          </p:nvSpPr>
          <p:spPr>
            <a:xfrm flipH="1">
              <a:off x="5353050" y="0"/>
              <a:ext cx="4407556" cy="5143580"/>
            </a:xfrm>
            <a:custGeom>
              <a:avLst/>
              <a:gdLst/>
              <a:ahLst/>
              <a:cxnLst/>
              <a:rect l="l" t="t" r="r" b="b"/>
              <a:pathLst>
                <a:path w="67255" h="78486" extrusionOk="0">
                  <a:moveTo>
                    <a:pt x="67254" y="78486"/>
                  </a:moveTo>
                  <a:lnTo>
                    <a:pt x="1" y="78486"/>
                  </a:lnTo>
                  <a:lnTo>
                    <a:pt x="1" y="0"/>
                  </a:lnTo>
                  <a:lnTo>
                    <a:pt x="19446" y="0"/>
                  </a:lnTo>
                  <a:cubicBezTo>
                    <a:pt x="19446" y="0"/>
                    <a:pt x="21983" y="27742"/>
                    <a:pt x="35916" y="50908"/>
                  </a:cubicBezTo>
                  <a:cubicBezTo>
                    <a:pt x="43014" y="62714"/>
                    <a:pt x="53070" y="73331"/>
                    <a:pt x="67254" y="78486"/>
                  </a:cubicBezTo>
                  <a:close/>
                </a:path>
              </a:pathLst>
            </a:custGeom>
            <a:gradFill>
              <a:gsLst>
                <a:gs pos="0">
                  <a:schemeClr val="accent2"/>
                </a:gs>
                <a:gs pos="100000">
                  <a:schemeClr val="accen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 name="Google Shape;23;p3"/>
            <p:cNvSpPr/>
            <p:nvPr/>
          </p:nvSpPr>
          <p:spPr>
            <a:xfrm flipH="1">
              <a:off x="7407048" y="0"/>
              <a:ext cx="2353558" cy="5143580"/>
            </a:xfrm>
            <a:custGeom>
              <a:avLst/>
              <a:gdLst/>
              <a:ahLst/>
              <a:cxnLst/>
              <a:rect l="l" t="t" r="r" b="b"/>
              <a:pathLst>
                <a:path w="35913" h="78486" extrusionOk="0">
                  <a:moveTo>
                    <a:pt x="35913" y="50908"/>
                  </a:moveTo>
                  <a:cubicBezTo>
                    <a:pt x="26008" y="76791"/>
                    <a:pt x="0" y="78486"/>
                    <a:pt x="0" y="78486"/>
                  </a:cubicBezTo>
                  <a:lnTo>
                    <a:pt x="0" y="0"/>
                  </a:lnTo>
                  <a:lnTo>
                    <a:pt x="19443" y="0"/>
                  </a:lnTo>
                  <a:cubicBezTo>
                    <a:pt x="19443" y="0"/>
                    <a:pt x="21980" y="27742"/>
                    <a:pt x="35913" y="50908"/>
                  </a:cubicBezTo>
                  <a:close/>
                </a:path>
              </a:pathLst>
            </a:custGeom>
            <a:gradFill>
              <a:gsLst>
                <a:gs pos="0">
                  <a:srgbClr val="FFFFFF">
                    <a:alpha val="0"/>
                  </a:srgbClr>
                </a:gs>
                <a:gs pos="100000">
                  <a:srgbClr val="FFFFFF">
                    <a:alpha val="36078"/>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 name="Google Shape;24;p3"/>
            <p:cNvSpPr/>
            <p:nvPr/>
          </p:nvSpPr>
          <p:spPr>
            <a:xfrm flipH="1">
              <a:off x="6679151" y="0"/>
              <a:ext cx="3081456" cy="5143580"/>
            </a:xfrm>
            <a:custGeom>
              <a:avLst/>
              <a:gdLst/>
              <a:ahLst/>
              <a:cxnLst/>
              <a:rect l="l" t="t" r="r" b="b"/>
              <a:pathLst>
                <a:path w="47020" h="78486" extrusionOk="0">
                  <a:moveTo>
                    <a:pt x="14986" y="0"/>
                  </a:moveTo>
                  <a:cubicBezTo>
                    <a:pt x="14986" y="0"/>
                    <a:pt x="11464" y="73192"/>
                    <a:pt x="47019" y="78486"/>
                  </a:cubicBezTo>
                  <a:lnTo>
                    <a:pt x="1" y="78486"/>
                  </a:lnTo>
                  <a:lnTo>
                    <a:pt x="1" y="0"/>
                  </a:lnTo>
                  <a:close/>
                </a:path>
              </a:pathLst>
            </a:custGeom>
            <a:gradFill>
              <a:gsLst>
                <a:gs pos="0">
                  <a:srgbClr val="FFFFFF">
                    <a:alpha val="0"/>
                  </a:srgbClr>
                </a:gs>
                <a:gs pos="100000">
                  <a:srgbClr val="FFFFFF">
                    <a:alpha val="17647"/>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 name="Google Shape;25;p3"/>
            <p:cNvSpPr/>
            <p:nvPr/>
          </p:nvSpPr>
          <p:spPr>
            <a:xfrm flipH="1">
              <a:off x="5520033" y="0"/>
              <a:ext cx="4240573" cy="5143580"/>
            </a:xfrm>
            <a:custGeom>
              <a:avLst/>
              <a:gdLst/>
              <a:ahLst/>
              <a:cxnLst/>
              <a:rect l="l" t="t" r="r" b="b"/>
              <a:pathLst>
                <a:path w="64707" h="78486" extrusionOk="0">
                  <a:moveTo>
                    <a:pt x="2631" y="0"/>
                  </a:moveTo>
                  <a:cubicBezTo>
                    <a:pt x="2631" y="0"/>
                    <a:pt x="10424" y="78486"/>
                    <a:pt x="64707" y="78486"/>
                  </a:cubicBezTo>
                  <a:lnTo>
                    <a:pt x="0" y="78486"/>
                  </a:lnTo>
                  <a:lnTo>
                    <a:pt x="0" y="0"/>
                  </a:lnTo>
                  <a:close/>
                </a:path>
              </a:pathLst>
            </a:custGeom>
            <a:gradFill>
              <a:gsLst>
                <a:gs pos="0">
                  <a:srgbClr val="8AAFDC">
                    <a:alpha val="18039"/>
                  </a:srgbClr>
                </a:gs>
                <a:gs pos="100000">
                  <a:srgbClr val="114CA0">
                    <a:alpha val="29019"/>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6" name="Google Shape;26;p3"/>
          <p:cNvSpPr txBox="1">
            <a:spLocks noGrp="1"/>
          </p:cNvSpPr>
          <p:nvPr>
            <p:ph type="title"/>
          </p:nvPr>
        </p:nvSpPr>
        <p:spPr>
          <a:xfrm rot="-294">
            <a:off x="1869133" y="3789412"/>
            <a:ext cx="4670000" cy="11224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6400"/>
            </a:lvl1pPr>
            <a:lvl2pPr lvl="1" algn="ctr">
              <a:spcBef>
                <a:spcPts val="0"/>
              </a:spcBef>
              <a:spcAft>
                <a:spcPts val="0"/>
              </a:spcAft>
              <a:buSzPts val="3600"/>
              <a:buNone/>
              <a:defRPr sz="4800"/>
            </a:lvl2pPr>
            <a:lvl3pPr lvl="2" algn="ctr">
              <a:spcBef>
                <a:spcPts val="0"/>
              </a:spcBef>
              <a:spcAft>
                <a:spcPts val="0"/>
              </a:spcAft>
              <a:buSzPts val="3600"/>
              <a:buNone/>
              <a:defRPr sz="4800"/>
            </a:lvl3pPr>
            <a:lvl4pPr lvl="3" algn="ctr">
              <a:spcBef>
                <a:spcPts val="0"/>
              </a:spcBef>
              <a:spcAft>
                <a:spcPts val="0"/>
              </a:spcAft>
              <a:buSzPts val="3600"/>
              <a:buNone/>
              <a:defRPr sz="4800"/>
            </a:lvl4pPr>
            <a:lvl5pPr lvl="4" algn="ctr">
              <a:spcBef>
                <a:spcPts val="0"/>
              </a:spcBef>
              <a:spcAft>
                <a:spcPts val="0"/>
              </a:spcAft>
              <a:buSzPts val="3600"/>
              <a:buNone/>
              <a:defRPr sz="4800"/>
            </a:lvl5pPr>
            <a:lvl6pPr lvl="5" algn="ctr">
              <a:spcBef>
                <a:spcPts val="0"/>
              </a:spcBef>
              <a:spcAft>
                <a:spcPts val="0"/>
              </a:spcAft>
              <a:buSzPts val="3600"/>
              <a:buNone/>
              <a:defRPr sz="4800"/>
            </a:lvl6pPr>
            <a:lvl7pPr lvl="6" algn="ctr">
              <a:spcBef>
                <a:spcPts val="0"/>
              </a:spcBef>
              <a:spcAft>
                <a:spcPts val="0"/>
              </a:spcAft>
              <a:buSzPts val="3600"/>
              <a:buNone/>
              <a:defRPr sz="4800"/>
            </a:lvl7pPr>
            <a:lvl8pPr lvl="7" algn="ctr">
              <a:spcBef>
                <a:spcPts val="0"/>
              </a:spcBef>
              <a:spcAft>
                <a:spcPts val="0"/>
              </a:spcAft>
              <a:buSzPts val="3600"/>
              <a:buNone/>
              <a:defRPr sz="4800"/>
            </a:lvl8pPr>
            <a:lvl9pPr lvl="8" algn="ctr">
              <a:spcBef>
                <a:spcPts val="0"/>
              </a:spcBef>
              <a:spcAft>
                <a:spcPts val="0"/>
              </a:spcAft>
              <a:buSzPts val="3600"/>
              <a:buNone/>
              <a:defRPr sz="4800"/>
            </a:lvl9pPr>
          </a:lstStyle>
          <a:p>
            <a:endParaRPr/>
          </a:p>
        </p:txBody>
      </p:sp>
      <p:sp>
        <p:nvSpPr>
          <p:cNvPr id="27" name="Google Shape;27;p3"/>
          <p:cNvSpPr txBox="1">
            <a:spLocks noGrp="1"/>
          </p:cNvSpPr>
          <p:nvPr>
            <p:ph type="subTitle" idx="1"/>
          </p:nvPr>
        </p:nvSpPr>
        <p:spPr>
          <a:xfrm flipH="1">
            <a:off x="2175933" y="4636733"/>
            <a:ext cx="4056400" cy="1429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2400"/>
            </a:lvl1pPr>
            <a:lvl2pPr lvl="1" algn="ctr" rtl="0">
              <a:lnSpc>
                <a:spcPct val="100000"/>
              </a:lnSpc>
              <a:spcBef>
                <a:spcPts val="0"/>
              </a:spcBef>
              <a:spcAft>
                <a:spcPts val="0"/>
              </a:spcAft>
              <a:buSzPts val="1400"/>
              <a:buNone/>
              <a:defRPr sz="1867"/>
            </a:lvl2pPr>
            <a:lvl3pPr lvl="2" algn="ctr" rtl="0">
              <a:lnSpc>
                <a:spcPct val="100000"/>
              </a:lnSpc>
              <a:spcBef>
                <a:spcPts val="0"/>
              </a:spcBef>
              <a:spcAft>
                <a:spcPts val="0"/>
              </a:spcAft>
              <a:buSzPts val="1400"/>
              <a:buNone/>
              <a:defRPr sz="1867"/>
            </a:lvl3pPr>
            <a:lvl4pPr lvl="3" algn="ctr" rtl="0">
              <a:lnSpc>
                <a:spcPct val="100000"/>
              </a:lnSpc>
              <a:spcBef>
                <a:spcPts val="0"/>
              </a:spcBef>
              <a:spcAft>
                <a:spcPts val="0"/>
              </a:spcAft>
              <a:buSzPts val="1400"/>
              <a:buNone/>
              <a:defRPr sz="1867"/>
            </a:lvl4pPr>
            <a:lvl5pPr lvl="4" algn="ctr" rtl="0">
              <a:lnSpc>
                <a:spcPct val="100000"/>
              </a:lnSpc>
              <a:spcBef>
                <a:spcPts val="0"/>
              </a:spcBef>
              <a:spcAft>
                <a:spcPts val="0"/>
              </a:spcAft>
              <a:buSzPts val="1400"/>
              <a:buNone/>
              <a:defRPr sz="1867"/>
            </a:lvl5pPr>
            <a:lvl6pPr lvl="5" algn="ctr" rtl="0">
              <a:lnSpc>
                <a:spcPct val="100000"/>
              </a:lnSpc>
              <a:spcBef>
                <a:spcPts val="0"/>
              </a:spcBef>
              <a:spcAft>
                <a:spcPts val="0"/>
              </a:spcAft>
              <a:buSzPts val="1400"/>
              <a:buNone/>
              <a:defRPr sz="1867"/>
            </a:lvl6pPr>
            <a:lvl7pPr lvl="6" algn="ctr" rtl="0">
              <a:lnSpc>
                <a:spcPct val="100000"/>
              </a:lnSpc>
              <a:spcBef>
                <a:spcPts val="0"/>
              </a:spcBef>
              <a:spcAft>
                <a:spcPts val="0"/>
              </a:spcAft>
              <a:buSzPts val="1400"/>
              <a:buNone/>
              <a:defRPr sz="1867"/>
            </a:lvl7pPr>
            <a:lvl8pPr lvl="7" algn="ctr" rtl="0">
              <a:lnSpc>
                <a:spcPct val="100000"/>
              </a:lnSpc>
              <a:spcBef>
                <a:spcPts val="0"/>
              </a:spcBef>
              <a:spcAft>
                <a:spcPts val="0"/>
              </a:spcAft>
              <a:buSzPts val="1400"/>
              <a:buNone/>
              <a:defRPr sz="1867"/>
            </a:lvl8pPr>
            <a:lvl9pPr lvl="8" algn="ctr" rtl="0">
              <a:lnSpc>
                <a:spcPct val="100000"/>
              </a:lnSpc>
              <a:spcBef>
                <a:spcPts val="0"/>
              </a:spcBef>
              <a:spcAft>
                <a:spcPts val="0"/>
              </a:spcAft>
              <a:buSzPts val="1400"/>
              <a:buNone/>
              <a:defRPr sz="1867"/>
            </a:lvl9pPr>
          </a:lstStyle>
          <a:p>
            <a:endParaRPr/>
          </a:p>
        </p:txBody>
      </p:sp>
      <p:sp>
        <p:nvSpPr>
          <p:cNvPr id="28" name="Google Shape;28;p3"/>
          <p:cNvSpPr txBox="1">
            <a:spLocks noGrp="1"/>
          </p:cNvSpPr>
          <p:nvPr>
            <p:ph type="title" idx="2" hasCustomPrompt="1"/>
          </p:nvPr>
        </p:nvSpPr>
        <p:spPr>
          <a:xfrm>
            <a:off x="2950933" y="1564216"/>
            <a:ext cx="2506400" cy="1644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2000"/>
              <a:buNone/>
              <a:defRPr sz="9600"/>
            </a:lvl1pPr>
            <a:lvl2pPr lvl="1" algn="ctr" rtl="0">
              <a:spcBef>
                <a:spcPts val="0"/>
              </a:spcBef>
              <a:spcAft>
                <a:spcPts val="0"/>
              </a:spcAft>
              <a:buSzPts val="12000"/>
              <a:buNone/>
              <a:defRPr sz="16000"/>
            </a:lvl2pPr>
            <a:lvl3pPr lvl="2" algn="ctr" rtl="0">
              <a:spcBef>
                <a:spcPts val="0"/>
              </a:spcBef>
              <a:spcAft>
                <a:spcPts val="0"/>
              </a:spcAft>
              <a:buSzPts val="12000"/>
              <a:buNone/>
              <a:defRPr sz="16000"/>
            </a:lvl3pPr>
            <a:lvl4pPr lvl="3" algn="ctr" rtl="0">
              <a:spcBef>
                <a:spcPts val="0"/>
              </a:spcBef>
              <a:spcAft>
                <a:spcPts val="0"/>
              </a:spcAft>
              <a:buSzPts val="12000"/>
              <a:buNone/>
              <a:defRPr sz="16000"/>
            </a:lvl4pPr>
            <a:lvl5pPr lvl="4" algn="ctr" rtl="0">
              <a:spcBef>
                <a:spcPts val="0"/>
              </a:spcBef>
              <a:spcAft>
                <a:spcPts val="0"/>
              </a:spcAft>
              <a:buSzPts val="12000"/>
              <a:buNone/>
              <a:defRPr sz="16000"/>
            </a:lvl5pPr>
            <a:lvl6pPr lvl="5" algn="ctr" rtl="0">
              <a:spcBef>
                <a:spcPts val="0"/>
              </a:spcBef>
              <a:spcAft>
                <a:spcPts val="0"/>
              </a:spcAft>
              <a:buSzPts val="12000"/>
              <a:buNone/>
              <a:defRPr sz="16000"/>
            </a:lvl6pPr>
            <a:lvl7pPr lvl="6" algn="ctr" rtl="0">
              <a:spcBef>
                <a:spcPts val="0"/>
              </a:spcBef>
              <a:spcAft>
                <a:spcPts val="0"/>
              </a:spcAft>
              <a:buSzPts val="12000"/>
              <a:buNone/>
              <a:defRPr sz="16000"/>
            </a:lvl7pPr>
            <a:lvl8pPr lvl="7" algn="ctr" rtl="0">
              <a:spcBef>
                <a:spcPts val="0"/>
              </a:spcBef>
              <a:spcAft>
                <a:spcPts val="0"/>
              </a:spcAft>
              <a:buSzPts val="12000"/>
              <a:buNone/>
              <a:defRPr sz="16000"/>
            </a:lvl8pPr>
            <a:lvl9pPr lvl="8" algn="ctr" rtl="0">
              <a:spcBef>
                <a:spcPts val="0"/>
              </a:spcBef>
              <a:spcAft>
                <a:spcPts val="0"/>
              </a:spcAft>
              <a:buSzPts val="12000"/>
              <a:buNone/>
              <a:defRPr sz="16000"/>
            </a:lvl9pPr>
          </a:lstStyle>
          <a:p>
            <a:r>
              <a:t>xx%</a:t>
            </a:r>
          </a:p>
        </p:txBody>
      </p:sp>
      <p:grpSp>
        <p:nvGrpSpPr>
          <p:cNvPr id="29" name="Google Shape;29;p3"/>
          <p:cNvGrpSpPr/>
          <p:nvPr/>
        </p:nvGrpSpPr>
        <p:grpSpPr>
          <a:xfrm rot="10800000" flipH="1">
            <a:off x="2230012" y="-1214671"/>
            <a:ext cx="11525467" cy="8072677"/>
            <a:chOff x="5353050" y="0"/>
            <a:chExt cx="4407556" cy="5143580"/>
          </a:xfrm>
        </p:grpSpPr>
        <p:sp>
          <p:nvSpPr>
            <p:cNvPr id="30" name="Google Shape;30;p3"/>
            <p:cNvSpPr/>
            <p:nvPr/>
          </p:nvSpPr>
          <p:spPr>
            <a:xfrm flipH="1">
              <a:off x="5353116" y="0"/>
              <a:ext cx="4407491" cy="5143580"/>
            </a:xfrm>
            <a:custGeom>
              <a:avLst/>
              <a:gdLst/>
              <a:ahLst/>
              <a:cxnLst/>
              <a:rect l="l" t="t" r="r" b="b"/>
              <a:pathLst>
                <a:path w="67254" h="78486" extrusionOk="0">
                  <a:moveTo>
                    <a:pt x="0" y="0"/>
                  </a:moveTo>
                  <a:lnTo>
                    <a:pt x="0" y="78486"/>
                  </a:lnTo>
                  <a:lnTo>
                    <a:pt x="67254" y="78486"/>
                  </a:lnTo>
                  <a:cubicBezTo>
                    <a:pt x="25231" y="63217"/>
                    <a:pt x="16815" y="0"/>
                    <a:pt x="16815" y="0"/>
                  </a:cubicBezTo>
                  <a:close/>
                </a:path>
              </a:pathLst>
            </a:custGeom>
            <a:solidFill>
              <a:srgbClr val="12102F">
                <a:alpha val="541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 name="Google Shape;31;p3"/>
            <p:cNvSpPr/>
            <p:nvPr/>
          </p:nvSpPr>
          <p:spPr>
            <a:xfrm flipH="1">
              <a:off x="5353050" y="0"/>
              <a:ext cx="4407556" cy="5143580"/>
            </a:xfrm>
            <a:custGeom>
              <a:avLst/>
              <a:gdLst/>
              <a:ahLst/>
              <a:cxnLst/>
              <a:rect l="l" t="t" r="r" b="b"/>
              <a:pathLst>
                <a:path w="67255" h="78486" extrusionOk="0">
                  <a:moveTo>
                    <a:pt x="67254" y="78486"/>
                  </a:moveTo>
                  <a:lnTo>
                    <a:pt x="1" y="78486"/>
                  </a:lnTo>
                  <a:lnTo>
                    <a:pt x="1" y="0"/>
                  </a:lnTo>
                  <a:lnTo>
                    <a:pt x="19446" y="0"/>
                  </a:lnTo>
                  <a:cubicBezTo>
                    <a:pt x="19446" y="0"/>
                    <a:pt x="21983" y="27742"/>
                    <a:pt x="35916" y="50908"/>
                  </a:cubicBezTo>
                  <a:cubicBezTo>
                    <a:pt x="43014" y="62714"/>
                    <a:pt x="53070" y="73331"/>
                    <a:pt x="67254" y="78486"/>
                  </a:cubicBezTo>
                  <a:close/>
                </a:path>
              </a:pathLst>
            </a:custGeom>
            <a:gradFill>
              <a:gsLst>
                <a:gs pos="0">
                  <a:schemeClr val="accent2"/>
                </a:gs>
                <a:gs pos="100000">
                  <a:schemeClr val="accen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 name="Google Shape;32;p3"/>
            <p:cNvSpPr/>
            <p:nvPr/>
          </p:nvSpPr>
          <p:spPr>
            <a:xfrm flipH="1">
              <a:off x="7407048" y="0"/>
              <a:ext cx="2353558" cy="5143580"/>
            </a:xfrm>
            <a:custGeom>
              <a:avLst/>
              <a:gdLst/>
              <a:ahLst/>
              <a:cxnLst/>
              <a:rect l="l" t="t" r="r" b="b"/>
              <a:pathLst>
                <a:path w="35913" h="78486" extrusionOk="0">
                  <a:moveTo>
                    <a:pt x="35913" y="50908"/>
                  </a:moveTo>
                  <a:cubicBezTo>
                    <a:pt x="26008" y="76791"/>
                    <a:pt x="0" y="78486"/>
                    <a:pt x="0" y="78486"/>
                  </a:cubicBezTo>
                  <a:lnTo>
                    <a:pt x="0" y="0"/>
                  </a:lnTo>
                  <a:lnTo>
                    <a:pt x="19443" y="0"/>
                  </a:lnTo>
                  <a:cubicBezTo>
                    <a:pt x="19443" y="0"/>
                    <a:pt x="21980" y="27742"/>
                    <a:pt x="35913" y="50908"/>
                  </a:cubicBezTo>
                  <a:close/>
                </a:path>
              </a:pathLst>
            </a:custGeom>
            <a:gradFill>
              <a:gsLst>
                <a:gs pos="0">
                  <a:srgbClr val="FFFFFF">
                    <a:alpha val="0"/>
                  </a:srgbClr>
                </a:gs>
                <a:gs pos="100000">
                  <a:srgbClr val="FFFFFF">
                    <a:alpha val="36078"/>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 name="Google Shape;33;p3"/>
            <p:cNvSpPr/>
            <p:nvPr/>
          </p:nvSpPr>
          <p:spPr>
            <a:xfrm flipH="1">
              <a:off x="6679151" y="0"/>
              <a:ext cx="3081456" cy="5143580"/>
            </a:xfrm>
            <a:custGeom>
              <a:avLst/>
              <a:gdLst/>
              <a:ahLst/>
              <a:cxnLst/>
              <a:rect l="l" t="t" r="r" b="b"/>
              <a:pathLst>
                <a:path w="47020" h="78486" extrusionOk="0">
                  <a:moveTo>
                    <a:pt x="14986" y="0"/>
                  </a:moveTo>
                  <a:cubicBezTo>
                    <a:pt x="14986" y="0"/>
                    <a:pt x="11464" y="73192"/>
                    <a:pt x="47019" y="78486"/>
                  </a:cubicBezTo>
                  <a:lnTo>
                    <a:pt x="1" y="78486"/>
                  </a:lnTo>
                  <a:lnTo>
                    <a:pt x="1" y="0"/>
                  </a:lnTo>
                  <a:close/>
                </a:path>
              </a:pathLst>
            </a:custGeom>
            <a:gradFill>
              <a:gsLst>
                <a:gs pos="0">
                  <a:srgbClr val="FFFFFF">
                    <a:alpha val="0"/>
                  </a:srgbClr>
                </a:gs>
                <a:gs pos="100000">
                  <a:srgbClr val="FFFFFF">
                    <a:alpha val="17647"/>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 name="Google Shape;34;p3"/>
            <p:cNvSpPr/>
            <p:nvPr/>
          </p:nvSpPr>
          <p:spPr>
            <a:xfrm flipH="1">
              <a:off x="5520033" y="0"/>
              <a:ext cx="4240573" cy="5143580"/>
            </a:xfrm>
            <a:custGeom>
              <a:avLst/>
              <a:gdLst/>
              <a:ahLst/>
              <a:cxnLst/>
              <a:rect l="l" t="t" r="r" b="b"/>
              <a:pathLst>
                <a:path w="64707" h="78486" extrusionOk="0">
                  <a:moveTo>
                    <a:pt x="2631" y="0"/>
                  </a:moveTo>
                  <a:cubicBezTo>
                    <a:pt x="2631" y="0"/>
                    <a:pt x="10424" y="78486"/>
                    <a:pt x="64707" y="78486"/>
                  </a:cubicBezTo>
                  <a:lnTo>
                    <a:pt x="0" y="78486"/>
                  </a:lnTo>
                  <a:lnTo>
                    <a:pt x="0" y="0"/>
                  </a:lnTo>
                  <a:close/>
                </a:path>
              </a:pathLst>
            </a:custGeom>
            <a:gradFill>
              <a:gsLst>
                <a:gs pos="0">
                  <a:srgbClr val="8AAFDC">
                    <a:alpha val="18039"/>
                  </a:srgbClr>
                </a:gs>
                <a:gs pos="100000">
                  <a:srgbClr val="114CA0">
                    <a:alpha val="29019"/>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13058587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45"/>
        <p:cNvGrpSpPr/>
        <p:nvPr/>
      </p:nvGrpSpPr>
      <p:grpSpPr>
        <a:xfrm>
          <a:off x="0" y="0"/>
          <a:ext cx="0" cy="0"/>
          <a:chOff x="0" y="0"/>
          <a:chExt cx="0" cy="0"/>
        </a:xfrm>
      </p:grpSpPr>
      <p:grpSp>
        <p:nvGrpSpPr>
          <p:cNvPr id="46" name="Google Shape;46;p5"/>
          <p:cNvGrpSpPr/>
          <p:nvPr/>
        </p:nvGrpSpPr>
        <p:grpSpPr>
          <a:xfrm>
            <a:off x="-600" y="-4194019"/>
            <a:ext cx="14503799" cy="13112700"/>
            <a:chOff x="-450" y="-3145515"/>
            <a:chExt cx="10877849" cy="9834525"/>
          </a:xfrm>
        </p:grpSpPr>
        <p:sp>
          <p:nvSpPr>
            <p:cNvPr id="47" name="Google Shape;47;p5"/>
            <p:cNvSpPr/>
            <p:nvPr/>
          </p:nvSpPr>
          <p:spPr>
            <a:xfrm>
              <a:off x="2843508" y="-50"/>
              <a:ext cx="4240573" cy="5143580"/>
            </a:xfrm>
            <a:custGeom>
              <a:avLst/>
              <a:gdLst/>
              <a:ahLst/>
              <a:cxnLst/>
              <a:rect l="l" t="t" r="r" b="b"/>
              <a:pathLst>
                <a:path w="64707" h="78486" extrusionOk="0">
                  <a:moveTo>
                    <a:pt x="2631" y="0"/>
                  </a:moveTo>
                  <a:cubicBezTo>
                    <a:pt x="2631" y="0"/>
                    <a:pt x="10424" y="78486"/>
                    <a:pt x="64707" y="78486"/>
                  </a:cubicBezTo>
                  <a:lnTo>
                    <a:pt x="0" y="78486"/>
                  </a:lnTo>
                  <a:lnTo>
                    <a:pt x="0" y="0"/>
                  </a:lnTo>
                  <a:close/>
                </a:path>
              </a:pathLst>
            </a:custGeom>
            <a:gradFill>
              <a:gsLst>
                <a:gs pos="0">
                  <a:srgbClr val="8AAFDC">
                    <a:alpha val="18039"/>
                  </a:srgbClr>
                </a:gs>
                <a:gs pos="100000">
                  <a:srgbClr val="114CA0">
                    <a:alpha val="29019"/>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48" name="Google Shape;48;p5"/>
            <p:cNvGrpSpPr/>
            <p:nvPr/>
          </p:nvGrpSpPr>
          <p:grpSpPr>
            <a:xfrm rot="10800000">
              <a:off x="-450" y="-3145515"/>
              <a:ext cx="10877849" cy="9834525"/>
              <a:chOff x="5353050" y="0"/>
              <a:chExt cx="4407556" cy="5143580"/>
            </a:xfrm>
          </p:grpSpPr>
          <p:sp>
            <p:nvSpPr>
              <p:cNvPr id="49" name="Google Shape;49;p5"/>
              <p:cNvSpPr/>
              <p:nvPr/>
            </p:nvSpPr>
            <p:spPr>
              <a:xfrm flipH="1">
                <a:off x="5353116" y="0"/>
                <a:ext cx="4407491" cy="5143580"/>
              </a:xfrm>
              <a:custGeom>
                <a:avLst/>
                <a:gdLst/>
                <a:ahLst/>
                <a:cxnLst/>
                <a:rect l="l" t="t" r="r" b="b"/>
                <a:pathLst>
                  <a:path w="67254" h="78486" extrusionOk="0">
                    <a:moveTo>
                      <a:pt x="0" y="0"/>
                    </a:moveTo>
                    <a:lnTo>
                      <a:pt x="0" y="78486"/>
                    </a:lnTo>
                    <a:lnTo>
                      <a:pt x="67254" y="78486"/>
                    </a:lnTo>
                    <a:cubicBezTo>
                      <a:pt x="25231" y="63217"/>
                      <a:pt x="16815" y="0"/>
                      <a:pt x="16815" y="0"/>
                    </a:cubicBezTo>
                    <a:close/>
                  </a:path>
                </a:pathLst>
              </a:custGeom>
              <a:solidFill>
                <a:srgbClr val="12102F">
                  <a:alpha val="541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 name="Google Shape;50;p5"/>
              <p:cNvSpPr/>
              <p:nvPr/>
            </p:nvSpPr>
            <p:spPr>
              <a:xfrm flipH="1">
                <a:off x="5353050" y="0"/>
                <a:ext cx="4407556" cy="5143580"/>
              </a:xfrm>
              <a:custGeom>
                <a:avLst/>
                <a:gdLst/>
                <a:ahLst/>
                <a:cxnLst/>
                <a:rect l="l" t="t" r="r" b="b"/>
                <a:pathLst>
                  <a:path w="67255" h="78486" extrusionOk="0">
                    <a:moveTo>
                      <a:pt x="67254" y="78486"/>
                    </a:moveTo>
                    <a:lnTo>
                      <a:pt x="1" y="78486"/>
                    </a:lnTo>
                    <a:lnTo>
                      <a:pt x="1" y="0"/>
                    </a:lnTo>
                    <a:lnTo>
                      <a:pt x="19446" y="0"/>
                    </a:lnTo>
                    <a:cubicBezTo>
                      <a:pt x="19446" y="0"/>
                      <a:pt x="21983" y="27742"/>
                      <a:pt x="35916" y="50908"/>
                    </a:cubicBezTo>
                    <a:cubicBezTo>
                      <a:pt x="43014" y="62714"/>
                      <a:pt x="53070" y="73331"/>
                      <a:pt x="67254" y="78486"/>
                    </a:cubicBezTo>
                    <a:close/>
                  </a:path>
                </a:pathLst>
              </a:custGeom>
              <a:gradFill>
                <a:gsLst>
                  <a:gs pos="0">
                    <a:schemeClr val="accent2"/>
                  </a:gs>
                  <a:gs pos="100000">
                    <a:schemeClr val="accen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 name="Google Shape;51;p5"/>
              <p:cNvSpPr/>
              <p:nvPr/>
            </p:nvSpPr>
            <p:spPr>
              <a:xfrm flipH="1">
                <a:off x="7407048" y="0"/>
                <a:ext cx="2353558" cy="5143580"/>
              </a:xfrm>
              <a:custGeom>
                <a:avLst/>
                <a:gdLst/>
                <a:ahLst/>
                <a:cxnLst/>
                <a:rect l="l" t="t" r="r" b="b"/>
                <a:pathLst>
                  <a:path w="35913" h="78486" extrusionOk="0">
                    <a:moveTo>
                      <a:pt x="35913" y="50908"/>
                    </a:moveTo>
                    <a:cubicBezTo>
                      <a:pt x="26008" y="76791"/>
                      <a:pt x="0" y="78486"/>
                      <a:pt x="0" y="78486"/>
                    </a:cubicBezTo>
                    <a:lnTo>
                      <a:pt x="0" y="0"/>
                    </a:lnTo>
                    <a:lnTo>
                      <a:pt x="19443" y="0"/>
                    </a:lnTo>
                    <a:cubicBezTo>
                      <a:pt x="19443" y="0"/>
                      <a:pt x="21980" y="27742"/>
                      <a:pt x="35913" y="50908"/>
                    </a:cubicBezTo>
                    <a:close/>
                  </a:path>
                </a:pathLst>
              </a:custGeom>
              <a:gradFill>
                <a:gsLst>
                  <a:gs pos="0">
                    <a:srgbClr val="FFFFFF">
                      <a:alpha val="0"/>
                    </a:srgbClr>
                  </a:gs>
                  <a:gs pos="100000">
                    <a:srgbClr val="FFFFFF">
                      <a:alpha val="36078"/>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2" name="Google Shape;52;p5"/>
              <p:cNvSpPr/>
              <p:nvPr/>
            </p:nvSpPr>
            <p:spPr>
              <a:xfrm flipH="1">
                <a:off x="6679151" y="0"/>
                <a:ext cx="3081456" cy="5143580"/>
              </a:xfrm>
              <a:custGeom>
                <a:avLst/>
                <a:gdLst/>
                <a:ahLst/>
                <a:cxnLst/>
                <a:rect l="l" t="t" r="r" b="b"/>
                <a:pathLst>
                  <a:path w="47020" h="78486" extrusionOk="0">
                    <a:moveTo>
                      <a:pt x="14986" y="0"/>
                    </a:moveTo>
                    <a:cubicBezTo>
                      <a:pt x="14986" y="0"/>
                      <a:pt x="11464" y="73192"/>
                      <a:pt x="47019" y="78486"/>
                    </a:cubicBezTo>
                    <a:lnTo>
                      <a:pt x="1" y="78486"/>
                    </a:lnTo>
                    <a:lnTo>
                      <a:pt x="1" y="0"/>
                    </a:lnTo>
                    <a:close/>
                  </a:path>
                </a:pathLst>
              </a:custGeom>
              <a:gradFill>
                <a:gsLst>
                  <a:gs pos="0">
                    <a:srgbClr val="FFFFFF">
                      <a:alpha val="0"/>
                    </a:srgbClr>
                  </a:gs>
                  <a:gs pos="100000">
                    <a:srgbClr val="FFFFFF">
                      <a:alpha val="17647"/>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3" name="Google Shape;53;p5"/>
              <p:cNvSpPr/>
              <p:nvPr/>
            </p:nvSpPr>
            <p:spPr>
              <a:xfrm flipH="1">
                <a:off x="5520033" y="0"/>
                <a:ext cx="4240573" cy="5143580"/>
              </a:xfrm>
              <a:custGeom>
                <a:avLst/>
                <a:gdLst/>
                <a:ahLst/>
                <a:cxnLst/>
                <a:rect l="l" t="t" r="r" b="b"/>
                <a:pathLst>
                  <a:path w="64707" h="78486" extrusionOk="0">
                    <a:moveTo>
                      <a:pt x="2631" y="0"/>
                    </a:moveTo>
                    <a:cubicBezTo>
                      <a:pt x="2631" y="0"/>
                      <a:pt x="10424" y="78486"/>
                      <a:pt x="64707" y="78486"/>
                    </a:cubicBezTo>
                    <a:lnTo>
                      <a:pt x="0" y="78486"/>
                    </a:lnTo>
                    <a:lnTo>
                      <a:pt x="0" y="0"/>
                    </a:lnTo>
                    <a:close/>
                  </a:path>
                </a:pathLst>
              </a:custGeom>
              <a:gradFill>
                <a:gsLst>
                  <a:gs pos="0">
                    <a:srgbClr val="8AAFDC">
                      <a:alpha val="18039"/>
                    </a:srgbClr>
                  </a:gs>
                  <a:gs pos="100000">
                    <a:srgbClr val="114CA0">
                      <a:alpha val="29019"/>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sp>
        <p:nvSpPr>
          <p:cNvPr id="54" name="Google Shape;54;p5"/>
          <p:cNvSpPr txBox="1">
            <a:spLocks noGrp="1"/>
          </p:cNvSpPr>
          <p:nvPr>
            <p:ph type="ctrTitle"/>
          </p:nvPr>
        </p:nvSpPr>
        <p:spPr>
          <a:xfrm flipH="1">
            <a:off x="7919933" y="2514715"/>
            <a:ext cx="2572400" cy="608000"/>
          </a:xfrm>
          <a:prstGeom prst="rect">
            <a:avLst/>
          </a:prstGeom>
        </p:spPr>
        <p:txBody>
          <a:bodyPr spcFirstLastPara="1" wrap="square" lIns="91425" tIns="91425" rIns="91425" bIns="91425" anchor="b" anchorCtr="0">
            <a:noAutofit/>
          </a:bodyPr>
          <a:lstStyle>
            <a:lvl1pPr lvl="0" algn="r" rtl="0">
              <a:spcBef>
                <a:spcPts val="0"/>
              </a:spcBef>
              <a:spcAft>
                <a:spcPts val="0"/>
              </a:spcAft>
              <a:buClr>
                <a:schemeClr val="lt2"/>
              </a:buClr>
              <a:buSzPts val="2400"/>
              <a:buNone/>
              <a:defRPr sz="4000" b="0"/>
            </a:lvl1pPr>
            <a:lvl2pPr lvl="1" algn="ctr" rtl="0">
              <a:spcBef>
                <a:spcPts val="0"/>
              </a:spcBef>
              <a:spcAft>
                <a:spcPts val="0"/>
              </a:spcAft>
              <a:buClr>
                <a:schemeClr val="lt2"/>
              </a:buClr>
              <a:buSzPts val="1800"/>
              <a:buNone/>
              <a:defRPr sz="2400">
                <a:solidFill>
                  <a:schemeClr val="lt2"/>
                </a:solidFill>
              </a:defRPr>
            </a:lvl2pPr>
            <a:lvl3pPr lvl="2" algn="ctr" rtl="0">
              <a:spcBef>
                <a:spcPts val="0"/>
              </a:spcBef>
              <a:spcAft>
                <a:spcPts val="0"/>
              </a:spcAft>
              <a:buClr>
                <a:schemeClr val="lt2"/>
              </a:buClr>
              <a:buSzPts val="1800"/>
              <a:buNone/>
              <a:defRPr sz="2400">
                <a:solidFill>
                  <a:schemeClr val="lt2"/>
                </a:solidFill>
              </a:defRPr>
            </a:lvl3pPr>
            <a:lvl4pPr lvl="3" algn="ctr" rtl="0">
              <a:spcBef>
                <a:spcPts val="0"/>
              </a:spcBef>
              <a:spcAft>
                <a:spcPts val="0"/>
              </a:spcAft>
              <a:buClr>
                <a:schemeClr val="lt2"/>
              </a:buClr>
              <a:buSzPts val="1800"/>
              <a:buNone/>
              <a:defRPr sz="2400">
                <a:solidFill>
                  <a:schemeClr val="lt2"/>
                </a:solidFill>
              </a:defRPr>
            </a:lvl4pPr>
            <a:lvl5pPr lvl="4" algn="ctr" rtl="0">
              <a:spcBef>
                <a:spcPts val="0"/>
              </a:spcBef>
              <a:spcAft>
                <a:spcPts val="0"/>
              </a:spcAft>
              <a:buClr>
                <a:schemeClr val="lt2"/>
              </a:buClr>
              <a:buSzPts val="1800"/>
              <a:buNone/>
              <a:defRPr sz="2400">
                <a:solidFill>
                  <a:schemeClr val="lt2"/>
                </a:solidFill>
              </a:defRPr>
            </a:lvl5pPr>
            <a:lvl6pPr lvl="5" algn="ctr" rtl="0">
              <a:spcBef>
                <a:spcPts val="0"/>
              </a:spcBef>
              <a:spcAft>
                <a:spcPts val="0"/>
              </a:spcAft>
              <a:buClr>
                <a:schemeClr val="lt2"/>
              </a:buClr>
              <a:buSzPts val="1800"/>
              <a:buNone/>
              <a:defRPr sz="2400">
                <a:solidFill>
                  <a:schemeClr val="lt2"/>
                </a:solidFill>
              </a:defRPr>
            </a:lvl6pPr>
            <a:lvl7pPr lvl="6" algn="ctr" rtl="0">
              <a:spcBef>
                <a:spcPts val="0"/>
              </a:spcBef>
              <a:spcAft>
                <a:spcPts val="0"/>
              </a:spcAft>
              <a:buClr>
                <a:schemeClr val="lt2"/>
              </a:buClr>
              <a:buSzPts val="1800"/>
              <a:buNone/>
              <a:defRPr sz="2400">
                <a:solidFill>
                  <a:schemeClr val="lt2"/>
                </a:solidFill>
              </a:defRPr>
            </a:lvl7pPr>
            <a:lvl8pPr lvl="7" algn="ctr" rtl="0">
              <a:spcBef>
                <a:spcPts val="0"/>
              </a:spcBef>
              <a:spcAft>
                <a:spcPts val="0"/>
              </a:spcAft>
              <a:buClr>
                <a:schemeClr val="lt2"/>
              </a:buClr>
              <a:buSzPts val="1800"/>
              <a:buNone/>
              <a:defRPr sz="2400">
                <a:solidFill>
                  <a:schemeClr val="lt2"/>
                </a:solidFill>
              </a:defRPr>
            </a:lvl8pPr>
            <a:lvl9pPr lvl="8" algn="ctr" rtl="0">
              <a:spcBef>
                <a:spcPts val="0"/>
              </a:spcBef>
              <a:spcAft>
                <a:spcPts val="0"/>
              </a:spcAft>
              <a:buClr>
                <a:schemeClr val="lt2"/>
              </a:buClr>
              <a:buSzPts val="1800"/>
              <a:buNone/>
              <a:defRPr sz="2400">
                <a:solidFill>
                  <a:schemeClr val="lt2"/>
                </a:solidFill>
              </a:defRPr>
            </a:lvl9pPr>
          </a:lstStyle>
          <a:p>
            <a:endParaRPr/>
          </a:p>
        </p:txBody>
      </p:sp>
      <p:sp>
        <p:nvSpPr>
          <p:cNvPr id="55" name="Google Shape;55;p5"/>
          <p:cNvSpPr txBox="1">
            <a:spLocks noGrp="1"/>
          </p:cNvSpPr>
          <p:nvPr>
            <p:ph type="subTitle" idx="1"/>
          </p:nvPr>
        </p:nvSpPr>
        <p:spPr>
          <a:xfrm flipH="1">
            <a:off x="7240100" y="3379700"/>
            <a:ext cx="3368000" cy="15476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200"/>
              <a:buNone/>
              <a:defRPr sz="2133"/>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
        <p:nvSpPr>
          <p:cNvPr id="56" name="Google Shape;56;p5"/>
          <p:cNvSpPr txBox="1">
            <a:spLocks noGrp="1"/>
          </p:cNvSpPr>
          <p:nvPr>
            <p:ph type="ctrTitle" idx="2"/>
          </p:nvPr>
        </p:nvSpPr>
        <p:spPr>
          <a:xfrm flipH="1">
            <a:off x="1468011" y="2514715"/>
            <a:ext cx="2850400" cy="6080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lt2"/>
              </a:buClr>
              <a:buSzPts val="2400"/>
              <a:buNone/>
              <a:defRPr sz="4000" b="0"/>
            </a:lvl1pPr>
            <a:lvl2pPr lvl="1" algn="ctr" rtl="0">
              <a:spcBef>
                <a:spcPts val="0"/>
              </a:spcBef>
              <a:spcAft>
                <a:spcPts val="0"/>
              </a:spcAft>
              <a:buClr>
                <a:schemeClr val="lt2"/>
              </a:buClr>
              <a:buSzPts val="1800"/>
              <a:buNone/>
              <a:defRPr sz="2400">
                <a:solidFill>
                  <a:schemeClr val="lt2"/>
                </a:solidFill>
              </a:defRPr>
            </a:lvl2pPr>
            <a:lvl3pPr lvl="2" algn="ctr" rtl="0">
              <a:spcBef>
                <a:spcPts val="0"/>
              </a:spcBef>
              <a:spcAft>
                <a:spcPts val="0"/>
              </a:spcAft>
              <a:buClr>
                <a:schemeClr val="lt2"/>
              </a:buClr>
              <a:buSzPts val="1800"/>
              <a:buNone/>
              <a:defRPr sz="2400">
                <a:solidFill>
                  <a:schemeClr val="lt2"/>
                </a:solidFill>
              </a:defRPr>
            </a:lvl3pPr>
            <a:lvl4pPr lvl="3" algn="ctr" rtl="0">
              <a:spcBef>
                <a:spcPts val="0"/>
              </a:spcBef>
              <a:spcAft>
                <a:spcPts val="0"/>
              </a:spcAft>
              <a:buClr>
                <a:schemeClr val="lt2"/>
              </a:buClr>
              <a:buSzPts val="1800"/>
              <a:buNone/>
              <a:defRPr sz="2400">
                <a:solidFill>
                  <a:schemeClr val="lt2"/>
                </a:solidFill>
              </a:defRPr>
            </a:lvl4pPr>
            <a:lvl5pPr lvl="4" algn="ctr" rtl="0">
              <a:spcBef>
                <a:spcPts val="0"/>
              </a:spcBef>
              <a:spcAft>
                <a:spcPts val="0"/>
              </a:spcAft>
              <a:buClr>
                <a:schemeClr val="lt2"/>
              </a:buClr>
              <a:buSzPts val="1800"/>
              <a:buNone/>
              <a:defRPr sz="2400">
                <a:solidFill>
                  <a:schemeClr val="lt2"/>
                </a:solidFill>
              </a:defRPr>
            </a:lvl5pPr>
            <a:lvl6pPr lvl="5" algn="ctr" rtl="0">
              <a:spcBef>
                <a:spcPts val="0"/>
              </a:spcBef>
              <a:spcAft>
                <a:spcPts val="0"/>
              </a:spcAft>
              <a:buClr>
                <a:schemeClr val="lt2"/>
              </a:buClr>
              <a:buSzPts val="1800"/>
              <a:buNone/>
              <a:defRPr sz="2400">
                <a:solidFill>
                  <a:schemeClr val="lt2"/>
                </a:solidFill>
              </a:defRPr>
            </a:lvl6pPr>
            <a:lvl7pPr lvl="6" algn="ctr" rtl="0">
              <a:spcBef>
                <a:spcPts val="0"/>
              </a:spcBef>
              <a:spcAft>
                <a:spcPts val="0"/>
              </a:spcAft>
              <a:buClr>
                <a:schemeClr val="lt2"/>
              </a:buClr>
              <a:buSzPts val="1800"/>
              <a:buNone/>
              <a:defRPr sz="2400">
                <a:solidFill>
                  <a:schemeClr val="lt2"/>
                </a:solidFill>
              </a:defRPr>
            </a:lvl7pPr>
            <a:lvl8pPr lvl="7" algn="ctr" rtl="0">
              <a:spcBef>
                <a:spcPts val="0"/>
              </a:spcBef>
              <a:spcAft>
                <a:spcPts val="0"/>
              </a:spcAft>
              <a:buClr>
                <a:schemeClr val="lt2"/>
              </a:buClr>
              <a:buSzPts val="1800"/>
              <a:buNone/>
              <a:defRPr sz="2400">
                <a:solidFill>
                  <a:schemeClr val="lt2"/>
                </a:solidFill>
              </a:defRPr>
            </a:lvl8pPr>
            <a:lvl9pPr lvl="8" algn="ctr" rtl="0">
              <a:spcBef>
                <a:spcPts val="0"/>
              </a:spcBef>
              <a:spcAft>
                <a:spcPts val="0"/>
              </a:spcAft>
              <a:buClr>
                <a:schemeClr val="lt2"/>
              </a:buClr>
              <a:buSzPts val="1800"/>
              <a:buNone/>
              <a:defRPr sz="2400">
                <a:solidFill>
                  <a:schemeClr val="lt2"/>
                </a:solidFill>
              </a:defRPr>
            </a:lvl9pPr>
          </a:lstStyle>
          <a:p>
            <a:endParaRPr/>
          </a:p>
        </p:txBody>
      </p:sp>
      <p:sp>
        <p:nvSpPr>
          <p:cNvPr id="57" name="Google Shape;57;p5"/>
          <p:cNvSpPr txBox="1">
            <a:spLocks noGrp="1"/>
          </p:cNvSpPr>
          <p:nvPr>
            <p:ph type="subTitle" idx="3"/>
          </p:nvPr>
        </p:nvSpPr>
        <p:spPr>
          <a:xfrm flipH="1">
            <a:off x="1583900" y="3379700"/>
            <a:ext cx="3368000" cy="1547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sz="2133"/>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Tree>
    <p:extLst>
      <p:ext uri="{BB962C8B-B14F-4D97-AF65-F5344CB8AC3E}">
        <p14:creationId xmlns:p14="http://schemas.microsoft.com/office/powerpoint/2010/main" val="7216451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58"/>
        <p:cNvGrpSpPr/>
        <p:nvPr/>
      </p:nvGrpSpPr>
      <p:grpSpPr>
        <a:xfrm>
          <a:off x="0" y="0"/>
          <a:ext cx="0" cy="0"/>
          <a:chOff x="0" y="0"/>
          <a:chExt cx="0" cy="0"/>
        </a:xfrm>
      </p:grpSpPr>
      <p:sp>
        <p:nvSpPr>
          <p:cNvPr id="59" name="Google Shape;59;p6"/>
          <p:cNvSpPr txBox="1">
            <a:spLocks noGrp="1"/>
          </p:cNvSpPr>
          <p:nvPr>
            <p:ph type="title"/>
          </p:nvPr>
        </p:nvSpPr>
        <p:spPr>
          <a:xfrm>
            <a:off x="813349" y="467463"/>
            <a:ext cx="9378000" cy="845600"/>
          </a:xfrm>
          <a:prstGeom prst="rect">
            <a:avLst/>
          </a:prstGeom>
        </p:spPr>
        <p:txBody>
          <a:bodyPr spcFirstLastPara="1" wrap="square" lIns="91425" tIns="91425" rIns="91425" bIns="91425" anchor="t" anchorCtr="0">
            <a:noAutofit/>
          </a:bodyPr>
          <a:lstStyle>
            <a:lvl1pPr lvl="0" rtl="0">
              <a:spcBef>
                <a:spcPts val="0"/>
              </a:spcBef>
              <a:spcAft>
                <a:spcPts val="0"/>
              </a:spcAft>
              <a:buNone/>
              <a:defRPr sz="4000" b="0"/>
            </a:lvl1pPr>
            <a:lvl2pPr lvl="1" rtl="0">
              <a:spcBef>
                <a:spcPts val="0"/>
              </a:spcBef>
              <a:spcAft>
                <a:spcPts val="0"/>
              </a:spcAft>
              <a:buNone/>
              <a:defRPr sz="4000" b="0"/>
            </a:lvl2pPr>
            <a:lvl3pPr lvl="2" rtl="0">
              <a:spcBef>
                <a:spcPts val="0"/>
              </a:spcBef>
              <a:spcAft>
                <a:spcPts val="0"/>
              </a:spcAft>
              <a:buNone/>
              <a:defRPr sz="4000" b="0"/>
            </a:lvl3pPr>
            <a:lvl4pPr lvl="3" rtl="0">
              <a:spcBef>
                <a:spcPts val="0"/>
              </a:spcBef>
              <a:spcAft>
                <a:spcPts val="0"/>
              </a:spcAft>
              <a:buNone/>
              <a:defRPr sz="4000" b="0"/>
            </a:lvl4pPr>
            <a:lvl5pPr lvl="4" rtl="0">
              <a:spcBef>
                <a:spcPts val="0"/>
              </a:spcBef>
              <a:spcAft>
                <a:spcPts val="0"/>
              </a:spcAft>
              <a:buNone/>
              <a:defRPr sz="4000" b="0"/>
            </a:lvl5pPr>
            <a:lvl6pPr lvl="5" rtl="0">
              <a:spcBef>
                <a:spcPts val="0"/>
              </a:spcBef>
              <a:spcAft>
                <a:spcPts val="0"/>
              </a:spcAft>
              <a:buNone/>
              <a:defRPr sz="4000" b="0"/>
            </a:lvl6pPr>
            <a:lvl7pPr lvl="6" rtl="0">
              <a:spcBef>
                <a:spcPts val="0"/>
              </a:spcBef>
              <a:spcAft>
                <a:spcPts val="0"/>
              </a:spcAft>
              <a:buNone/>
              <a:defRPr sz="4000" b="0"/>
            </a:lvl7pPr>
            <a:lvl8pPr lvl="7" rtl="0">
              <a:spcBef>
                <a:spcPts val="0"/>
              </a:spcBef>
              <a:spcAft>
                <a:spcPts val="0"/>
              </a:spcAft>
              <a:buNone/>
              <a:defRPr sz="4000" b="0"/>
            </a:lvl8pPr>
            <a:lvl9pPr lvl="8" rtl="0">
              <a:spcBef>
                <a:spcPts val="0"/>
              </a:spcBef>
              <a:spcAft>
                <a:spcPts val="0"/>
              </a:spcAft>
              <a:buNone/>
              <a:defRPr sz="4000" b="0"/>
            </a:lvl9pPr>
          </a:lstStyle>
          <a:p>
            <a:endParaRPr/>
          </a:p>
        </p:txBody>
      </p:sp>
      <p:grpSp>
        <p:nvGrpSpPr>
          <p:cNvPr id="60" name="Google Shape;60;p6"/>
          <p:cNvGrpSpPr/>
          <p:nvPr/>
        </p:nvGrpSpPr>
        <p:grpSpPr>
          <a:xfrm>
            <a:off x="9" y="3779033"/>
            <a:ext cx="2766825" cy="3079023"/>
            <a:chOff x="6" y="2834274"/>
            <a:chExt cx="2075119" cy="2309267"/>
          </a:xfrm>
        </p:grpSpPr>
        <p:sp>
          <p:nvSpPr>
            <p:cNvPr id="61" name="Google Shape;61;p6"/>
            <p:cNvSpPr/>
            <p:nvPr/>
          </p:nvSpPr>
          <p:spPr>
            <a:xfrm flipH="1">
              <a:off x="12" y="2834274"/>
              <a:ext cx="2075113" cy="2308224"/>
            </a:xfrm>
            <a:custGeom>
              <a:avLst/>
              <a:gdLst/>
              <a:ahLst/>
              <a:cxnLst/>
              <a:rect l="l" t="t" r="r" b="b"/>
              <a:pathLst>
                <a:path w="36177" h="40241" extrusionOk="0">
                  <a:moveTo>
                    <a:pt x="36176" y="0"/>
                  </a:moveTo>
                  <a:cubicBezTo>
                    <a:pt x="24474" y="38948"/>
                    <a:pt x="1" y="40238"/>
                    <a:pt x="1" y="40238"/>
                  </a:cubicBezTo>
                  <a:lnTo>
                    <a:pt x="36176" y="40241"/>
                  </a:lnTo>
                  <a:lnTo>
                    <a:pt x="36176" y="0"/>
                  </a:lnTo>
                  <a:close/>
                </a:path>
              </a:pathLst>
            </a:custGeom>
            <a:solidFill>
              <a:srgbClr val="12102F">
                <a:alpha val="541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 name="Google Shape;62;p6"/>
            <p:cNvSpPr/>
            <p:nvPr/>
          </p:nvSpPr>
          <p:spPr>
            <a:xfrm flipH="1">
              <a:off x="11" y="2892496"/>
              <a:ext cx="2023718" cy="2251036"/>
            </a:xfrm>
            <a:custGeom>
              <a:avLst/>
              <a:gdLst/>
              <a:ahLst/>
              <a:cxnLst/>
              <a:rect l="l" t="t" r="r" b="b"/>
              <a:pathLst>
                <a:path w="35281" h="39244" extrusionOk="0">
                  <a:moveTo>
                    <a:pt x="1" y="39243"/>
                  </a:moveTo>
                  <a:cubicBezTo>
                    <a:pt x="1" y="39243"/>
                    <a:pt x="23866" y="37982"/>
                    <a:pt x="35280" y="0"/>
                  </a:cubicBezTo>
                  <a:lnTo>
                    <a:pt x="35280" y="39243"/>
                  </a:lnTo>
                  <a:close/>
                </a:path>
              </a:pathLst>
            </a:custGeom>
            <a:gradFill>
              <a:gsLst>
                <a:gs pos="0">
                  <a:schemeClr val="accent2"/>
                </a:gs>
                <a:gs pos="100000">
                  <a:schemeClr val="accen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3" name="Google Shape;63;p6"/>
            <p:cNvSpPr/>
            <p:nvPr/>
          </p:nvSpPr>
          <p:spPr>
            <a:xfrm flipH="1">
              <a:off x="6" y="3473332"/>
              <a:ext cx="1478339" cy="1670208"/>
            </a:xfrm>
            <a:custGeom>
              <a:avLst/>
              <a:gdLst/>
              <a:ahLst/>
              <a:cxnLst/>
              <a:rect l="l" t="t" r="r" b="b"/>
              <a:pathLst>
                <a:path w="25773" h="29118" extrusionOk="0">
                  <a:moveTo>
                    <a:pt x="25772" y="0"/>
                  </a:moveTo>
                  <a:cubicBezTo>
                    <a:pt x="25772" y="0"/>
                    <a:pt x="14842" y="27310"/>
                    <a:pt x="1" y="29117"/>
                  </a:cubicBezTo>
                  <a:lnTo>
                    <a:pt x="25772" y="29117"/>
                  </a:lnTo>
                  <a:close/>
                </a:path>
              </a:pathLst>
            </a:custGeom>
            <a:gradFill>
              <a:gsLst>
                <a:gs pos="0">
                  <a:srgbClr val="FFFFFF">
                    <a:alpha val="0"/>
                  </a:srgbClr>
                </a:gs>
                <a:gs pos="100000">
                  <a:srgbClr val="FFFFFF">
                    <a:alpha val="36078"/>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64" name="Google Shape;64;p6"/>
          <p:cNvGrpSpPr/>
          <p:nvPr/>
        </p:nvGrpSpPr>
        <p:grpSpPr>
          <a:xfrm>
            <a:off x="10670207" y="12"/>
            <a:ext cx="1521789" cy="1692593"/>
            <a:chOff x="8002655" y="8"/>
            <a:chExt cx="1141342" cy="1269445"/>
          </a:xfrm>
        </p:grpSpPr>
        <p:sp>
          <p:nvSpPr>
            <p:cNvPr id="65" name="Google Shape;65;p6"/>
            <p:cNvSpPr/>
            <p:nvPr/>
          </p:nvSpPr>
          <p:spPr>
            <a:xfrm rot="10800000" flipH="1">
              <a:off x="8002655" y="8"/>
              <a:ext cx="1141340" cy="1269445"/>
            </a:xfrm>
            <a:custGeom>
              <a:avLst/>
              <a:gdLst/>
              <a:ahLst/>
              <a:cxnLst/>
              <a:rect l="l" t="t" r="r" b="b"/>
              <a:pathLst>
                <a:path w="35281" h="39244" extrusionOk="0">
                  <a:moveTo>
                    <a:pt x="1" y="39243"/>
                  </a:moveTo>
                  <a:cubicBezTo>
                    <a:pt x="1" y="39243"/>
                    <a:pt x="23866" y="37982"/>
                    <a:pt x="35280" y="0"/>
                  </a:cubicBezTo>
                  <a:lnTo>
                    <a:pt x="35280" y="39243"/>
                  </a:lnTo>
                  <a:close/>
                </a:path>
              </a:pathLst>
            </a:custGeom>
            <a:gradFill>
              <a:gsLst>
                <a:gs pos="0">
                  <a:schemeClr val="accent2"/>
                </a:gs>
                <a:gs pos="100000">
                  <a:schemeClr val="accen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 name="Google Shape;66;p6"/>
            <p:cNvSpPr/>
            <p:nvPr/>
          </p:nvSpPr>
          <p:spPr>
            <a:xfrm rot="10800000" flipH="1">
              <a:off x="8237174" y="9"/>
              <a:ext cx="906823" cy="1024517"/>
            </a:xfrm>
            <a:custGeom>
              <a:avLst/>
              <a:gdLst/>
              <a:ahLst/>
              <a:cxnLst/>
              <a:rect l="l" t="t" r="r" b="b"/>
              <a:pathLst>
                <a:path w="25773" h="29118" extrusionOk="0">
                  <a:moveTo>
                    <a:pt x="25772" y="0"/>
                  </a:moveTo>
                  <a:cubicBezTo>
                    <a:pt x="25772" y="0"/>
                    <a:pt x="14842" y="27310"/>
                    <a:pt x="1" y="29117"/>
                  </a:cubicBezTo>
                  <a:lnTo>
                    <a:pt x="25772" y="29117"/>
                  </a:lnTo>
                  <a:close/>
                </a:path>
              </a:pathLst>
            </a:custGeom>
            <a:gradFill>
              <a:gsLst>
                <a:gs pos="0">
                  <a:srgbClr val="FFFFFF">
                    <a:alpha val="0"/>
                  </a:srgbClr>
                </a:gs>
                <a:gs pos="100000">
                  <a:srgbClr val="FFFFFF">
                    <a:alpha val="36078"/>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21584881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67"/>
        <p:cNvGrpSpPr/>
        <p:nvPr/>
      </p:nvGrpSpPr>
      <p:grpSpPr>
        <a:xfrm>
          <a:off x="0" y="0"/>
          <a:ext cx="0" cy="0"/>
          <a:chOff x="0" y="0"/>
          <a:chExt cx="0" cy="0"/>
        </a:xfrm>
      </p:grpSpPr>
      <p:grpSp>
        <p:nvGrpSpPr>
          <p:cNvPr id="68" name="Google Shape;68;p7"/>
          <p:cNvGrpSpPr/>
          <p:nvPr/>
        </p:nvGrpSpPr>
        <p:grpSpPr>
          <a:xfrm>
            <a:off x="9405521" y="-17"/>
            <a:ext cx="2786500" cy="3101017"/>
            <a:chOff x="7054140" y="-13"/>
            <a:chExt cx="2089875" cy="2325763"/>
          </a:xfrm>
        </p:grpSpPr>
        <p:sp>
          <p:nvSpPr>
            <p:cNvPr id="69" name="Google Shape;69;p7"/>
            <p:cNvSpPr/>
            <p:nvPr/>
          </p:nvSpPr>
          <p:spPr>
            <a:xfrm rot="10800000" flipH="1">
              <a:off x="7054140" y="1027"/>
              <a:ext cx="2089855" cy="2324723"/>
            </a:xfrm>
            <a:custGeom>
              <a:avLst/>
              <a:gdLst/>
              <a:ahLst/>
              <a:cxnLst/>
              <a:rect l="l" t="t" r="r" b="b"/>
              <a:pathLst>
                <a:path w="36177" h="40241" extrusionOk="0">
                  <a:moveTo>
                    <a:pt x="36176" y="0"/>
                  </a:moveTo>
                  <a:cubicBezTo>
                    <a:pt x="24474" y="38948"/>
                    <a:pt x="1" y="40238"/>
                    <a:pt x="1" y="40238"/>
                  </a:cubicBezTo>
                  <a:lnTo>
                    <a:pt x="36176" y="40241"/>
                  </a:lnTo>
                  <a:lnTo>
                    <a:pt x="36176" y="0"/>
                  </a:lnTo>
                  <a:close/>
                </a:path>
              </a:pathLst>
            </a:custGeom>
            <a:solidFill>
              <a:srgbClr val="12102F">
                <a:alpha val="541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0" name="Google Shape;70;p7"/>
            <p:cNvSpPr/>
            <p:nvPr/>
          </p:nvSpPr>
          <p:spPr>
            <a:xfrm rot="10800000" flipH="1">
              <a:off x="7105902" y="-13"/>
              <a:ext cx="2038095" cy="2267126"/>
            </a:xfrm>
            <a:custGeom>
              <a:avLst/>
              <a:gdLst/>
              <a:ahLst/>
              <a:cxnLst/>
              <a:rect l="l" t="t" r="r" b="b"/>
              <a:pathLst>
                <a:path w="35281" h="39244" extrusionOk="0">
                  <a:moveTo>
                    <a:pt x="1" y="39243"/>
                  </a:moveTo>
                  <a:cubicBezTo>
                    <a:pt x="1" y="39243"/>
                    <a:pt x="23866" y="37982"/>
                    <a:pt x="35280" y="0"/>
                  </a:cubicBezTo>
                  <a:lnTo>
                    <a:pt x="35280" y="39243"/>
                  </a:lnTo>
                  <a:close/>
                </a:path>
              </a:pathLst>
            </a:custGeom>
            <a:gradFill>
              <a:gsLst>
                <a:gs pos="0">
                  <a:schemeClr val="accent2"/>
                </a:gs>
                <a:gs pos="100000">
                  <a:schemeClr val="accen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1" name="Google Shape;71;p7"/>
            <p:cNvSpPr/>
            <p:nvPr/>
          </p:nvSpPr>
          <p:spPr>
            <a:xfrm rot="10800000" flipH="1">
              <a:off x="7655173" y="-13"/>
              <a:ext cx="1488842" cy="1682147"/>
            </a:xfrm>
            <a:custGeom>
              <a:avLst/>
              <a:gdLst/>
              <a:ahLst/>
              <a:cxnLst/>
              <a:rect l="l" t="t" r="r" b="b"/>
              <a:pathLst>
                <a:path w="25773" h="29118" extrusionOk="0">
                  <a:moveTo>
                    <a:pt x="25772" y="0"/>
                  </a:moveTo>
                  <a:cubicBezTo>
                    <a:pt x="25772" y="0"/>
                    <a:pt x="14842" y="27310"/>
                    <a:pt x="1" y="29117"/>
                  </a:cubicBezTo>
                  <a:lnTo>
                    <a:pt x="25772" y="29117"/>
                  </a:lnTo>
                  <a:close/>
                </a:path>
              </a:pathLst>
            </a:custGeom>
            <a:gradFill>
              <a:gsLst>
                <a:gs pos="0">
                  <a:srgbClr val="FFFFFF">
                    <a:alpha val="0"/>
                  </a:srgbClr>
                </a:gs>
                <a:gs pos="100000">
                  <a:srgbClr val="FFFFFF">
                    <a:alpha val="36078"/>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72" name="Google Shape;72;p7"/>
          <p:cNvSpPr txBox="1">
            <a:spLocks noGrp="1"/>
          </p:cNvSpPr>
          <p:nvPr>
            <p:ph type="subTitle" idx="1"/>
          </p:nvPr>
        </p:nvSpPr>
        <p:spPr>
          <a:xfrm flipH="1">
            <a:off x="6909000" y="2685633"/>
            <a:ext cx="4297600" cy="2507600"/>
          </a:xfrm>
          <a:prstGeom prst="rect">
            <a:avLst/>
          </a:prstGeom>
        </p:spPr>
        <p:txBody>
          <a:bodyPr spcFirstLastPara="1" wrap="square" lIns="91425" tIns="91425" rIns="91425" bIns="91425" anchor="b" anchorCtr="0">
            <a:noAutofit/>
          </a:bodyPr>
          <a:lstStyle>
            <a:lvl1pPr lvl="0" algn="r" rtl="0">
              <a:lnSpc>
                <a:spcPct val="100000"/>
              </a:lnSpc>
              <a:spcBef>
                <a:spcPts val="0"/>
              </a:spcBef>
              <a:spcAft>
                <a:spcPts val="0"/>
              </a:spcAft>
              <a:buClr>
                <a:schemeClr val="accent1"/>
              </a:buClr>
              <a:buSzPts val="1200"/>
              <a:buChar char="●"/>
              <a:defRPr sz="2400"/>
            </a:lvl1pPr>
            <a:lvl2pPr lvl="1" algn="ctr" rtl="0">
              <a:lnSpc>
                <a:spcPct val="100000"/>
              </a:lnSpc>
              <a:spcBef>
                <a:spcPts val="0"/>
              </a:spcBef>
              <a:spcAft>
                <a:spcPts val="0"/>
              </a:spcAft>
              <a:buSzPts val="1200"/>
              <a:buChar char="○"/>
              <a:defRPr sz="1600"/>
            </a:lvl2pPr>
            <a:lvl3pPr lvl="2" algn="ctr" rtl="0">
              <a:lnSpc>
                <a:spcPct val="100000"/>
              </a:lnSpc>
              <a:spcBef>
                <a:spcPts val="0"/>
              </a:spcBef>
              <a:spcAft>
                <a:spcPts val="0"/>
              </a:spcAft>
              <a:buSzPts val="1200"/>
              <a:buChar char="■"/>
              <a:defRPr sz="1600"/>
            </a:lvl3pPr>
            <a:lvl4pPr lvl="3" algn="ctr" rtl="0">
              <a:lnSpc>
                <a:spcPct val="100000"/>
              </a:lnSpc>
              <a:spcBef>
                <a:spcPts val="0"/>
              </a:spcBef>
              <a:spcAft>
                <a:spcPts val="0"/>
              </a:spcAft>
              <a:buSzPts val="1200"/>
              <a:buChar char="●"/>
              <a:defRPr sz="1600"/>
            </a:lvl4pPr>
            <a:lvl5pPr lvl="4" algn="ctr" rtl="0">
              <a:lnSpc>
                <a:spcPct val="100000"/>
              </a:lnSpc>
              <a:spcBef>
                <a:spcPts val="0"/>
              </a:spcBef>
              <a:spcAft>
                <a:spcPts val="0"/>
              </a:spcAft>
              <a:buSzPts val="1200"/>
              <a:buChar char="○"/>
              <a:defRPr sz="1600"/>
            </a:lvl5pPr>
            <a:lvl6pPr lvl="5" algn="ctr" rtl="0">
              <a:lnSpc>
                <a:spcPct val="100000"/>
              </a:lnSpc>
              <a:spcBef>
                <a:spcPts val="0"/>
              </a:spcBef>
              <a:spcAft>
                <a:spcPts val="0"/>
              </a:spcAft>
              <a:buSzPts val="1200"/>
              <a:buChar char="■"/>
              <a:defRPr sz="1600"/>
            </a:lvl6pPr>
            <a:lvl7pPr lvl="6" algn="ctr" rtl="0">
              <a:lnSpc>
                <a:spcPct val="100000"/>
              </a:lnSpc>
              <a:spcBef>
                <a:spcPts val="0"/>
              </a:spcBef>
              <a:spcAft>
                <a:spcPts val="0"/>
              </a:spcAft>
              <a:buSzPts val="1200"/>
              <a:buChar char="●"/>
              <a:defRPr sz="1600"/>
            </a:lvl7pPr>
            <a:lvl8pPr lvl="7" algn="ctr" rtl="0">
              <a:lnSpc>
                <a:spcPct val="100000"/>
              </a:lnSpc>
              <a:spcBef>
                <a:spcPts val="0"/>
              </a:spcBef>
              <a:spcAft>
                <a:spcPts val="0"/>
              </a:spcAft>
              <a:buSzPts val="1200"/>
              <a:buChar char="○"/>
              <a:defRPr sz="1600"/>
            </a:lvl8pPr>
            <a:lvl9pPr lvl="8" algn="ctr" rtl="0">
              <a:lnSpc>
                <a:spcPct val="100000"/>
              </a:lnSpc>
              <a:spcBef>
                <a:spcPts val="0"/>
              </a:spcBef>
              <a:spcAft>
                <a:spcPts val="0"/>
              </a:spcAft>
              <a:buSzPts val="1200"/>
              <a:buChar char="■"/>
              <a:defRPr sz="1600"/>
            </a:lvl9pPr>
          </a:lstStyle>
          <a:p>
            <a:endParaRPr/>
          </a:p>
        </p:txBody>
      </p:sp>
      <p:sp>
        <p:nvSpPr>
          <p:cNvPr id="73" name="Google Shape;73;p7"/>
          <p:cNvSpPr txBox="1">
            <a:spLocks noGrp="1"/>
          </p:cNvSpPr>
          <p:nvPr>
            <p:ph type="title"/>
          </p:nvPr>
        </p:nvSpPr>
        <p:spPr>
          <a:xfrm>
            <a:off x="5926997" y="5262947"/>
            <a:ext cx="5279600" cy="845600"/>
          </a:xfrm>
          <a:prstGeom prst="rect">
            <a:avLst/>
          </a:prstGeom>
        </p:spPr>
        <p:txBody>
          <a:bodyPr spcFirstLastPara="1" wrap="square" lIns="91425" tIns="91425" rIns="91425" bIns="91425" anchor="t" anchorCtr="0">
            <a:noAutofit/>
          </a:bodyPr>
          <a:lstStyle>
            <a:lvl1pPr lvl="0" algn="r" rtl="0">
              <a:spcBef>
                <a:spcPts val="0"/>
              </a:spcBef>
              <a:spcAft>
                <a:spcPts val="0"/>
              </a:spcAft>
              <a:buNone/>
              <a:defRPr sz="4000" b="0"/>
            </a:lvl1pPr>
            <a:lvl2pPr lvl="1" algn="r" rtl="0">
              <a:spcBef>
                <a:spcPts val="0"/>
              </a:spcBef>
              <a:spcAft>
                <a:spcPts val="0"/>
              </a:spcAft>
              <a:buNone/>
              <a:defRPr sz="4000" b="0"/>
            </a:lvl2pPr>
            <a:lvl3pPr lvl="2" algn="r" rtl="0">
              <a:spcBef>
                <a:spcPts val="0"/>
              </a:spcBef>
              <a:spcAft>
                <a:spcPts val="0"/>
              </a:spcAft>
              <a:buNone/>
              <a:defRPr sz="4000" b="0"/>
            </a:lvl3pPr>
            <a:lvl4pPr lvl="3" algn="r" rtl="0">
              <a:spcBef>
                <a:spcPts val="0"/>
              </a:spcBef>
              <a:spcAft>
                <a:spcPts val="0"/>
              </a:spcAft>
              <a:buNone/>
              <a:defRPr sz="4000" b="0"/>
            </a:lvl4pPr>
            <a:lvl5pPr lvl="4" algn="r" rtl="0">
              <a:spcBef>
                <a:spcPts val="0"/>
              </a:spcBef>
              <a:spcAft>
                <a:spcPts val="0"/>
              </a:spcAft>
              <a:buNone/>
              <a:defRPr sz="4000" b="0"/>
            </a:lvl5pPr>
            <a:lvl6pPr lvl="5" algn="r" rtl="0">
              <a:spcBef>
                <a:spcPts val="0"/>
              </a:spcBef>
              <a:spcAft>
                <a:spcPts val="0"/>
              </a:spcAft>
              <a:buNone/>
              <a:defRPr sz="4000" b="0"/>
            </a:lvl6pPr>
            <a:lvl7pPr lvl="6" algn="r" rtl="0">
              <a:spcBef>
                <a:spcPts val="0"/>
              </a:spcBef>
              <a:spcAft>
                <a:spcPts val="0"/>
              </a:spcAft>
              <a:buNone/>
              <a:defRPr sz="4000" b="0"/>
            </a:lvl7pPr>
            <a:lvl8pPr lvl="7" algn="r" rtl="0">
              <a:spcBef>
                <a:spcPts val="0"/>
              </a:spcBef>
              <a:spcAft>
                <a:spcPts val="0"/>
              </a:spcAft>
              <a:buNone/>
              <a:defRPr sz="4000" b="0"/>
            </a:lvl8pPr>
            <a:lvl9pPr lvl="8" algn="r" rtl="0">
              <a:spcBef>
                <a:spcPts val="0"/>
              </a:spcBef>
              <a:spcAft>
                <a:spcPts val="0"/>
              </a:spcAft>
              <a:buNone/>
              <a:defRPr sz="4000" b="0"/>
            </a:lvl9pPr>
          </a:lstStyle>
          <a:p>
            <a:endParaRPr/>
          </a:p>
        </p:txBody>
      </p:sp>
    </p:spTree>
    <p:extLst>
      <p:ext uri="{BB962C8B-B14F-4D97-AF65-F5344CB8AC3E}">
        <p14:creationId xmlns:p14="http://schemas.microsoft.com/office/powerpoint/2010/main" val="25026420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86"/>
        <p:cNvGrpSpPr/>
        <p:nvPr/>
      </p:nvGrpSpPr>
      <p:grpSpPr>
        <a:xfrm>
          <a:off x="0" y="0"/>
          <a:ext cx="0" cy="0"/>
          <a:chOff x="0" y="0"/>
          <a:chExt cx="0" cy="0"/>
        </a:xfrm>
      </p:grpSpPr>
      <p:sp>
        <p:nvSpPr>
          <p:cNvPr id="87" name="Google Shape;87;p10"/>
          <p:cNvSpPr txBox="1">
            <a:spLocks noGrp="1"/>
          </p:cNvSpPr>
          <p:nvPr>
            <p:ph type="ctrTitle"/>
          </p:nvPr>
        </p:nvSpPr>
        <p:spPr>
          <a:xfrm flipH="1">
            <a:off x="818881" y="5420100"/>
            <a:ext cx="4886400" cy="6228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sz="2400" b="0"/>
            </a:lvl1pPr>
            <a:lvl2pPr lvl="1" algn="ctr" rtl="0">
              <a:spcBef>
                <a:spcPts val="0"/>
              </a:spcBef>
              <a:spcAft>
                <a:spcPts val="0"/>
              </a:spcAft>
              <a:buSzPts val="12000"/>
              <a:buNone/>
              <a:defRPr sz="16000"/>
            </a:lvl2pPr>
            <a:lvl3pPr lvl="2" algn="ctr" rtl="0">
              <a:spcBef>
                <a:spcPts val="0"/>
              </a:spcBef>
              <a:spcAft>
                <a:spcPts val="0"/>
              </a:spcAft>
              <a:buSzPts val="12000"/>
              <a:buNone/>
              <a:defRPr sz="16000"/>
            </a:lvl3pPr>
            <a:lvl4pPr lvl="3" algn="ctr" rtl="0">
              <a:spcBef>
                <a:spcPts val="0"/>
              </a:spcBef>
              <a:spcAft>
                <a:spcPts val="0"/>
              </a:spcAft>
              <a:buSzPts val="12000"/>
              <a:buNone/>
              <a:defRPr sz="16000"/>
            </a:lvl4pPr>
            <a:lvl5pPr lvl="4" algn="ctr" rtl="0">
              <a:spcBef>
                <a:spcPts val="0"/>
              </a:spcBef>
              <a:spcAft>
                <a:spcPts val="0"/>
              </a:spcAft>
              <a:buSzPts val="12000"/>
              <a:buNone/>
              <a:defRPr sz="16000"/>
            </a:lvl5pPr>
            <a:lvl6pPr lvl="5" algn="ctr" rtl="0">
              <a:spcBef>
                <a:spcPts val="0"/>
              </a:spcBef>
              <a:spcAft>
                <a:spcPts val="0"/>
              </a:spcAft>
              <a:buSzPts val="12000"/>
              <a:buNone/>
              <a:defRPr sz="16000"/>
            </a:lvl6pPr>
            <a:lvl7pPr lvl="6" algn="ctr" rtl="0">
              <a:spcBef>
                <a:spcPts val="0"/>
              </a:spcBef>
              <a:spcAft>
                <a:spcPts val="0"/>
              </a:spcAft>
              <a:buSzPts val="12000"/>
              <a:buNone/>
              <a:defRPr sz="16000"/>
            </a:lvl7pPr>
            <a:lvl8pPr lvl="7" algn="ctr" rtl="0">
              <a:spcBef>
                <a:spcPts val="0"/>
              </a:spcBef>
              <a:spcAft>
                <a:spcPts val="0"/>
              </a:spcAft>
              <a:buSzPts val="12000"/>
              <a:buNone/>
              <a:defRPr sz="16000"/>
            </a:lvl8pPr>
            <a:lvl9pPr lvl="8" algn="ctr" rtl="0">
              <a:spcBef>
                <a:spcPts val="0"/>
              </a:spcBef>
              <a:spcAft>
                <a:spcPts val="0"/>
              </a:spcAft>
              <a:buSzPts val="12000"/>
              <a:buNone/>
              <a:defRPr sz="16000"/>
            </a:lvl9pPr>
          </a:lstStyle>
          <a:p>
            <a:endParaRPr/>
          </a:p>
        </p:txBody>
      </p:sp>
      <p:sp>
        <p:nvSpPr>
          <p:cNvPr id="88" name="Google Shape;88;p10"/>
          <p:cNvSpPr txBox="1">
            <a:spLocks noGrp="1"/>
          </p:cNvSpPr>
          <p:nvPr>
            <p:ph type="subTitle" idx="1"/>
          </p:nvPr>
        </p:nvSpPr>
        <p:spPr>
          <a:xfrm rot="-307" flipH="1">
            <a:off x="818881" y="3543500"/>
            <a:ext cx="4478800" cy="17748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2400"/>
              <a:buNone/>
              <a:defRPr sz="2667"/>
            </a:lvl1pPr>
            <a:lvl2pPr lvl="1" algn="ctr" rtl="0">
              <a:lnSpc>
                <a:spcPct val="100000"/>
              </a:lnSpc>
              <a:spcBef>
                <a:spcPts val="0"/>
              </a:spcBef>
              <a:spcAft>
                <a:spcPts val="0"/>
              </a:spcAft>
              <a:buSzPts val="1600"/>
              <a:buNone/>
              <a:defRPr sz="2133"/>
            </a:lvl2pPr>
            <a:lvl3pPr lvl="2" algn="ctr" rtl="0">
              <a:lnSpc>
                <a:spcPct val="100000"/>
              </a:lnSpc>
              <a:spcBef>
                <a:spcPts val="0"/>
              </a:spcBef>
              <a:spcAft>
                <a:spcPts val="0"/>
              </a:spcAft>
              <a:buSzPts val="1600"/>
              <a:buNone/>
              <a:defRPr sz="2133"/>
            </a:lvl3pPr>
            <a:lvl4pPr lvl="3" algn="ctr" rtl="0">
              <a:lnSpc>
                <a:spcPct val="100000"/>
              </a:lnSpc>
              <a:spcBef>
                <a:spcPts val="0"/>
              </a:spcBef>
              <a:spcAft>
                <a:spcPts val="0"/>
              </a:spcAft>
              <a:buSzPts val="1600"/>
              <a:buNone/>
              <a:defRPr sz="2133"/>
            </a:lvl4pPr>
            <a:lvl5pPr lvl="4" algn="ctr" rtl="0">
              <a:lnSpc>
                <a:spcPct val="100000"/>
              </a:lnSpc>
              <a:spcBef>
                <a:spcPts val="0"/>
              </a:spcBef>
              <a:spcAft>
                <a:spcPts val="0"/>
              </a:spcAft>
              <a:buSzPts val="1600"/>
              <a:buNone/>
              <a:defRPr sz="2133"/>
            </a:lvl5pPr>
            <a:lvl6pPr lvl="5" algn="ctr" rtl="0">
              <a:lnSpc>
                <a:spcPct val="100000"/>
              </a:lnSpc>
              <a:spcBef>
                <a:spcPts val="0"/>
              </a:spcBef>
              <a:spcAft>
                <a:spcPts val="0"/>
              </a:spcAft>
              <a:buSzPts val="1600"/>
              <a:buNone/>
              <a:defRPr sz="2133"/>
            </a:lvl6pPr>
            <a:lvl7pPr lvl="6" algn="ctr" rtl="0">
              <a:lnSpc>
                <a:spcPct val="100000"/>
              </a:lnSpc>
              <a:spcBef>
                <a:spcPts val="0"/>
              </a:spcBef>
              <a:spcAft>
                <a:spcPts val="0"/>
              </a:spcAft>
              <a:buSzPts val="1600"/>
              <a:buNone/>
              <a:defRPr sz="2133"/>
            </a:lvl7pPr>
            <a:lvl8pPr lvl="7" algn="ctr" rtl="0">
              <a:lnSpc>
                <a:spcPct val="100000"/>
              </a:lnSpc>
              <a:spcBef>
                <a:spcPts val="0"/>
              </a:spcBef>
              <a:spcAft>
                <a:spcPts val="0"/>
              </a:spcAft>
              <a:buSzPts val="1600"/>
              <a:buNone/>
              <a:defRPr sz="2133"/>
            </a:lvl8pPr>
            <a:lvl9pPr lvl="8" algn="ctr" rtl="0">
              <a:lnSpc>
                <a:spcPct val="100000"/>
              </a:lnSpc>
              <a:spcBef>
                <a:spcPts val="0"/>
              </a:spcBef>
              <a:spcAft>
                <a:spcPts val="0"/>
              </a:spcAft>
              <a:buSzPts val="1600"/>
              <a:buNone/>
              <a:defRPr sz="2133"/>
            </a:lvl9pPr>
          </a:lstStyle>
          <a:p>
            <a:endParaRPr/>
          </a:p>
        </p:txBody>
      </p:sp>
      <p:grpSp>
        <p:nvGrpSpPr>
          <p:cNvPr id="89" name="Google Shape;89;p10"/>
          <p:cNvGrpSpPr/>
          <p:nvPr/>
        </p:nvGrpSpPr>
        <p:grpSpPr>
          <a:xfrm rot="10800000">
            <a:off x="-1622820" y="2"/>
            <a:ext cx="5165656" cy="6028276"/>
            <a:chOff x="5353050" y="0"/>
            <a:chExt cx="4407556" cy="5143580"/>
          </a:xfrm>
        </p:grpSpPr>
        <p:sp>
          <p:nvSpPr>
            <p:cNvPr id="90" name="Google Shape;90;p10"/>
            <p:cNvSpPr/>
            <p:nvPr/>
          </p:nvSpPr>
          <p:spPr>
            <a:xfrm flipH="1">
              <a:off x="5353116" y="0"/>
              <a:ext cx="4407491" cy="5143580"/>
            </a:xfrm>
            <a:custGeom>
              <a:avLst/>
              <a:gdLst/>
              <a:ahLst/>
              <a:cxnLst/>
              <a:rect l="l" t="t" r="r" b="b"/>
              <a:pathLst>
                <a:path w="67254" h="78486" extrusionOk="0">
                  <a:moveTo>
                    <a:pt x="0" y="0"/>
                  </a:moveTo>
                  <a:lnTo>
                    <a:pt x="0" y="78486"/>
                  </a:lnTo>
                  <a:lnTo>
                    <a:pt x="67254" y="78486"/>
                  </a:lnTo>
                  <a:cubicBezTo>
                    <a:pt x="25231" y="63217"/>
                    <a:pt x="16815" y="0"/>
                    <a:pt x="16815" y="0"/>
                  </a:cubicBezTo>
                  <a:close/>
                </a:path>
              </a:pathLst>
            </a:custGeom>
            <a:solidFill>
              <a:srgbClr val="12102F">
                <a:alpha val="541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1" name="Google Shape;91;p10"/>
            <p:cNvSpPr/>
            <p:nvPr/>
          </p:nvSpPr>
          <p:spPr>
            <a:xfrm flipH="1">
              <a:off x="5353050" y="0"/>
              <a:ext cx="4407556" cy="5143580"/>
            </a:xfrm>
            <a:custGeom>
              <a:avLst/>
              <a:gdLst/>
              <a:ahLst/>
              <a:cxnLst/>
              <a:rect l="l" t="t" r="r" b="b"/>
              <a:pathLst>
                <a:path w="67255" h="78486" extrusionOk="0">
                  <a:moveTo>
                    <a:pt x="67254" y="78486"/>
                  </a:moveTo>
                  <a:lnTo>
                    <a:pt x="1" y="78486"/>
                  </a:lnTo>
                  <a:lnTo>
                    <a:pt x="1" y="0"/>
                  </a:lnTo>
                  <a:lnTo>
                    <a:pt x="19446" y="0"/>
                  </a:lnTo>
                  <a:cubicBezTo>
                    <a:pt x="19446" y="0"/>
                    <a:pt x="21983" y="27742"/>
                    <a:pt x="35916" y="50908"/>
                  </a:cubicBezTo>
                  <a:cubicBezTo>
                    <a:pt x="43014" y="62714"/>
                    <a:pt x="53070" y="73331"/>
                    <a:pt x="67254" y="78486"/>
                  </a:cubicBezTo>
                  <a:close/>
                </a:path>
              </a:pathLst>
            </a:custGeom>
            <a:gradFill>
              <a:gsLst>
                <a:gs pos="0">
                  <a:schemeClr val="accent2"/>
                </a:gs>
                <a:gs pos="100000">
                  <a:schemeClr val="accen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2" name="Google Shape;92;p10"/>
            <p:cNvSpPr/>
            <p:nvPr/>
          </p:nvSpPr>
          <p:spPr>
            <a:xfrm flipH="1">
              <a:off x="7407048" y="0"/>
              <a:ext cx="2353558" cy="5143580"/>
            </a:xfrm>
            <a:custGeom>
              <a:avLst/>
              <a:gdLst/>
              <a:ahLst/>
              <a:cxnLst/>
              <a:rect l="l" t="t" r="r" b="b"/>
              <a:pathLst>
                <a:path w="35913" h="78486" extrusionOk="0">
                  <a:moveTo>
                    <a:pt x="35913" y="50908"/>
                  </a:moveTo>
                  <a:cubicBezTo>
                    <a:pt x="26008" y="76791"/>
                    <a:pt x="0" y="78486"/>
                    <a:pt x="0" y="78486"/>
                  </a:cubicBezTo>
                  <a:lnTo>
                    <a:pt x="0" y="0"/>
                  </a:lnTo>
                  <a:lnTo>
                    <a:pt x="19443" y="0"/>
                  </a:lnTo>
                  <a:cubicBezTo>
                    <a:pt x="19443" y="0"/>
                    <a:pt x="21980" y="27742"/>
                    <a:pt x="35913" y="50908"/>
                  </a:cubicBezTo>
                  <a:close/>
                </a:path>
              </a:pathLst>
            </a:custGeom>
            <a:gradFill>
              <a:gsLst>
                <a:gs pos="0">
                  <a:srgbClr val="FFFFFF">
                    <a:alpha val="0"/>
                  </a:srgbClr>
                </a:gs>
                <a:gs pos="100000">
                  <a:srgbClr val="FFFFFF">
                    <a:alpha val="36078"/>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3" name="Google Shape;93;p10"/>
            <p:cNvSpPr/>
            <p:nvPr/>
          </p:nvSpPr>
          <p:spPr>
            <a:xfrm flipH="1">
              <a:off x="6679151" y="0"/>
              <a:ext cx="3081456" cy="5143580"/>
            </a:xfrm>
            <a:custGeom>
              <a:avLst/>
              <a:gdLst/>
              <a:ahLst/>
              <a:cxnLst/>
              <a:rect l="l" t="t" r="r" b="b"/>
              <a:pathLst>
                <a:path w="47020" h="78486" extrusionOk="0">
                  <a:moveTo>
                    <a:pt x="14986" y="0"/>
                  </a:moveTo>
                  <a:cubicBezTo>
                    <a:pt x="14986" y="0"/>
                    <a:pt x="11464" y="73192"/>
                    <a:pt x="47019" y="78486"/>
                  </a:cubicBezTo>
                  <a:lnTo>
                    <a:pt x="1" y="78486"/>
                  </a:lnTo>
                  <a:lnTo>
                    <a:pt x="1" y="0"/>
                  </a:lnTo>
                  <a:close/>
                </a:path>
              </a:pathLst>
            </a:custGeom>
            <a:gradFill>
              <a:gsLst>
                <a:gs pos="0">
                  <a:srgbClr val="FFFFFF">
                    <a:alpha val="0"/>
                  </a:srgbClr>
                </a:gs>
                <a:gs pos="100000">
                  <a:srgbClr val="FFFFFF">
                    <a:alpha val="17647"/>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4" name="Google Shape;94;p10"/>
            <p:cNvSpPr/>
            <p:nvPr/>
          </p:nvSpPr>
          <p:spPr>
            <a:xfrm flipH="1">
              <a:off x="5520033" y="0"/>
              <a:ext cx="4240573" cy="5143580"/>
            </a:xfrm>
            <a:custGeom>
              <a:avLst/>
              <a:gdLst/>
              <a:ahLst/>
              <a:cxnLst/>
              <a:rect l="l" t="t" r="r" b="b"/>
              <a:pathLst>
                <a:path w="64707" h="78486" extrusionOk="0">
                  <a:moveTo>
                    <a:pt x="2631" y="0"/>
                  </a:moveTo>
                  <a:cubicBezTo>
                    <a:pt x="2631" y="0"/>
                    <a:pt x="10424" y="78486"/>
                    <a:pt x="64707" y="78486"/>
                  </a:cubicBezTo>
                  <a:lnTo>
                    <a:pt x="0" y="78486"/>
                  </a:lnTo>
                  <a:lnTo>
                    <a:pt x="0" y="0"/>
                  </a:lnTo>
                  <a:close/>
                </a:path>
              </a:pathLst>
            </a:custGeom>
            <a:gradFill>
              <a:gsLst>
                <a:gs pos="0">
                  <a:srgbClr val="8AAFDC">
                    <a:alpha val="18039"/>
                  </a:srgbClr>
                </a:gs>
                <a:gs pos="100000">
                  <a:srgbClr val="114CA0">
                    <a:alpha val="29019"/>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8673782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only 2">
  <p:cSld name="Title only 2">
    <p:spTree>
      <p:nvGrpSpPr>
        <p:cNvPr id="1" name="Shape 108"/>
        <p:cNvGrpSpPr/>
        <p:nvPr/>
      </p:nvGrpSpPr>
      <p:grpSpPr>
        <a:xfrm>
          <a:off x="0" y="0"/>
          <a:ext cx="0" cy="0"/>
          <a:chOff x="0" y="0"/>
          <a:chExt cx="0" cy="0"/>
        </a:xfrm>
      </p:grpSpPr>
      <p:grpSp>
        <p:nvGrpSpPr>
          <p:cNvPr id="109" name="Google Shape;109;p12"/>
          <p:cNvGrpSpPr/>
          <p:nvPr/>
        </p:nvGrpSpPr>
        <p:grpSpPr>
          <a:xfrm rot="10800000">
            <a:off x="-28" y="5165401"/>
            <a:ext cx="1521789" cy="1692593"/>
            <a:chOff x="8002655" y="8"/>
            <a:chExt cx="1141342" cy="1269445"/>
          </a:xfrm>
        </p:grpSpPr>
        <p:sp>
          <p:nvSpPr>
            <p:cNvPr id="110" name="Google Shape;110;p12"/>
            <p:cNvSpPr/>
            <p:nvPr/>
          </p:nvSpPr>
          <p:spPr>
            <a:xfrm rot="10800000" flipH="1">
              <a:off x="8002655" y="8"/>
              <a:ext cx="1141340" cy="1269445"/>
            </a:xfrm>
            <a:custGeom>
              <a:avLst/>
              <a:gdLst/>
              <a:ahLst/>
              <a:cxnLst/>
              <a:rect l="l" t="t" r="r" b="b"/>
              <a:pathLst>
                <a:path w="35281" h="39244" extrusionOk="0">
                  <a:moveTo>
                    <a:pt x="1" y="39243"/>
                  </a:moveTo>
                  <a:cubicBezTo>
                    <a:pt x="1" y="39243"/>
                    <a:pt x="23866" y="37982"/>
                    <a:pt x="35280" y="0"/>
                  </a:cubicBezTo>
                  <a:lnTo>
                    <a:pt x="35280" y="39243"/>
                  </a:lnTo>
                  <a:close/>
                </a:path>
              </a:pathLst>
            </a:custGeom>
            <a:gradFill>
              <a:gsLst>
                <a:gs pos="0">
                  <a:schemeClr val="accent2"/>
                </a:gs>
                <a:gs pos="100000">
                  <a:schemeClr val="accen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1" name="Google Shape;111;p12"/>
            <p:cNvSpPr/>
            <p:nvPr/>
          </p:nvSpPr>
          <p:spPr>
            <a:xfrm rot="10800000" flipH="1">
              <a:off x="8237174" y="9"/>
              <a:ext cx="906823" cy="1024517"/>
            </a:xfrm>
            <a:custGeom>
              <a:avLst/>
              <a:gdLst/>
              <a:ahLst/>
              <a:cxnLst/>
              <a:rect l="l" t="t" r="r" b="b"/>
              <a:pathLst>
                <a:path w="25773" h="29118" extrusionOk="0">
                  <a:moveTo>
                    <a:pt x="25772" y="0"/>
                  </a:moveTo>
                  <a:cubicBezTo>
                    <a:pt x="25772" y="0"/>
                    <a:pt x="14842" y="27310"/>
                    <a:pt x="1" y="29117"/>
                  </a:cubicBezTo>
                  <a:lnTo>
                    <a:pt x="25772" y="29117"/>
                  </a:lnTo>
                  <a:close/>
                </a:path>
              </a:pathLst>
            </a:custGeom>
            <a:gradFill>
              <a:gsLst>
                <a:gs pos="0">
                  <a:srgbClr val="FFFFFF">
                    <a:alpha val="0"/>
                  </a:srgbClr>
                </a:gs>
                <a:gs pos="100000">
                  <a:srgbClr val="FFFFFF">
                    <a:alpha val="36078"/>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12" name="Google Shape;112;p12"/>
          <p:cNvGrpSpPr/>
          <p:nvPr/>
        </p:nvGrpSpPr>
        <p:grpSpPr>
          <a:xfrm rot="10800000">
            <a:off x="9252001" y="12"/>
            <a:ext cx="2939995" cy="2976761"/>
            <a:chOff x="-21" y="2910925"/>
            <a:chExt cx="2204996" cy="2232571"/>
          </a:xfrm>
        </p:grpSpPr>
        <p:sp>
          <p:nvSpPr>
            <p:cNvPr id="113" name="Google Shape;113;p12"/>
            <p:cNvSpPr/>
            <p:nvPr/>
          </p:nvSpPr>
          <p:spPr>
            <a:xfrm flipH="1">
              <a:off x="-14" y="2910925"/>
              <a:ext cx="2204988" cy="2232571"/>
            </a:xfrm>
            <a:custGeom>
              <a:avLst/>
              <a:gdLst/>
              <a:ahLst/>
              <a:cxnLst/>
              <a:rect l="l" t="t" r="r" b="b"/>
              <a:pathLst>
                <a:path w="36177" h="40241" extrusionOk="0">
                  <a:moveTo>
                    <a:pt x="36176" y="0"/>
                  </a:moveTo>
                  <a:cubicBezTo>
                    <a:pt x="24474" y="38948"/>
                    <a:pt x="1" y="40238"/>
                    <a:pt x="1" y="40238"/>
                  </a:cubicBezTo>
                  <a:lnTo>
                    <a:pt x="36176" y="40241"/>
                  </a:lnTo>
                  <a:lnTo>
                    <a:pt x="36176" y="0"/>
                  </a:lnTo>
                  <a:close/>
                </a:path>
              </a:pathLst>
            </a:custGeom>
            <a:solidFill>
              <a:srgbClr val="12102F">
                <a:alpha val="541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4" name="Google Shape;114;p12"/>
            <p:cNvSpPr/>
            <p:nvPr/>
          </p:nvSpPr>
          <p:spPr>
            <a:xfrm flipH="1">
              <a:off x="-21" y="3611574"/>
              <a:ext cx="1377370" cy="1531890"/>
            </a:xfrm>
            <a:custGeom>
              <a:avLst/>
              <a:gdLst/>
              <a:ahLst/>
              <a:cxnLst/>
              <a:rect l="l" t="t" r="r" b="b"/>
              <a:pathLst>
                <a:path w="35281" h="39244" extrusionOk="0">
                  <a:moveTo>
                    <a:pt x="1" y="39243"/>
                  </a:moveTo>
                  <a:cubicBezTo>
                    <a:pt x="1" y="39243"/>
                    <a:pt x="23866" y="37982"/>
                    <a:pt x="35280" y="0"/>
                  </a:cubicBezTo>
                  <a:lnTo>
                    <a:pt x="35280" y="39243"/>
                  </a:lnTo>
                  <a:close/>
                </a:path>
              </a:pathLst>
            </a:custGeom>
            <a:gradFill>
              <a:gsLst>
                <a:gs pos="0">
                  <a:schemeClr val="accent2"/>
                </a:gs>
                <a:gs pos="100000">
                  <a:schemeClr val="accen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5" name="Google Shape;115;p12"/>
            <p:cNvSpPr/>
            <p:nvPr/>
          </p:nvSpPr>
          <p:spPr>
            <a:xfrm flipH="1">
              <a:off x="14" y="3907145"/>
              <a:ext cx="1094322" cy="1236350"/>
            </a:xfrm>
            <a:custGeom>
              <a:avLst/>
              <a:gdLst/>
              <a:ahLst/>
              <a:cxnLst/>
              <a:rect l="l" t="t" r="r" b="b"/>
              <a:pathLst>
                <a:path w="25773" h="29118" extrusionOk="0">
                  <a:moveTo>
                    <a:pt x="25772" y="0"/>
                  </a:moveTo>
                  <a:cubicBezTo>
                    <a:pt x="25772" y="0"/>
                    <a:pt x="14842" y="27310"/>
                    <a:pt x="1" y="29117"/>
                  </a:cubicBezTo>
                  <a:lnTo>
                    <a:pt x="25772" y="29117"/>
                  </a:lnTo>
                  <a:close/>
                </a:path>
              </a:pathLst>
            </a:custGeom>
            <a:gradFill>
              <a:gsLst>
                <a:gs pos="0">
                  <a:srgbClr val="FFFFFF">
                    <a:alpha val="0"/>
                  </a:srgbClr>
                </a:gs>
                <a:gs pos="100000">
                  <a:srgbClr val="FFFFFF">
                    <a:alpha val="36078"/>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16" name="Google Shape;116;p12"/>
          <p:cNvSpPr txBox="1">
            <a:spLocks noGrp="1"/>
          </p:cNvSpPr>
          <p:nvPr>
            <p:ph type="title"/>
          </p:nvPr>
        </p:nvSpPr>
        <p:spPr>
          <a:xfrm>
            <a:off x="813349" y="467463"/>
            <a:ext cx="9378000" cy="845600"/>
          </a:xfrm>
          <a:prstGeom prst="rect">
            <a:avLst/>
          </a:prstGeom>
        </p:spPr>
        <p:txBody>
          <a:bodyPr spcFirstLastPara="1" wrap="square" lIns="91425" tIns="91425" rIns="91425" bIns="91425" anchor="t" anchorCtr="0">
            <a:noAutofit/>
          </a:bodyPr>
          <a:lstStyle>
            <a:lvl1pPr lvl="0" rtl="0">
              <a:spcBef>
                <a:spcPts val="0"/>
              </a:spcBef>
              <a:spcAft>
                <a:spcPts val="0"/>
              </a:spcAft>
              <a:buNone/>
              <a:defRPr sz="4000" b="0"/>
            </a:lvl1pPr>
            <a:lvl2pPr lvl="1" rtl="0">
              <a:spcBef>
                <a:spcPts val="0"/>
              </a:spcBef>
              <a:spcAft>
                <a:spcPts val="0"/>
              </a:spcAft>
              <a:buNone/>
              <a:defRPr sz="4000" b="0"/>
            </a:lvl2pPr>
            <a:lvl3pPr lvl="2" rtl="0">
              <a:spcBef>
                <a:spcPts val="0"/>
              </a:spcBef>
              <a:spcAft>
                <a:spcPts val="0"/>
              </a:spcAft>
              <a:buNone/>
              <a:defRPr sz="4000" b="0"/>
            </a:lvl3pPr>
            <a:lvl4pPr lvl="3" rtl="0">
              <a:spcBef>
                <a:spcPts val="0"/>
              </a:spcBef>
              <a:spcAft>
                <a:spcPts val="0"/>
              </a:spcAft>
              <a:buNone/>
              <a:defRPr sz="4000" b="0"/>
            </a:lvl4pPr>
            <a:lvl5pPr lvl="4" rtl="0">
              <a:spcBef>
                <a:spcPts val="0"/>
              </a:spcBef>
              <a:spcAft>
                <a:spcPts val="0"/>
              </a:spcAft>
              <a:buNone/>
              <a:defRPr sz="4000" b="0"/>
            </a:lvl5pPr>
            <a:lvl6pPr lvl="5" rtl="0">
              <a:spcBef>
                <a:spcPts val="0"/>
              </a:spcBef>
              <a:spcAft>
                <a:spcPts val="0"/>
              </a:spcAft>
              <a:buNone/>
              <a:defRPr sz="4000" b="0"/>
            </a:lvl6pPr>
            <a:lvl7pPr lvl="6" rtl="0">
              <a:spcBef>
                <a:spcPts val="0"/>
              </a:spcBef>
              <a:spcAft>
                <a:spcPts val="0"/>
              </a:spcAft>
              <a:buNone/>
              <a:defRPr sz="4000" b="0"/>
            </a:lvl7pPr>
            <a:lvl8pPr lvl="7" rtl="0">
              <a:spcBef>
                <a:spcPts val="0"/>
              </a:spcBef>
              <a:spcAft>
                <a:spcPts val="0"/>
              </a:spcAft>
              <a:buNone/>
              <a:defRPr sz="4000" b="0"/>
            </a:lvl8pPr>
            <a:lvl9pPr lvl="8" rtl="0">
              <a:spcBef>
                <a:spcPts val="0"/>
              </a:spcBef>
              <a:spcAft>
                <a:spcPts val="0"/>
              </a:spcAft>
              <a:buNone/>
              <a:defRPr sz="4000" b="0"/>
            </a:lvl9pPr>
          </a:lstStyle>
          <a:p>
            <a:endParaRPr/>
          </a:p>
        </p:txBody>
      </p:sp>
    </p:spTree>
    <p:extLst>
      <p:ext uri="{BB962C8B-B14F-4D97-AF65-F5344CB8AC3E}">
        <p14:creationId xmlns:p14="http://schemas.microsoft.com/office/powerpoint/2010/main" val="12871580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list">
  <p:cSld name="Title and list">
    <p:spTree>
      <p:nvGrpSpPr>
        <p:cNvPr id="1" name="Shape 238"/>
        <p:cNvGrpSpPr/>
        <p:nvPr/>
      </p:nvGrpSpPr>
      <p:grpSpPr>
        <a:xfrm>
          <a:off x="0" y="0"/>
          <a:ext cx="0" cy="0"/>
          <a:chOff x="0" y="0"/>
          <a:chExt cx="0" cy="0"/>
        </a:xfrm>
      </p:grpSpPr>
      <p:sp>
        <p:nvSpPr>
          <p:cNvPr id="239" name="Google Shape;239;p20"/>
          <p:cNvSpPr txBox="1">
            <a:spLocks noGrp="1"/>
          </p:cNvSpPr>
          <p:nvPr>
            <p:ph type="body" idx="1"/>
          </p:nvPr>
        </p:nvSpPr>
        <p:spPr>
          <a:xfrm>
            <a:off x="693833" y="1847400"/>
            <a:ext cx="9497516" cy="4681869"/>
          </a:xfrm>
          <a:prstGeom prst="rect">
            <a:avLst/>
          </a:prstGeom>
        </p:spPr>
        <p:txBody>
          <a:bodyPr spcFirstLastPara="1" wrap="square" lIns="91425" tIns="91425" rIns="91425" bIns="91425" anchor="t" anchorCtr="0">
            <a:noAutofit/>
          </a:bodyPr>
          <a:lstStyle>
            <a:lvl1pPr marL="609585" lvl="0" indent="-440256" rtl="0">
              <a:lnSpc>
                <a:spcPct val="100000"/>
              </a:lnSpc>
              <a:spcBef>
                <a:spcPts val="0"/>
              </a:spcBef>
              <a:spcAft>
                <a:spcPts val="0"/>
              </a:spcAft>
              <a:buClr>
                <a:schemeClr val="accent2"/>
              </a:buClr>
              <a:buSzPts val="1600"/>
              <a:buFont typeface="Raleway Thin"/>
              <a:buChar char="●"/>
              <a:defRPr sz="2400"/>
            </a:lvl1pPr>
            <a:lvl2pPr marL="1219170" lvl="1" indent="-440256" rtl="0">
              <a:spcBef>
                <a:spcPts val="2133"/>
              </a:spcBef>
              <a:spcAft>
                <a:spcPts val="0"/>
              </a:spcAft>
              <a:buSzPts val="1600"/>
              <a:buFont typeface="Nunito Light"/>
              <a:buChar char="○"/>
              <a:defRPr/>
            </a:lvl2pPr>
            <a:lvl3pPr marL="1828754" lvl="2" indent="-431789" rtl="0">
              <a:spcBef>
                <a:spcPts val="2133"/>
              </a:spcBef>
              <a:spcAft>
                <a:spcPts val="0"/>
              </a:spcAft>
              <a:buSzPts val="1500"/>
              <a:buFont typeface="Nunito Light"/>
              <a:buChar char="■"/>
              <a:defRPr/>
            </a:lvl3pPr>
            <a:lvl4pPr marL="2438339" lvl="3" indent="-431789" rtl="0">
              <a:spcBef>
                <a:spcPts val="2133"/>
              </a:spcBef>
              <a:spcAft>
                <a:spcPts val="0"/>
              </a:spcAft>
              <a:buSzPts val="1500"/>
              <a:buFont typeface="Nunito Light"/>
              <a:buChar char="●"/>
              <a:defRPr/>
            </a:lvl4pPr>
            <a:lvl5pPr marL="3047924" lvl="4" indent="-423323" rtl="0">
              <a:spcBef>
                <a:spcPts val="2133"/>
              </a:spcBef>
              <a:spcAft>
                <a:spcPts val="0"/>
              </a:spcAft>
              <a:buSzPts val="1400"/>
              <a:buFont typeface="Nunito Light"/>
              <a:buChar char="○"/>
              <a:defRPr/>
            </a:lvl5pPr>
            <a:lvl6pPr marL="3657509" lvl="5" indent="-423323" rtl="0">
              <a:spcBef>
                <a:spcPts val="2133"/>
              </a:spcBef>
              <a:spcAft>
                <a:spcPts val="0"/>
              </a:spcAft>
              <a:buSzPts val="1400"/>
              <a:buFont typeface="Nunito Light"/>
              <a:buChar char="■"/>
              <a:defRPr/>
            </a:lvl6pPr>
            <a:lvl7pPr marL="4267093" lvl="6" indent="-414856" rtl="0">
              <a:spcBef>
                <a:spcPts val="2133"/>
              </a:spcBef>
              <a:spcAft>
                <a:spcPts val="0"/>
              </a:spcAft>
              <a:buSzPts val="1300"/>
              <a:buFont typeface="Nunito Light"/>
              <a:buChar char="●"/>
              <a:defRPr/>
            </a:lvl7pPr>
            <a:lvl8pPr marL="4876678" lvl="7" indent="-414856" rtl="0">
              <a:spcBef>
                <a:spcPts val="2133"/>
              </a:spcBef>
              <a:spcAft>
                <a:spcPts val="0"/>
              </a:spcAft>
              <a:buSzPts val="1300"/>
              <a:buFont typeface="Nunito Light"/>
              <a:buChar char="○"/>
              <a:defRPr/>
            </a:lvl8pPr>
            <a:lvl9pPr marL="5486263" lvl="8" indent="-423323" rtl="0">
              <a:spcBef>
                <a:spcPts val="2133"/>
              </a:spcBef>
              <a:spcAft>
                <a:spcPts val="2133"/>
              </a:spcAft>
              <a:buSzPts val="1400"/>
              <a:buFont typeface="Nunito Light"/>
              <a:buChar char="■"/>
              <a:defRPr/>
            </a:lvl9pPr>
          </a:lstStyle>
          <a:p>
            <a:endParaRPr dirty="0"/>
          </a:p>
        </p:txBody>
      </p:sp>
      <p:sp>
        <p:nvSpPr>
          <p:cNvPr id="240" name="Google Shape;240;p20"/>
          <p:cNvSpPr txBox="1">
            <a:spLocks noGrp="1"/>
          </p:cNvSpPr>
          <p:nvPr>
            <p:ph type="title"/>
          </p:nvPr>
        </p:nvSpPr>
        <p:spPr>
          <a:xfrm>
            <a:off x="813349" y="467463"/>
            <a:ext cx="9378000" cy="845600"/>
          </a:xfrm>
          <a:prstGeom prst="rect">
            <a:avLst/>
          </a:prstGeom>
        </p:spPr>
        <p:txBody>
          <a:bodyPr spcFirstLastPara="1" wrap="square" lIns="91425" tIns="91425" rIns="91425" bIns="91425" anchor="t" anchorCtr="0">
            <a:noAutofit/>
          </a:bodyPr>
          <a:lstStyle>
            <a:lvl1pPr lvl="0" rtl="0">
              <a:spcBef>
                <a:spcPts val="0"/>
              </a:spcBef>
              <a:spcAft>
                <a:spcPts val="0"/>
              </a:spcAft>
              <a:buNone/>
              <a:defRPr sz="4000" b="0"/>
            </a:lvl1pPr>
            <a:lvl2pPr lvl="1" rtl="0">
              <a:spcBef>
                <a:spcPts val="0"/>
              </a:spcBef>
              <a:spcAft>
                <a:spcPts val="0"/>
              </a:spcAft>
              <a:buNone/>
              <a:defRPr sz="4000" b="0"/>
            </a:lvl2pPr>
            <a:lvl3pPr lvl="2" rtl="0">
              <a:spcBef>
                <a:spcPts val="0"/>
              </a:spcBef>
              <a:spcAft>
                <a:spcPts val="0"/>
              </a:spcAft>
              <a:buNone/>
              <a:defRPr sz="4000" b="0"/>
            </a:lvl3pPr>
            <a:lvl4pPr lvl="3" rtl="0">
              <a:spcBef>
                <a:spcPts val="0"/>
              </a:spcBef>
              <a:spcAft>
                <a:spcPts val="0"/>
              </a:spcAft>
              <a:buNone/>
              <a:defRPr sz="4000" b="0"/>
            </a:lvl4pPr>
            <a:lvl5pPr lvl="4" rtl="0">
              <a:spcBef>
                <a:spcPts val="0"/>
              </a:spcBef>
              <a:spcAft>
                <a:spcPts val="0"/>
              </a:spcAft>
              <a:buNone/>
              <a:defRPr sz="4000" b="0"/>
            </a:lvl5pPr>
            <a:lvl6pPr lvl="5" rtl="0">
              <a:spcBef>
                <a:spcPts val="0"/>
              </a:spcBef>
              <a:spcAft>
                <a:spcPts val="0"/>
              </a:spcAft>
              <a:buNone/>
              <a:defRPr sz="4000" b="0"/>
            </a:lvl6pPr>
            <a:lvl7pPr lvl="6" rtl="0">
              <a:spcBef>
                <a:spcPts val="0"/>
              </a:spcBef>
              <a:spcAft>
                <a:spcPts val="0"/>
              </a:spcAft>
              <a:buNone/>
              <a:defRPr sz="4000" b="0"/>
            </a:lvl7pPr>
            <a:lvl8pPr lvl="7" rtl="0">
              <a:spcBef>
                <a:spcPts val="0"/>
              </a:spcBef>
              <a:spcAft>
                <a:spcPts val="0"/>
              </a:spcAft>
              <a:buNone/>
              <a:defRPr sz="4000" b="0"/>
            </a:lvl8pPr>
            <a:lvl9pPr lvl="8" rtl="0">
              <a:spcBef>
                <a:spcPts val="0"/>
              </a:spcBef>
              <a:spcAft>
                <a:spcPts val="0"/>
              </a:spcAft>
              <a:buNone/>
              <a:defRPr sz="4000" b="0"/>
            </a:lvl9pPr>
          </a:lstStyle>
          <a:p>
            <a:endParaRPr/>
          </a:p>
        </p:txBody>
      </p:sp>
      <p:grpSp>
        <p:nvGrpSpPr>
          <p:cNvPr id="241" name="Google Shape;241;p20"/>
          <p:cNvGrpSpPr/>
          <p:nvPr/>
        </p:nvGrpSpPr>
        <p:grpSpPr>
          <a:xfrm>
            <a:off x="9" y="3779033"/>
            <a:ext cx="2766825" cy="3079023"/>
            <a:chOff x="6" y="2834274"/>
            <a:chExt cx="2075119" cy="2309267"/>
          </a:xfrm>
        </p:grpSpPr>
        <p:sp>
          <p:nvSpPr>
            <p:cNvPr id="242" name="Google Shape;242;p20"/>
            <p:cNvSpPr/>
            <p:nvPr/>
          </p:nvSpPr>
          <p:spPr>
            <a:xfrm flipH="1">
              <a:off x="12" y="2834274"/>
              <a:ext cx="2075113" cy="2308224"/>
            </a:xfrm>
            <a:custGeom>
              <a:avLst/>
              <a:gdLst/>
              <a:ahLst/>
              <a:cxnLst/>
              <a:rect l="l" t="t" r="r" b="b"/>
              <a:pathLst>
                <a:path w="36177" h="40241" extrusionOk="0">
                  <a:moveTo>
                    <a:pt x="36176" y="0"/>
                  </a:moveTo>
                  <a:cubicBezTo>
                    <a:pt x="24474" y="38948"/>
                    <a:pt x="1" y="40238"/>
                    <a:pt x="1" y="40238"/>
                  </a:cubicBezTo>
                  <a:lnTo>
                    <a:pt x="36176" y="40241"/>
                  </a:lnTo>
                  <a:lnTo>
                    <a:pt x="36176" y="0"/>
                  </a:lnTo>
                  <a:close/>
                </a:path>
              </a:pathLst>
            </a:custGeom>
            <a:solidFill>
              <a:srgbClr val="12102F">
                <a:alpha val="541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3" name="Google Shape;243;p20"/>
            <p:cNvSpPr/>
            <p:nvPr/>
          </p:nvSpPr>
          <p:spPr>
            <a:xfrm flipH="1">
              <a:off x="11" y="2892496"/>
              <a:ext cx="2023718" cy="2251036"/>
            </a:xfrm>
            <a:custGeom>
              <a:avLst/>
              <a:gdLst/>
              <a:ahLst/>
              <a:cxnLst/>
              <a:rect l="l" t="t" r="r" b="b"/>
              <a:pathLst>
                <a:path w="35281" h="39244" extrusionOk="0">
                  <a:moveTo>
                    <a:pt x="1" y="39243"/>
                  </a:moveTo>
                  <a:cubicBezTo>
                    <a:pt x="1" y="39243"/>
                    <a:pt x="23866" y="37982"/>
                    <a:pt x="35280" y="0"/>
                  </a:cubicBezTo>
                  <a:lnTo>
                    <a:pt x="35280" y="39243"/>
                  </a:lnTo>
                  <a:close/>
                </a:path>
              </a:pathLst>
            </a:custGeom>
            <a:gradFill>
              <a:gsLst>
                <a:gs pos="0">
                  <a:schemeClr val="accent2"/>
                </a:gs>
                <a:gs pos="100000">
                  <a:schemeClr val="accen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4" name="Google Shape;244;p20"/>
            <p:cNvSpPr/>
            <p:nvPr/>
          </p:nvSpPr>
          <p:spPr>
            <a:xfrm flipH="1">
              <a:off x="6" y="3473332"/>
              <a:ext cx="1478339" cy="1670208"/>
            </a:xfrm>
            <a:custGeom>
              <a:avLst/>
              <a:gdLst/>
              <a:ahLst/>
              <a:cxnLst/>
              <a:rect l="l" t="t" r="r" b="b"/>
              <a:pathLst>
                <a:path w="25773" h="29118" extrusionOk="0">
                  <a:moveTo>
                    <a:pt x="25772" y="0"/>
                  </a:moveTo>
                  <a:cubicBezTo>
                    <a:pt x="25772" y="0"/>
                    <a:pt x="14842" y="27310"/>
                    <a:pt x="1" y="29117"/>
                  </a:cubicBezTo>
                  <a:lnTo>
                    <a:pt x="25772" y="29117"/>
                  </a:lnTo>
                  <a:close/>
                </a:path>
              </a:pathLst>
            </a:custGeom>
            <a:gradFill>
              <a:gsLst>
                <a:gs pos="0">
                  <a:srgbClr val="FFFFFF">
                    <a:alpha val="0"/>
                  </a:srgbClr>
                </a:gs>
                <a:gs pos="100000">
                  <a:srgbClr val="FFFFFF">
                    <a:alpha val="36078"/>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3048193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73ABF-E734-0BDC-7183-B90F7B48BB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62F4AA-41E0-6400-7B13-FA26BB36DFD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397DFB-3010-AC1B-EE64-2F885FE6EB16}"/>
              </a:ext>
            </a:extLst>
          </p:cNvPr>
          <p:cNvSpPr>
            <a:spLocks noGrp="1"/>
          </p:cNvSpPr>
          <p:nvPr>
            <p:ph type="dt" sz="half" idx="10"/>
          </p:nvPr>
        </p:nvSpPr>
        <p:spPr/>
        <p:txBody>
          <a:bodyPr/>
          <a:lstStyle/>
          <a:p>
            <a:fld id="{E5807750-9919-4620-96FB-A1C656F1AE39}" type="datetimeFigureOut">
              <a:rPr lang="en-US" smtClean="0"/>
              <a:t>9/23/2022</a:t>
            </a:fld>
            <a:endParaRPr lang="en-US"/>
          </a:p>
        </p:txBody>
      </p:sp>
      <p:sp>
        <p:nvSpPr>
          <p:cNvPr id="5" name="Footer Placeholder 4">
            <a:extLst>
              <a:ext uri="{FF2B5EF4-FFF2-40B4-BE49-F238E27FC236}">
                <a16:creationId xmlns:a16="http://schemas.microsoft.com/office/drawing/2014/main" id="{C529EFDB-76C0-8463-B242-B0D25FC988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DD01A8-06A3-1D83-5226-5135E740CC1C}"/>
              </a:ext>
            </a:extLst>
          </p:cNvPr>
          <p:cNvSpPr>
            <a:spLocks noGrp="1"/>
          </p:cNvSpPr>
          <p:nvPr>
            <p:ph type="sldNum" sz="quarter" idx="12"/>
          </p:nvPr>
        </p:nvSpPr>
        <p:spPr/>
        <p:txBody>
          <a:bodyPr/>
          <a:lstStyle/>
          <a:p>
            <a:fld id="{7F20896B-FD7A-4496-8ECA-0D53520A87DA}" type="slidenum">
              <a:rPr lang="en-US" smtClean="0"/>
              <a:t>‹#›</a:t>
            </a:fld>
            <a:endParaRPr lang="en-US"/>
          </a:p>
        </p:txBody>
      </p:sp>
    </p:spTree>
    <p:extLst>
      <p:ext uri="{BB962C8B-B14F-4D97-AF65-F5344CB8AC3E}">
        <p14:creationId xmlns:p14="http://schemas.microsoft.com/office/powerpoint/2010/main" val="6083063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echnology design">
  <p:cSld name="Technology design">
    <p:spTree>
      <p:nvGrpSpPr>
        <p:cNvPr id="1" name="Shape 245"/>
        <p:cNvGrpSpPr/>
        <p:nvPr/>
      </p:nvGrpSpPr>
      <p:grpSpPr>
        <a:xfrm>
          <a:off x="0" y="0"/>
          <a:ext cx="0" cy="0"/>
          <a:chOff x="0" y="0"/>
          <a:chExt cx="0" cy="0"/>
        </a:xfrm>
      </p:grpSpPr>
      <p:sp>
        <p:nvSpPr>
          <p:cNvPr id="246" name="Google Shape;246;p21"/>
          <p:cNvSpPr txBox="1">
            <a:spLocks noGrp="1"/>
          </p:cNvSpPr>
          <p:nvPr>
            <p:ph type="subTitle" idx="1"/>
          </p:nvPr>
        </p:nvSpPr>
        <p:spPr>
          <a:xfrm flipH="1">
            <a:off x="6899167" y="3486917"/>
            <a:ext cx="2562400" cy="1167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200"/>
              <a:buNone/>
              <a:defRPr/>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
        <p:nvSpPr>
          <p:cNvPr id="247" name="Google Shape;247;p21"/>
          <p:cNvSpPr txBox="1">
            <a:spLocks noGrp="1"/>
          </p:cNvSpPr>
          <p:nvPr>
            <p:ph type="title"/>
          </p:nvPr>
        </p:nvSpPr>
        <p:spPr>
          <a:xfrm>
            <a:off x="813349" y="467463"/>
            <a:ext cx="9378000" cy="845600"/>
          </a:xfrm>
          <a:prstGeom prst="rect">
            <a:avLst/>
          </a:prstGeom>
        </p:spPr>
        <p:txBody>
          <a:bodyPr spcFirstLastPara="1" wrap="square" lIns="91425" tIns="91425" rIns="91425" bIns="91425" anchor="t" anchorCtr="0">
            <a:noAutofit/>
          </a:bodyPr>
          <a:lstStyle>
            <a:lvl1pPr lvl="0" rtl="0">
              <a:spcBef>
                <a:spcPts val="0"/>
              </a:spcBef>
              <a:spcAft>
                <a:spcPts val="0"/>
              </a:spcAft>
              <a:buNone/>
              <a:defRPr sz="4000" b="0"/>
            </a:lvl1pPr>
            <a:lvl2pPr lvl="1" rtl="0">
              <a:spcBef>
                <a:spcPts val="0"/>
              </a:spcBef>
              <a:spcAft>
                <a:spcPts val="0"/>
              </a:spcAft>
              <a:buNone/>
              <a:defRPr sz="4000" b="0"/>
            </a:lvl2pPr>
            <a:lvl3pPr lvl="2" rtl="0">
              <a:spcBef>
                <a:spcPts val="0"/>
              </a:spcBef>
              <a:spcAft>
                <a:spcPts val="0"/>
              </a:spcAft>
              <a:buNone/>
              <a:defRPr sz="4000" b="0"/>
            </a:lvl3pPr>
            <a:lvl4pPr lvl="3" rtl="0">
              <a:spcBef>
                <a:spcPts val="0"/>
              </a:spcBef>
              <a:spcAft>
                <a:spcPts val="0"/>
              </a:spcAft>
              <a:buNone/>
              <a:defRPr sz="4000" b="0"/>
            </a:lvl4pPr>
            <a:lvl5pPr lvl="4" rtl="0">
              <a:spcBef>
                <a:spcPts val="0"/>
              </a:spcBef>
              <a:spcAft>
                <a:spcPts val="0"/>
              </a:spcAft>
              <a:buNone/>
              <a:defRPr sz="4000" b="0"/>
            </a:lvl5pPr>
            <a:lvl6pPr lvl="5" rtl="0">
              <a:spcBef>
                <a:spcPts val="0"/>
              </a:spcBef>
              <a:spcAft>
                <a:spcPts val="0"/>
              </a:spcAft>
              <a:buNone/>
              <a:defRPr sz="4000" b="0"/>
            </a:lvl6pPr>
            <a:lvl7pPr lvl="6" rtl="0">
              <a:spcBef>
                <a:spcPts val="0"/>
              </a:spcBef>
              <a:spcAft>
                <a:spcPts val="0"/>
              </a:spcAft>
              <a:buNone/>
              <a:defRPr sz="4000" b="0"/>
            </a:lvl7pPr>
            <a:lvl8pPr lvl="7" rtl="0">
              <a:spcBef>
                <a:spcPts val="0"/>
              </a:spcBef>
              <a:spcAft>
                <a:spcPts val="0"/>
              </a:spcAft>
              <a:buNone/>
              <a:defRPr sz="4000" b="0"/>
            </a:lvl8pPr>
            <a:lvl9pPr lvl="8" rtl="0">
              <a:spcBef>
                <a:spcPts val="0"/>
              </a:spcBef>
              <a:spcAft>
                <a:spcPts val="0"/>
              </a:spcAft>
              <a:buNone/>
              <a:defRPr sz="4000" b="0"/>
            </a:lvl9pPr>
          </a:lstStyle>
          <a:p>
            <a:endParaRPr/>
          </a:p>
        </p:txBody>
      </p:sp>
      <p:grpSp>
        <p:nvGrpSpPr>
          <p:cNvPr id="248" name="Google Shape;248;p21"/>
          <p:cNvGrpSpPr/>
          <p:nvPr/>
        </p:nvGrpSpPr>
        <p:grpSpPr>
          <a:xfrm>
            <a:off x="3" y="4738023"/>
            <a:ext cx="1904959" cy="2119907"/>
            <a:chOff x="6" y="2834274"/>
            <a:chExt cx="2075119" cy="2309267"/>
          </a:xfrm>
        </p:grpSpPr>
        <p:sp>
          <p:nvSpPr>
            <p:cNvPr id="249" name="Google Shape;249;p21"/>
            <p:cNvSpPr/>
            <p:nvPr/>
          </p:nvSpPr>
          <p:spPr>
            <a:xfrm flipH="1">
              <a:off x="12" y="2834274"/>
              <a:ext cx="2075113" cy="2308224"/>
            </a:xfrm>
            <a:custGeom>
              <a:avLst/>
              <a:gdLst/>
              <a:ahLst/>
              <a:cxnLst/>
              <a:rect l="l" t="t" r="r" b="b"/>
              <a:pathLst>
                <a:path w="36177" h="40241" extrusionOk="0">
                  <a:moveTo>
                    <a:pt x="36176" y="0"/>
                  </a:moveTo>
                  <a:cubicBezTo>
                    <a:pt x="24474" y="38948"/>
                    <a:pt x="1" y="40238"/>
                    <a:pt x="1" y="40238"/>
                  </a:cubicBezTo>
                  <a:lnTo>
                    <a:pt x="36176" y="40241"/>
                  </a:lnTo>
                  <a:lnTo>
                    <a:pt x="36176" y="0"/>
                  </a:lnTo>
                  <a:close/>
                </a:path>
              </a:pathLst>
            </a:custGeom>
            <a:solidFill>
              <a:srgbClr val="12102F">
                <a:alpha val="541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0" name="Google Shape;250;p21"/>
            <p:cNvSpPr/>
            <p:nvPr/>
          </p:nvSpPr>
          <p:spPr>
            <a:xfrm flipH="1">
              <a:off x="11" y="2892496"/>
              <a:ext cx="2023718" cy="2251036"/>
            </a:xfrm>
            <a:custGeom>
              <a:avLst/>
              <a:gdLst/>
              <a:ahLst/>
              <a:cxnLst/>
              <a:rect l="l" t="t" r="r" b="b"/>
              <a:pathLst>
                <a:path w="35281" h="39244" extrusionOk="0">
                  <a:moveTo>
                    <a:pt x="1" y="39243"/>
                  </a:moveTo>
                  <a:cubicBezTo>
                    <a:pt x="1" y="39243"/>
                    <a:pt x="23866" y="37982"/>
                    <a:pt x="35280" y="0"/>
                  </a:cubicBezTo>
                  <a:lnTo>
                    <a:pt x="35280" y="39243"/>
                  </a:lnTo>
                  <a:close/>
                </a:path>
              </a:pathLst>
            </a:custGeom>
            <a:gradFill>
              <a:gsLst>
                <a:gs pos="0">
                  <a:schemeClr val="accent2"/>
                </a:gs>
                <a:gs pos="100000">
                  <a:schemeClr val="accen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1" name="Google Shape;251;p21"/>
            <p:cNvSpPr/>
            <p:nvPr/>
          </p:nvSpPr>
          <p:spPr>
            <a:xfrm flipH="1">
              <a:off x="6" y="3473332"/>
              <a:ext cx="1478339" cy="1670208"/>
            </a:xfrm>
            <a:custGeom>
              <a:avLst/>
              <a:gdLst/>
              <a:ahLst/>
              <a:cxnLst/>
              <a:rect l="l" t="t" r="r" b="b"/>
              <a:pathLst>
                <a:path w="25773" h="29118" extrusionOk="0">
                  <a:moveTo>
                    <a:pt x="25772" y="0"/>
                  </a:moveTo>
                  <a:cubicBezTo>
                    <a:pt x="25772" y="0"/>
                    <a:pt x="14842" y="27310"/>
                    <a:pt x="1" y="29117"/>
                  </a:cubicBezTo>
                  <a:lnTo>
                    <a:pt x="25772" y="29117"/>
                  </a:lnTo>
                  <a:close/>
                </a:path>
              </a:pathLst>
            </a:custGeom>
            <a:gradFill>
              <a:gsLst>
                <a:gs pos="0">
                  <a:srgbClr val="FFFFFF">
                    <a:alpha val="0"/>
                  </a:srgbClr>
                </a:gs>
                <a:gs pos="100000">
                  <a:srgbClr val="FFFFFF">
                    <a:alpha val="36078"/>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52" name="Google Shape;252;p21"/>
          <p:cNvGrpSpPr/>
          <p:nvPr/>
        </p:nvGrpSpPr>
        <p:grpSpPr>
          <a:xfrm>
            <a:off x="8031955" y="-23"/>
            <a:ext cx="4160116" cy="4627044"/>
            <a:chOff x="8002655" y="8"/>
            <a:chExt cx="1141342" cy="1269445"/>
          </a:xfrm>
        </p:grpSpPr>
        <p:sp>
          <p:nvSpPr>
            <p:cNvPr id="253" name="Google Shape;253;p21"/>
            <p:cNvSpPr/>
            <p:nvPr/>
          </p:nvSpPr>
          <p:spPr>
            <a:xfrm rot="10800000" flipH="1">
              <a:off x="8002655" y="8"/>
              <a:ext cx="1141340" cy="1269445"/>
            </a:xfrm>
            <a:custGeom>
              <a:avLst/>
              <a:gdLst/>
              <a:ahLst/>
              <a:cxnLst/>
              <a:rect l="l" t="t" r="r" b="b"/>
              <a:pathLst>
                <a:path w="35281" h="39244" extrusionOk="0">
                  <a:moveTo>
                    <a:pt x="1" y="39243"/>
                  </a:moveTo>
                  <a:cubicBezTo>
                    <a:pt x="1" y="39243"/>
                    <a:pt x="23866" y="37982"/>
                    <a:pt x="35280" y="0"/>
                  </a:cubicBezTo>
                  <a:lnTo>
                    <a:pt x="35280" y="39243"/>
                  </a:lnTo>
                  <a:close/>
                </a:path>
              </a:pathLst>
            </a:custGeom>
            <a:gradFill>
              <a:gsLst>
                <a:gs pos="0">
                  <a:schemeClr val="accent2"/>
                </a:gs>
                <a:gs pos="100000">
                  <a:schemeClr val="accen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4" name="Google Shape;254;p21"/>
            <p:cNvSpPr/>
            <p:nvPr/>
          </p:nvSpPr>
          <p:spPr>
            <a:xfrm rot="10800000" flipH="1">
              <a:off x="8237174" y="9"/>
              <a:ext cx="906823" cy="1024517"/>
            </a:xfrm>
            <a:custGeom>
              <a:avLst/>
              <a:gdLst/>
              <a:ahLst/>
              <a:cxnLst/>
              <a:rect l="l" t="t" r="r" b="b"/>
              <a:pathLst>
                <a:path w="25773" h="29118" extrusionOk="0">
                  <a:moveTo>
                    <a:pt x="25772" y="0"/>
                  </a:moveTo>
                  <a:cubicBezTo>
                    <a:pt x="25772" y="0"/>
                    <a:pt x="14842" y="27310"/>
                    <a:pt x="1" y="29117"/>
                  </a:cubicBezTo>
                  <a:lnTo>
                    <a:pt x="25772" y="29117"/>
                  </a:lnTo>
                  <a:close/>
                </a:path>
              </a:pathLst>
            </a:custGeom>
            <a:gradFill>
              <a:gsLst>
                <a:gs pos="0">
                  <a:srgbClr val="FFFFFF">
                    <a:alpha val="0"/>
                  </a:srgbClr>
                </a:gs>
                <a:gs pos="100000">
                  <a:srgbClr val="FFFFFF">
                    <a:alpha val="36078"/>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17853494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Resources">
  <p:cSld name="Resources">
    <p:spTree>
      <p:nvGrpSpPr>
        <p:cNvPr id="1" name="Shape 255"/>
        <p:cNvGrpSpPr/>
        <p:nvPr/>
      </p:nvGrpSpPr>
      <p:grpSpPr>
        <a:xfrm>
          <a:off x="0" y="0"/>
          <a:ext cx="0" cy="0"/>
          <a:chOff x="0" y="0"/>
          <a:chExt cx="0" cy="0"/>
        </a:xfrm>
      </p:grpSpPr>
      <p:sp>
        <p:nvSpPr>
          <p:cNvPr id="256" name="Google Shape;256;p22"/>
          <p:cNvSpPr txBox="1">
            <a:spLocks noGrp="1"/>
          </p:cNvSpPr>
          <p:nvPr>
            <p:ph type="body" idx="1"/>
          </p:nvPr>
        </p:nvSpPr>
        <p:spPr>
          <a:xfrm>
            <a:off x="1657565" y="1809100"/>
            <a:ext cx="4651600" cy="4555200"/>
          </a:xfrm>
          <a:prstGeom prst="rect">
            <a:avLst/>
          </a:prstGeom>
        </p:spPr>
        <p:txBody>
          <a:bodyPr spcFirstLastPara="1" wrap="square" lIns="0" tIns="91425" rIns="91425" bIns="91425" anchor="b" anchorCtr="0">
            <a:noAutofit/>
          </a:bodyPr>
          <a:lstStyle>
            <a:lvl1pPr marL="609585" lvl="0" indent="-397923" rtl="0">
              <a:lnSpc>
                <a:spcPct val="100000"/>
              </a:lnSpc>
              <a:spcBef>
                <a:spcPts val="0"/>
              </a:spcBef>
              <a:spcAft>
                <a:spcPts val="0"/>
              </a:spcAft>
              <a:buClr>
                <a:schemeClr val="accent2"/>
              </a:buClr>
              <a:buSzPts val="1100"/>
              <a:buFont typeface="Raleway Thin"/>
              <a:buChar char="■"/>
              <a:defRPr sz="1333"/>
            </a:lvl1pPr>
            <a:lvl2pPr marL="1219170" lvl="1" indent="-406390" rtl="0">
              <a:spcBef>
                <a:spcPts val="2133"/>
              </a:spcBef>
              <a:spcAft>
                <a:spcPts val="0"/>
              </a:spcAft>
              <a:buClr>
                <a:srgbClr val="434343"/>
              </a:buClr>
              <a:buSzPts val="1200"/>
              <a:buFont typeface="Roboto Condensed Light"/>
              <a:buChar char="○"/>
              <a:defRPr/>
            </a:lvl2pPr>
            <a:lvl3pPr marL="1828754" lvl="2" indent="-423323" rtl="0">
              <a:spcBef>
                <a:spcPts val="2133"/>
              </a:spcBef>
              <a:spcAft>
                <a:spcPts val="0"/>
              </a:spcAft>
              <a:buClr>
                <a:srgbClr val="434343"/>
              </a:buClr>
              <a:buSzPts val="1400"/>
              <a:buFont typeface="Roboto Condensed Light"/>
              <a:buChar char="■"/>
              <a:defRPr/>
            </a:lvl3pPr>
            <a:lvl4pPr marL="2438339" lvl="3" indent="-423323" rtl="0">
              <a:spcBef>
                <a:spcPts val="2133"/>
              </a:spcBef>
              <a:spcAft>
                <a:spcPts val="0"/>
              </a:spcAft>
              <a:buClr>
                <a:srgbClr val="434343"/>
              </a:buClr>
              <a:buSzPts val="1400"/>
              <a:buFont typeface="Roboto Condensed Light"/>
              <a:buChar char="●"/>
              <a:defRPr/>
            </a:lvl4pPr>
            <a:lvl5pPr marL="3047924" lvl="4" indent="-423323" rtl="0">
              <a:spcBef>
                <a:spcPts val="2133"/>
              </a:spcBef>
              <a:spcAft>
                <a:spcPts val="0"/>
              </a:spcAft>
              <a:buClr>
                <a:srgbClr val="434343"/>
              </a:buClr>
              <a:buSzPts val="1400"/>
              <a:buFont typeface="Roboto Condensed Light"/>
              <a:buChar char="○"/>
              <a:defRPr/>
            </a:lvl5pPr>
            <a:lvl6pPr marL="3657509" lvl="5" indent="-423323" rtl="0">
              <a:spcBef>
                <a:spcPts val="2133"/>
              </a:spcBef>
              <a:spcAft>
                <a:spcPts val="0"/>
              </a:spcAft>
              <a:buClr>
                <a:srgbClr val="434343"/>
              </a:buClr>
              <a:buSzPts val="1400"/>
              <a:buFont typeface="Roboto Condensed Light"/>
              <a:buChar char="■"/>
              <a:defRPr/>
            </a:lvl6pPr>
            <a:lvl7pPr marL="4267093" lvl="6" indent="-423323" rtl="0">
              <a:spcBef>
                <a:spcPts val="2133"/>
              </a:spcBef>
              <a:spcAft>
                <a:spcPts val="0"/>
              </a:spcAft>
              <a:buClr>
                <a:srgbClr val="434343"/>
              </a:buClr>
              <a:buSzPts val="1400"/>
              <a:buFont typeface="Roboto Condensed Light"/>
              <a:buChar char="●"/>
              <a:defRPr/>
            </a:lvl7pPr>
            <a:lvl8pPr marL="4876678" lvl="7" indent="-423323" rtl="0">
              <a:spcBef>
                <a:spcPts val="2133"/>
              </a:spcBef>
              <a:spcAft>
                <a:spcPts val="0"/>
              </a:spcAft>
              <a:buClr>
                <a:srgbClr val="434343"/>
              </a:buClr>
              <a:buSzPts val="1400"/>
              <a:buFont typeface="Roboto Condensed Light"/>
              <a:buChar char="○"/>
              <a:defRPr/>
            </a:lvl8pPr>
            <a:lvl9pPr marL="5486263" lvl="8" indent="-423323" rtl="0">
              <a:spcBef>
                <a:spcPts val="2133"/>
              </a:spcBef>
              <a:spcAft>
                <a:spcPts val="2133"/>
              </a:spcAft>
              <a:buClr>
                <a:srgbClr val="434343"/>
              </a:buClr>
              <a:buSzPts val="1400"/>
              <a:buFont typeface="Roboto Condensed Light"/>
              <a:buChar char="■"/>
              <a:defRPr/>
            </a:lvl9pPr>
          </a:lstStyle>
          <a:p>
            <a:endParaRPr/>
          </a:p>
        </p:txBody>
      </p:sp>
      <p:sp>
        <p:nvSpPr>
          <p:cNvPr id="257" name="Google Shape;257;p22"/>
          <p:cNvSpPr txBox="1">
            <a:spLocks noGrp="1"/>
          </p:cNvSpPr>
          <p:nvPr>
            <p:ph type="body" idx="2"/>
          </p:nvPr>
        </p:nvSpPr>
        <p:spPr>
          <a:xfrm>
            <a:off x="6580399" y="1809100"/>
            <a:ext cx="4651600" cy="4555200"/>
          </a:xfrm>
          <a:prstGeom prst="rect">
            <a:avLst/>
          </a:prstGeom>
        </p:spPr>
        <p:txBody>
          <a:bodyPr spcFirstLastPara="1" wrap="square" lIns="91425" tIns="91425" rIns="91425" bIns="91425" anchor="b" anchorCtr="0">
            <a:noAutofit/>
          </a:bodyPr>
          <a:lstStyle>
            <a:lvl1pPr marL="609585" lvl="0" indent="-397923" rtl="0">
              <a:lnSpc>
                <a:spcPct val="100000"/>
              </a:lnSpc>
              <a:spcBef>
                <a:spcPts val="0"/>
              </a:spcBef>
              <a:spcAft>
                <a:spcPts val="0"/>
              </a:spcAft>
              <a:buClr>
                <a:schemeClr val="accent2"/>
              </a:buClr>
              <a:buSzPts val="1100"/>
              <a:buFont typeface="Raleway Thin"/>
              <a:buChar char="■"/>
              <a:defRPr sz="1333"/>
            </a:lvl1pPr>
            <a:lvl2pPr marL="1219170" lvl="1" indent="-406390" rtl="0">
              <a:spcBef>
                <a:spcPts val="2133"/>
              </a:spcBef>
              <a:spcAft>
                <a:spcPts val="0"/>
              </a:spcAft>
              <a:buClr>
                <a:srgbClr val="434343"/>
              </a:buClr>
              <a:buSzPts val="1200"/>
              <a:buFont typeface="Roboto Condensed Light"/>
              <a:buChar char="○"/>
              <a:defRPr/>
            </a:lvl2pPr>
            <a:lvl3pPr marL="1828754" lvl="2" indent="-423323" rtl="0">
              <a:spcBef>
                <a:spcPts val="2133"/>
              </a:spcBef>
              <a:spcAft>
                <a:spcPts val="0"/>
              </a:spcAft>
              <a:buClr>
                <a:srgbClr val="434343"/>
              </a:buClr>
              <a:buSzPts val="1400"/>
              <a:buFont typeface="Roboto Condensed Light"/>
              <a:buChar char="■"/>
              <a:defRPr/>
            </a:lvl3pPr>
            <a:lvl4pPr marL="2438339" lvl="3" indent="-423323" rtl="0">
              <a:spcBef>
                <a:spcPts val="2133"/>
              </a:spcBef>
              <a:spcAft>
                <a:spcPts val="0"/>
              </a:spcAft>
              <a:buClr>
                <a:srgbClr val="434343"/>
              </a:buClr>
              <a:buSzPts val="1400"/>
              <a:buFont typeface="Roboto Condensed Light"/>
              <a:buChar char="●"/>
              <a:defRPr/>
            </a:lvl4pPr>
            <a:lvl5pPr marL="3047924" lvl="4" indent="-423323" rtl="0">
              <a:spcBef>
                <a:spcPts val="2133"/>
              </a:spcBef>
              <a:spcAft>
                <a:spcPts val="0"/>
              </a:spcAft>
              <a:buClr>
                <a:srgbClr val="434343"/>
              </a:buClr>
              <a:buSzPts val="1400"/>
              <a:buFont typeface="Roboto Condensed Light"/>
              <a:buChar char="○"/>
              <a:defRPr/>
            </a:lvl5pPr>
            <a:lvl6pPr marL="3657509" lvl="5" indent="-423323" rtl="0">
              <a:spcBef>
                <a:spcPts val="2133"/>
              </a:spcBef>
              <a:spcAft>
                <a:spcPts val="0"/>
              </a:spcAft>
              <a:buClr>
                <a:srgbClr val="434343"/>
              </a:buClr>
              <a:buSzPts val="1400"/>
              <a:buFont typeface="Roboto Condensed Light"/>
              <a:buChar char="■"/>
              <a:defRPr/>
            </a:lvl6pPr>
            <a:lvl7pPr marL="4267093" lvl="6" indent="-423323" rtl="0">
              <a:spcBef>
                <a:spcPts val="2133"/>
              </a:spcBef>
              <a:spcAft>
                <a:spcPts val="0"/>
              </a:spcAft>
              <a:buClr>
                <a:srgbClr val="434343"/>
              </a:buClr>
              <a:buSzPts val="1400"/>
              <a:buFont typeface="Roboto Condensed Light"/>
              <a:buChar char="●"/>
              <a:defRPr/>
            </a:lvl7pPr>
            <a:lvl8pPr marL="4876678" lvl="7" indent="-423323" rtl="0">
              <a:spcBef>
                <a:spcPts val="2133"/>
              </a:spcBef>
              <a:spcAft>
                <a:spcPts val="0"/>
              </a:spcAft>
              <a:buClr>
                <a:srgbClr val="434343"/>
              </a:buClr>
              <a:buSzPts val="1400"/>
              <a:buFont typeface="Roboto Condensed Light"/>
              <a:buChar char="○"/>
              <a:defRPr/>
            </a:lvl8pPr>
            <a:lvl9pPr marL="5486263" lvl="8" indent="-423323" rtl="0">
              <a:spcBef>
                <a:spcPts val="2133"/>
              </a:spcBef>
              <a:spcAft>
                <a:spcPts val="2133"/>
              </a:spcAft>
              <a:buClr>
                <a:srgbClr val="434343"/>
              </a:buClr>
              <a:buSzPts val="1400"/>
              <a:buFont typeface="Roboto Condensed Light"/>
              <a:buChar char="■"/>
              <a:defRPr/>
            </a:lvl9pPr>
          </a:lstStyle>
          <a:p>
            <a:endParaRPr/>
          </a:p>
        </p:txBody>
      </p:sp>
      <p:sp>
        <p:nvSpPr>
          <p:cNvPr id="258" name="Google Shape;258;p22"/>
          <p:cNvSpPr txBox="1">
            <a:spLocks noGrp="1"/>
          </p:cNvSpPr>
          <p:nvPr>
            <p:ph type="title"/>
          </p:nvPr>
        </p:nvSpPr>
        <p:spPr>
          <a:xfrm>
            <a:off x="813349" y="467463"/>
            <a:ext cx="9378000" cy="845600"/>
          </a:xfrm>
          <a:prstGeom prst="rect">
            <a:avLst/>
          </a:prstGeom>
        </p:spPr>
        <p:txBody>
          <a:bodyPr spcFirstLastPara="1" wrap="square" lIns="91425" tIns="91425" rIns="91425" bIns="91425" anchor="t" anchorCtr="0">
            <a:noAutofit/>
          </a:bodyPr>
          <a:lstStyle>
            <a:lvl1pPr lvl="0" rtl="0">
              <a:spcBef>
                <a:spcPts val="0"/>
              </a:spcBef>
              <a:spcAft>
                <a:spcPts val="0"/>
              </a:spcAft>
              <a:buNone/>
              <a:defRPr sz="4000" b="0"/>
            </a:lvl1pPr>
            <a:lvl2pPr lvl="1" rtl="0">
              <a:spcBef>
                <a:spcPts val="0"/>
              </a:spcBef>
              <a:spcAft>
                <a:spcPts val="0"/>
              </a:spcAft>
              <a:buNone/>
              <a:defRPr sz="4000" b="0"/>
            </a:lvl2pPr>
            <a:lvl3pPr lvl="2" rtl="0">
              <a:spcBef>
                <a:spcPts val="0"/>
              </a:spcBef>
              <a:spcAft>
                <a:spcPts val="0"/>
              </a:spcAft>
              <a:buNone/>
              <a:defRPr sz="4000" b="0"/>
            </a:lvl3pPr>
            <a:lvl4pPr lvl="3" rtl="0">
              <a:spcBef>
                <a:spcPts val="0"/>
              </a:spcBef>
              <a:spcAft>
                <a:spcPts val="0"/>
              </a:spcAft>
              <a:buNone/>
              <a:defRPr sz="4000" b="0"/>
            </a:lvl4pPr>
            <a:lvl5pPr lvl="4" rtl="0">
              <a:spcBef>
                <a:spcPts val="0"/>
              </a:spcBef>
              <a:spcAft>
                <a:spcPts val="0"/>
              </a:spcAft>
              <a:buNone/>
              <a:defRPr sz="4000" b="0"/>
            </a:lvl5pPr>
            <a:lvl6pPr lvl="5" rtl="0">
              <a:spcBef>
                <a:spcPts val="0"/>
              </a:spcBef>
              <a:spcAft>
                <a:spcPts val="0"/>
              </a:spcAft>
              <a:buNone/>
              <a:defRPr sz="4000" b="0"/>
            </a:lvl6pPr>
            <a:lvl7pPr lvl="6" rtl="0">
              <a:spcBef>
                <a:spcPts val="0"/>
              </a:spcBef>
              <a:spcAft>
                <a:spcPts val="0"/>
              </a:spcAft>
              <a:buNone/>
              <a:defRPr sz="4000" b="0"/>
            </a:lvl7pPr>
            <a:lvl8pPr lvl="7" rtl="0">
              <a:spcBef>
                <a:spcPts val="0"/>
              </a:spcBef>
              <a:spcAft>
                <a:spcPts val="0"/>
              </a:spcAft>
              <a:buNone/>
              <a:defRPr sz="4000" b="0"/>
            </a:lvl8pPr>
            <a:lvl9pPr lvl="8" rtl="0">
              <a:spcBef>
                <a:spcPts val="0"/>
              </a:spcBef>
              <a:spcAft>
                <a:spcPts val="0"/>
              </a:spcAft>
              <a:buNone/>
              <a:defRPr sz="4000" b="0"/>
            </a:lvl9pPr>
          </a:lstStyle>
          <a:p>
            <a:endParaRPr/>
          </a:p>
        </p:txBody>
      </p:sp>
      <p:grpSp>
        <p:nvGrpSpPr>
          <p:cNvPr id="259" name="Google Shape;259;p22"/>
          <p:cNvGrpSpPr/>
          <p:nvPr/>
        </p:nvGrpSpPr>
        <p:grpSpPr>
          <a:xfrm>
            <a:off x="9" y="3779033"/>
            <a:ext cx="2766825" cy="3079023"/>
            <a:chOff x="6" y="2834274"/>
            <a:chExt cx="2075119" cy="2309267"/>
          </a:xfrm>
        </p:grpSpPr>
        <p:sp>
          <p:nvSpPr>
            <p:cNvPr id="260" name="Google Shape;260;p22"/>
            <p:cNvSpPr/>
            <p:nvPr/>
          </p:nvSpPr>
          <p:spPr>
            <a:xfrm flipH="1">
              <a:off x="12" y="2834274"/>
              <a:ext cx="2075113" cy="2308224"/>
            </a:xfrm>
            <a:custGeom>
              <a:avLst/>
              <a:gdLst/>
              <a:ahLst/>
              <a:cxnLst/>
              <a:rect l="l" t="t" r="r" b="b"/>
              <a:pathLst>
                <a:path w="36177" h="40241" extrusionOk="0">
                  <a:moveTo>
                    <a:pt x="36176" y="0"/>
                  </a:moveTo>
                  <a:cubicBezTo>
                    <a:pt x="24474" y="38948"/>
                    <a:pt x="1" y="40238"/>
                    <a:pt x="1" y="40238"/>
                  </a:cubicBezTo>
                  <a:lnTo>
                    <a:pt x="36176" y="40241"/>
                  </a:lnTo>
                  <a:lnTo>
                    <a:pt x="36176" y="0"/>
                  </a:lnTo>
                  <a:close/>
                </a:path>
              </a:pathLst>
            </a:custGeom>
            <a:solidFill>
              <a:srgbClr val="12102F">
                <a:alpha val="541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1" name="Google Shape;261;p22"/>
            <p:cNvSpPr/>
            <p:nvPr/>
          </p:nvSpPr>
          <p:spPr>
            <a:xfrm flipH="1">
              <a:off x="11" y="2892496"/>
              <a:ext cx="2023718" cy="2251036"/>
            </a:xfrm>
            <a:custGeom>
              <a:avLst/>
              <a:gdLst/>
              <a:ahLst/>
              <a:cxnLst/>
              <a:rect l="l" t="t" r="r" b="b"/>
              <a:pathLst>
                <a:path w="35281" h="39244" extrusionOk="0">
                  <a:moveTo>
                    <a:pt x="1" y="39243"/>
                  </a:moveTo>
                  <a:cubicBezTo>
                    <a:pt x="1" y="39243"/>
                    <a:pt x="23866" y="37982"/>
                    <a:pt x="35280" y="0"/>
                  </a:cubicBezTo>
                  <a:lnTo>
                    <a:pt x="35280" y="39243"/>
                  </a:lnTo>
                  <a:close/>
                </a:path>
              </a:pathLst>
            </a:custGeom>
            <a:gradFill>
              <a:gsLst>
                <a:gs pos="0">
                  <a:schemeClr val="accent2"/>
                </a:gs>
                <a:gs pos="100000">
                  <a:schemeClr val="accen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2" name="Google Shape;262;p22"/>
            <p:cNvSpPr/>
            <p:nvPr/>
          </p:nvSpPr>
          <p:spPr>
            <a:xfrm flipH="1">
              <a:off x="6" y="3473332"/>
              <a:ext cx="1478339" cy="1670208"/>
            </a:xfrm>
            <a:custGeom>
              <a:avLst/>
              <a:gdLst/>
              <a:ahLst/>
              <a:cxnLst/>
              <a:rect l="l" t="t" r="r" b="b"/>
              <a:pathLst>
                <a:path w="25773" h="29118" extrusionOk="0">
                  <a:moveTo>
                    <a:pt x="25772" y="0"/>
                  </a:moveTo>
                  <a:cubicBezTo>
                    <a:pt x="25772" y="0"/>
                    <a:pt x="14842" y="27310"/>
                    <a:pt x="1" y="29117"/>
                  </a:cubicBezTo>
                  <a:lnTo>
                    <a:pt x="25772" y="29117"/>
                  </a:lnTo>
                  <a:close/>
                </a:path>
              </a:pathLst>
            </a:custGeom>
            <a:gradFill>
              <a:gsLst>
                <a:gs pos="0">
                  <a:srgbClr val="FFFFFF">
                    <a:alpha val="0"/>
                  </a:srgbClr>
                </a:gs>
                <a:gs pos="100000">
                  <a:srgbClr val="FFFFFF">
                    <a:alpha val="36078"/>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63" name="Google Shape;263;p22"/>
          <p:cNvGrpSpPr/>
          <p:nvPr/>
        </p:nvGrpSpPr>
        <p:grpSpPr>
          <a:xfrm>
            <a:off x="10670207" y="12"/>
            <a:ext cx="1521789" cy="1692593"/>
            <a:chOff x="8002655" y="8"/>
            <a:chExt cx="1141342" cy="1269445"/>
          </a:xfrm>
        </p:grpSpPr>
        <p:sp>
          <p:nvSpPr>
            <p:cNvPr id="264" name="Google Shape;264;p22"/>
            <p:cNvSpPr/>
            <p:nvPr/>
          </p:nvSpPr>
          <p:spPr>
            <a:xfrm rot="10800000" flipH="1">
              <a:off x="8002655" y="8"/>
              <a:ext cx="1141340" cy="1269445"/>
            </a:xfrm>
            <a:custGeom>
              <a:avLst/>
              <a:gdLst/>
              <a:ahLst/>
              <a:cxnLst/>
              <a:rect l="l" t="t" r="r" b="b"/>
              <a:pathLst>
                <a:path w="35281" h="39244" extrusionOk="0">
                  <a:moveTo>
                    <a:pt x="1" y="39243"/>
                  </a:moveTo>
                  <a:cubicBezTo>
                    <a:pt x="1" y="39243"/>
                    <a:pt x="23866" y="37982"/>
                    <a:pt x="35280" y="0"/>
                  </a:cubicBezTo>
                  <a:lnTo>
                    <a:pt x="35280" y="39243"/>
                  </a:lnTo>
                  <a:close/>
                </a:path>
              </a:pathLst>
            </a:custGeom>
            <a:gradFill>
              <a:gsLst>
                <a:gs pos="0">
                  <a:schemeClr val="accent2"/>
                </a:gs>
                <a:gs pos="100000">
                  <a:schemeClr val="accen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5" name="Google Shape;265;p22"/>
            <p:cNvSpPr/>
            <p:nvPr/>
          </p:nvSpPr>
          <p:spPr>
            <a:xfrm rot="10800000" flipH="1">
              <a:off x="8237174" y="9"/>
              <a:ext cx="906823" cy="1024517"/>
            </a:xfrm>
            <a:custGeom>
              <a:avLst/>
              <a:gdLst/>
              <a:ahLst/>
              <a:cxnLst/>
              <a:rect l="l" t="t" r="r" b="b"/>
              <a:pathLst>
                <a:path w="25773" h="29118" extrusionOk="0">
                  <a:moveTo>
                    <a:pt x="25772" y="0"/>
                  </a:moveTo>
                  <a:cubicBezTo>
                    <a:pt x="25772" y="0"/>
                    <a:pt x="14842" y="27310"/>
                    <a:pt x="1" y="29117"/>
                  </a:cubicBezTo>
                  <a:lnTo>
                    <a:pt x="25772" y="29117"/>
                  </a:lnTo>
                  <a:close/>
                </a:path>
              </a:pathLst>
            </a:custGeom>
            <a:gradFill>
              <a:gsLst>
                <a:gs pos="0">
                  <a:srgbClr val="FFFFFF">
                    <a:alpha val="0"/>
                  </a:srgbClr>
                </a:gs>
                <a:gs pos="100000">
                  <a:srgbClr val="FFFFFF">
                    <a:alpha val="36078"/>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10937407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ackground">
  <p:cSld name="Background">
    <p:spTree>
      <p:nvGrpSpPr>
        <p:cNvPr id="1" name="Shape 279"/>
        <p:cNvGrpSpPr/>
        <p:nvPr/>
      </p:nvGrpSpPr>
      <p:grpSpPr>
        <a:xfrm>
          <a:off x="0" y="0"/>
          <a:ext cx="0" cy="0"/>
          <a:chOff x="0" y="0"/>
          <a:chExt cx="0" cy="0"/>
        </a:xfrm>
      </p:grpSpPr>
    </p:spTree>
    <p:extLst>
      <p:ext uri="{BB962C8B-B14F-4D97-AF65-F5344CB8AC3E}">
        <p14:creationId xmlns:p14="http://schemas.microsoft.com/office/powerpoint/2010/main" val="36094675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280"/>
        <p:cNvGrpSpPr/>
        <p:nvPr/>
      </p:nvGrpSpPr>
      <p:grpSpPr>
        <a:xfrm>
          <a:off x="0" y="0"/>
          <a:ext cx="0" cy="0"/>
          <a:chOff x="0" y="0"/>
          <a:chExt cx="0" cy="0"/>
        </a:xfrm>
      </p:grpSpPr>
    </p:spTree>
    <p:extLst>
      <p:ext uri="{BB962C8B-B14F-4D97-AF65-F5344CB8AC3E}">
        <p14:creationId xmlns:p14="http://schemas.microsoft.com/office/powerpoint/2010/main" val="1576523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E586ED7-CF97-B548-871F-2729E14D2B01}" type="slidenum">
              <a:rPr lang="en-US"/>
              <a:pPr>
                <a:defRPr/>
              </a:pPr>
              <a:t>‹#›</a:t>
            </a:fld>
            <a:endParaRPr lang="en-US"/>
          </a:p>
        </p:txBody>
      </p:sp>
    </p:spTree>
    <p:extLst>
      <p:ext uri="{BB962C8B-B14F-4D97-AF65-F5344CB8AC3E}">
        <p14:creationId xmlns:p14="http://schemas.microsoft.com/office/powerpoint/2010/main" val="2114105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985C783-5E3A-544F-B084-B44361D3C5E1}" type="slidenum">
              <a:rPr lang="en-US"/>
              <a:pPr/>
              <a:t>‹#›</a:t>
            </a:fld>
            <a:endParaRPr lang="en-US"/>
          </a:p>
        </p:txBody>
      </p:sp>
    </p:spTree>
    <p:extLst>
      <p:ext uri="{BB962C8B-B14F-4D97-AF65-F5344CB8AC3E}">
        <p14:creationId xmlns:p14="http://schemas.microsoft.com/office/powerpoint/2010/main" val="124520163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5D514A2-C9D6-0848-900D-9A371420AFE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367433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and three columns 2">
  <p:cSld name="Title and three columns 2">
    <p:spTree>
      <p:nvGrpSpPr>
        <p:cNvPr id="1" name="Shape 187"/>
        <p:cNvGrpSpPr/>
        <p:nvPr/>
      </p:nvGrpSpPr>
      <p:grpSpPr>
        <a:xfrm>
          <a:off x="0" y="0"/>
          <a:ext cx="0" cy="0"/>
          <a:chOff x="0" y="0"/>
          <a:chExt cx="0" cy="0"/>
        </a:xfrm>
      </p:grpSpPr>
      <p:sp>
        <p:nvSpPr>
          <p:cNvPr id="188" name="Google Shape;188;p17"/>
          <p:cNvSpPr txBox="1">
            <a:spLocks noGrp="1"/>
          </p:cNvSpPr>
          <p:nvPr>
            <p:ph type="ctrTitle"/>
          </p:nvPr>
        </p:nvSpPr>
        <p:spPr>
          <a:xfrm>
            <a:off x="2472068" y="1564403"/>
            <a:ext cx="2536800" cy="7704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accent3"/>
              </a:buClr>
              <a:buSzPts val="2400"/>
              <a:buFont typeface="Montserrat SemiBold"/>
              <a:buNone/>
              <a:defRPr sz="2400" b="0">
                <a:latin typeface="Poppins Medium"/>
                <a:ea typeface="Poppins Medium"/>
                <a:cs typeface="Poppins Medium"/>
                <a:sym typeface="Poppins Medium"/>
              </a:defRPr>
            </a:lvl1pPr>
            <a:lvl2pPr lvl="1" rtl="0">
              <a:spcBef>
                <a:spcPts val="0"/>
              </a:spcBef>
              <a:spcAft>
                <a:spcPts val="0"/>
              </a:spcAft>
              <a:buClr>
                <a:schemeClr val="accent3"/>
              </a:buClr>
              <a:buSzPts val="1800"/>
              <a:buFont typeface="Montserrat SemiBold"/>
              <a:buNone/>
              <a:defRPr sz="2400" b="0">
                <a:solidFill>
                  <a:schemeClr val="accent3"/>
                </a:solidFill>
                <a:latin typeface="Montserrat SemiBold"/>
                <a:ea typeface="Montserrat SemiBold"/>
                <a:cs typeface="Montserrat SemiBold"/>
                <a:sym typeface="Montserrat SemiBold"/>
              </a:defRPr>
            </a:lvl2pPr>
            <a:lvl3pPr lvl="2" rtl="0">
              <a:spcBef>
                <a:spcPts val="0"/>
              </a:spcBef>
              <a:spcAft>
                <a:spcPts val="0"/>
              </a:spcAft>
              <a:buClr>
                <a:schemeClr val="accent3"/>
              </a:buClr>
              <a:buSzPts val="1800"/>
              <a:buFont typeface="Montserrat SemiBold"/>
              <a:buNone/>
              <a:defRPr sz="2400" b="0">
                <a:solidFill>
                  <a:schemeClr val="accent3"/>
                </a:solidFill>
                <a:latin typeface="Montserrat SemiBold"/>
                <a:ea typeface="Montserrat SemiBold"/>
                <a:cs typeface="Montserrat SemiBold"/>
                <a:sym typeface="Montserrat SemiBold"/>
              </a:defRPr>
            </a:lvl3pPr>
            <a:lvl4pPr lvl="3" rtl="0">
              <a:spcBef>
                <a:spcPts val="0"/>
              </a:spcBef>
              <a:spcAft>
                <a:spcPts val="0"/>
              </a:spcAft>
              <a:buClr>
                <a:schemeClr val="accent3"/>
              </a:buClr>
              <a:buSzPts val="1800"/>
              <a:buFont typeface="Montserrat SemiBold"/>
              <a:buNone/>
              <a:defRPr sz="2400" b="0">
                <a:solidFill>
                  <a:schemeClr val="accent3"/>
                </a:solidFill>
                <a:latin typeface="Montserrat SemiBold"/>
                <a:ea typeface="Montserrat SemiBold"/>
                <a:cs typeface="Montserrat SemiBold"/>
                <a:sym typeface="Montserrat SemiBold"/>
              </a:defRPr>
            </a:lvl4pPr>
            <a:lvl5pPr lvl="4" rtl="0">
              <a:spcBef>
                <a:spcPts val="0"/>
              </a:spcBef>
              <a:spcAft>
                <a:spcPts val="0"/>
              </a:spcAft>
              <a:buClr>
                <a:schemeClr val="accent3"/>
              </a:buClr>
              <a:buSzPts val="1800"/>
              <a:buFont typeface="Montserrat SemiBold"/>
              <a:buNone/>
              <a:defRPr sz="2400" b="0">
                <a:solidFill>
                  <a:schemeClr val="accent3"/>
                </a:solidFill>
                <a:latin typeface="Montserrat SemiBold"/>
                <a:ea typeface="Montserrat SemiBold"/>
                <a:cs typeface="Montserrat SemiBold"/>
                <a:sym typeface="Montserrat SemiBold"/>
              </a:defRPr>
            </a:lvl5pPr>
            <a:lvl6pPr lvl="5" rtl="0">
              <a:spcBef>
                <a:spcPts val="0"/>
              </a:spcBef>
              <a:spcAft>
                <a:spcPts val="0"/>
              </a:spcAft>
              <a:buClr>
                <a:schemeClr val="accent3"/>
              </a:buClr>
              <a:buSzPts val="1800"/>
              <a:buFont typeface="Montserrat SemiBold"/>
              <a:buNone/>
              <a:defRPr sz="2400" b="0">
                <a:solidFill>
                  <a:schemeClr val="accent3"/>
                </a:solidFill>
                <a:latin typeface="Montserrat SemiBold"/>
                <a:ea typeface="Montserrat SemiBold"/>
                <a:cs typeface="Montserrat SemiBold"/>
                <a:sym typeface="Montserrat SemiBold"/>
              </a:defRPr>
            </a:lvl6pPr>
            <a:lvl7pPr lvl="6" rtl="0">
              <a:spcBef>
                <a:spcPts val="0"/>
              </a:spcBef>
              <a:spcAft>
                <a:spcPts val="0"/>
              </a:spcAft>
              <a:buClr>
                <a:schemeClr val="accent3"/>
              </a:buClr>
              <a:buSzPts val="1800"/>
              <a:buFont typeface="Montserrat SemiBold"/>
              <a:buNone/>
              <a:defRPr sz="2400" b="0">
                <a:solidFill>
                  <a:schemeClr val="accent3"/>
                </a:solidFill>
                <a:latin typeface="Montserrat SemiBold"/>
                <a:ea typeface="Montserrat SemiBold"/>
                <a:cs typeface="Montserrat SemiBold"/>
                <a:sym typeface="Montserrat SemiBold"/>
              </a:defRPr>
            </a:lvl7pPr>
            <a:lvl8pPr lvl="7" rtl="0">
              <a:spcBef>
                <a:spcPts val="0"/>
              </a:spcBef>
              <a:spcAft>
                <a:spcPts val="0"/>
              </a:spcAft>
              <a:buClr>
                <a:schemeClr val="accent3"/>
              </a:buClr>
              <a:buSzPts val="1800"/>
              <a:buFont typeface="Montserrat SemiBold"/>
              <a:buNone/>
              <a:defRPr sz="2400" b="0">
                <a:solidFill>
                  <a:schemeClr val="accent3"/>
                </a:solidFill>
                <a:latin typeface="Montserrat SemiBold"/>
                <a:ea typeface="Montserrat SemiBold"/>
                <a:cs typeface="Montserrat SemiBold"/>
                <a:sym typeface="Montserrat SemiBold"/>
              </a:defRPr>
            </a:lvl8pPr>
            <a:lvl9pPr lvl="8" rtl="0">
              <a:spcBef>
                <a:spcPts val="0"/>
              </a:spcBef>
              <a:spcAft>
                <a:spcPts val="0"/>
              </a:spcAft>
              <a:buClr>
                <a:schemeClr val="accent3"/>
              </a:buClr>
              <a:buSzPts val="1800"/>
              <a:buFont typeface="Montserrat SemiBold"/>
              <a:buNone/>
              <a:defRPr sz="2400" b="0">
                <a:solidFill>
                  <a:schemeClr val="accent3"/>
                </a:solidFill>
                <a:latin typeface="Montserrat SemiBold"/>
                <a:ea typeface="Montserrat SemiBold"/>
                <a:cs typeface="Montserrat SemiBold"/>
                <a:sym typeface="Montserrat SemiBold"/>
              </a:defRPr>
            </a:lvl9pPr>
          </a:lstStyle>
          <a:p>
            <a:endParaRPr/>
          </a:p>
        </p:txBody>
      </p:sp>
      <p:sp>
        <p:nvSpPr>
          <p:cNvPr id="189" name="Google Shape;189;p17"/>
          <p:cNvSpPr txBox="1">
            <a:spLocks noGrp="1"/>
          </p:cNvSpPr>
          <p:nvPr>
            <p:ph type="subTitle" idx="1"/>
          </p:nvPr>
        </p:nvSpPr>
        <p:spPr>
          <a:xfrm>
            <a:off x="5054933" y="1794767"/>
            <a:ext cx="2319600" cy="1167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a:lvl1pPr>
            <a:lvl2pPr lvl="1" rtl="0">
              <a:lnSpc>
                <a:spcPct val="100000"/>
              </a:lnSpc>
              <a:spcBef>
                <a:spcPts val="0"/>
              </a:spcBef>
              <a:spcAft>
                <a:spcPts val="0"/>
              </a:spcAft>
              <a:buSzPts val="1200"/>
              <a:buNone/>
              <a:defRPr sz="1600"/>
            </a:lvl2pPr>
            <a:lvl3pPr lvl="2" rtl="0">
              <a:lnSpc>
                <a:spcPct val="100000"/>
              </a:lnSpc>
              <a:spcBef>
                <a:spcPts val="0"/>
              </a:spcBef>
              <a:spcAft>
                <a:spcPts val="0"/>
              </a:spcAft>
              <a:buSzPts val="1200"/>
              <a:buNone/>
              <a:defRPr sz="1600"/>
            </a:lvl3pPr>
            <a:lvl4pPr lvl="3" rtl="0">
              <a:lnSpc>
                <a:spcPct val="100000"/>
              </a:lnSpc>
              <a:spcBef>
                <a:spcPts val="0"/>
              </a:spcBef>
              <a:spcAft>
                <a:spcPts val="0"/>
              </a:spcAft>
              <a:buSzPts val="1200"/>
              <a:buNone/>
              <a:defRPr sz="1600"/>
            </a:lvl4pPr>
            <a:lvl5pPr lvl="4" rtl="0">
              <a:lnSpc>
                <a:spcPct val="100000"/>
              </a:lnSpc>
              <a:spcBef>
                <a:spcPts val="0"/>
              </a:spcBef>
              <a:spcAft>
                <a:spcPts val="0"/>
              </a:spcAft>
              <a:buSzPts val="1200"/>
              <a:buNone/>
              <a:defRPr sz="1600"/>
            </a:lvl5pPr>
            <a:lvl6pPr lvl="5" rtl="0">
              <a:lnSpc>
                <a:spcPct val="100000"/>
              </a:lnSpc>
              <a:spcBef>
                <a:spcPts val="0"/>
              </a:spcBef>
              <a:spcAft>
                <a:spcPts val="0"/>
              </a:spcAft>
              <a:buSzPts val="1200"/>
              <a:buNone/>
              <a:defRPr sz="1600"/>
            </a:lvl6pPr>
            <a:lvl7pPr lvl="6" rtl="0">
              <a:lnSpc>
                <a:spcPct val="100000"/>
              </a:lnSpc>
              <a:spcBef>
                <a:spcPts val="0"/>
              </a:spcBef>
              <a:spcAft>
                <a:spcPts val="0"/>
              </a:spcAft>
              <a:buSzPts val="1200"/>
              <a:buNone/>
              <a:defRPr sz="1600"/>
            </a:lvl7pPr>
            <a:lvl8pPr lvl="7" rtl="0">
              <a:lnSpc>
                <a:spcPct val="100000"/>
              </a:lnSpc>
              <a:spcBef>
                <a:spcPts val="0"/>
              </a:spcBef>
              <a:spcAft>
                <a:spcPts val="0"/>
              </a:spcAft>
              <a:buSzPts val="1200"/>
              <a:buNone/>
              <a:defRPr sz="1600"/>
            </a:lvl8pPr>
            <a:lvl9pPr lvl="8" rtl="0">
              <a:lnSpc>
                <a:spcPct val="100000"/>
              </a:lnSpc>
              <a:spcBef>
                <a:spcPts val="0"/>
              </a:spcBef>
              <a:spcAft>
                <a:spcPts val="0"/>
              </a:spcAft>
              <a:buSzPts val="1200"/>
              <a:buNone/>
              <a:defRPr sz="1600"/>
            </a:lvl9pPr>
          </a:lstStyle>
          <a:p>
            <a:endParaRPr/>
          </a:p>
        </p:txBody>
      </p:sp>
      <p:sp>
        <p:nvSpPr>
          <p:cNvPr id="190" name="Google Shape;190;p17"/>
          <p:cNvSpPr txBox="1">
            <a:spLocks noGrp="1"/>
          </p:cNvSpPr>
          <p:nvPr>
            <p:ph type="ctrTitle" idx="2"/>
          </p:nvPr>
        </p:nvSpPr>
        <p:spPr>
          <a:xfrm>
            <a:off x="2472068" y="3060121"/>
            <a:ext cx="2536800" cy="7704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accent3"/>
              </a:buClr>
              <a:buSzPts val="2400"/>
              <a:buFont typeface="Montserrat SemiBold"/>
              <a:buNone/>
              <a:defRPr sz="2400" b="0">
                <a:latin typeface="Poppins Medium"/>
                <a:ea typeface="Poppins Medium"/>
                <a:cs typeface="Poppins Medium"/>
                <a:sym typeface="Poppins Medium"/>
              </a:defRPr>
            </a:lvl1pPr>
            <a:lvl2pPr lvl="1" rtl="0">
              <a:spcBef>
                <a:spcPts val="0"/>
              </a:spcBef>
              <a:spcAft>
                <a:spcPts val="0"/>
              </a:spcAft>
              <a:buClr>
                <a:schemeClr val="accent3"/>
              </a:buClr>
              <a:buSzPts val="1800"/>
              <a:buFont typeface="Montserrat SemiBold"/>
              <a:buNone/>
              <a:defRPr sz="2400" b="0">
                <a:solidFill>
                  <a:schemeClr val="accent3"/>
                </a:solidFill>
                <a:latin typeface="Montserrat SemiBold"/>
                <a:ea typeface="Montserrat SemiBold"/>
                <a:cs typeface="Montserrat SemiBold"/>
                <a:sym typeface="Montserrat SemiBold"/>
              </a:defRPr>
            </a:lvl2pPr>
            <a:lvl3pPr lvl="2" rtl="0">
              <a:spcBef>
                <a:spcPts val="0"/>
              </a:spcBef>
              <a:spcAft>
                <a:spcPts val="0"/>
              </a:spcAft>
              <a:buClr>
                <a:schemeClr val="accent3"/>
              </a:buClr>
              <a:buSzPts val="1800"/>
              <a:buFont typeface="Montserrat SemiBold"/>
              <a:buNone/>
              <a:defRPr sz="2400" b="0">
                <a:solidFill>
                  <a:schemeClr val="accent3"/>
                </a:solidFill>
                <a:latin typeface="Montserrat SemiBold"/>
                <a:ea typeface="Montserrat SemiBold"/>
                <a:cs typeface="Montserrat SemiBold"/>
                <a:sym typeface="Montserrat SemiBold"/>
              </a:defRPr>
            </a:lvl3pPr>
            <a:lvl4pPr lvl="3" rtl="0">
              <a:spcBef>
                <a:spcPts val="0"/>
              </a:spcBef>
              <a:spcAft>
                <a:spcPts val="0"/>
              </a:spcAft>
              <a:buClr>
                <a:schemeClr val="accent3"/>
              </a:buClr>
              <a:buSzPts val="1800"/>
              <a:buFont typeface="Montserrat SemiBold"/>
              <a:buNone/>
              <a:defRPr sz="2400" b="0">
                <a:solidFill>
                  <a:schemeClr val="accent3"/>
                </a:solidFill>
                <a:latin typeface="Montserrat SemiBold"/>
                <a:ea typeface="Montserrat SemiBold"/>
                <a:cs typeface="Montserrat SemiBold"/>
                <a:sym typeface="Montserrat SemiBold"/>
              </a:defRPr>
            </a:lvl4pPr>
            <a:lvl5pPr lvl="4" rtl="0">
              <a:spcBef>
                <a:spcPts val="0"/>
              </a:spcBef>
              <a:spcAft>
                <a:spcPts val="0"/>
              </a:spcAft>
              <a:buClr>
                <a:schemeClr val="accent3"/>
              </a:buClr>
              <a:buSzPts val="1800"/>
              <a:buFont typeface="Montserrat SemiBold"/>
              <a:buNone/>
              <a:defRPr sz="2400" b="0">
                <a:solidFill>
                  <a:schemeClr val="accent3"/>
                </a:solidFill>
                <a:latin typeface="Montserrat SemiBold"/>
                <a:ea typeface="Montserrat SemiBold"/>
                <a:cs typeface="Montserrat SemiBold"/>
                <a:sym typeface="Montserrat SemiBold"/>
              </a:defRPr>
            </a:lvl5pPr>
            <a:lvl6pPr lvl="5" rtl="0">
              <a:spcBef>
                <a:spcPts val="0"/>
              </a:spcBef>
              <a:spcAft>
                <a:spcPts val="0"/>
              </a:spcAft>
              <a:buClr>
                <a:schemeClr val="accent3"/>
              </a:buClr>
              <a:buSzPts val="1800"/>
              <a:buFont typeface="Montserrat SemiBold"/>
              <a:buNone/>
              <a:defRPr sz="2400" b="0">
                <a:solidFill>
                  <a:schemeClr val="accent3"/>
                </a:solidFill>
                <a:latin typeface="Montserrat SemiBold"/>
                <a:ea typeface="Montserrat SemiBold"/>
                <a:cs typeface="Montserrat SemiBold"/>
                <a:sym typeface="Montserrat SemiBold"/>
              </a:defRPr>
            </a:lvl6pPr>
            <a:lvl7pPr lvl="6" rtl="0">
              <a:spcBef>
                <a:spcPts val="0"/>
              </a:spcBef>
              <a:spcAft>
                <a:spcPts val="0"/>
              </a:spcAft>
              <a:buClr>
                <a:schemeClr val="accent3"/>
              </a:buClr>
              <a:buSzPts val="1800"/>
              <a:buFont typeface="Montserrat SemiBold"/>
              <a:buNone/>
              <a:defRPr sz="2400" b="0">
                <a:solidFill>
                  <a:schemeClr val="accent3"/>
                </a:solidFill>
                <a:latin typeface="Montserrat SemiBold"/>
                <a:ea typeface="Montserrat SemiBold"/>
                <a:cs typeface="Montserrat SemiBold"/>
                <a:sym typeface="Montserrat SemiBold"/>
              </a:defRPr>
            </a:lvl7pPr>
            <a:lvl8pPr lvl="7" rtl="0">
              <a:spcBef>
                <a:spcPts val="0"/>
              </a:spcBef>
              <a:spcAft>
                <a:spcPts val="0"/>
              </a:spcAft>
              <a:buClr>
                <a:schemeClr val="accent3"/>
              </a:buClr>
              <a:buSzPts val="1800"/>
              <a:buFont typeface="Montserrat SemiBold"/>
              <a:buNone/>
              <a:defRPr sz="2400" b="0">
                <a:solidFill>
                  <a:schemeClr val="accent3"/>
                </a:solidFill>
                <a:latin typeface="Montserrat SemiBold"/>
                <a:ea typeface="Montserrat SemiBold"/>
                <a:cs typeface="Montserrat SemiBold"/>
                <a:sym typeface="Montserrat SemiBold"/>
              </a:defRPr>
            </a:lvl8pPr>
            <a:lvl9pPr lvl="8" rtl="0">
              <a:spcBef>
                <a:spcPts val="0"/>
              </a:spcBef>
              <a:spcAft>
                <a:spcPts val="0"/>
              </a:spcAft>
              <a:buClr>
                <a:schemeClr val="accent3"/>
              </a:buClr>
              <a:buSzPts val="1800"/>
              <a:buFont typeface="Montserrat SemiBold"/>
              <a:buNone/>
              <a:defRPr sz="2400" b="0">
                <a:solidFill>
                  <a:schemeClr val="accent3"/>
                </a:solidFill>
                <a:latin typeface="Montserrat SemiBold"/>
                <a:ea typeface="Montserrat SemiBold"/>
                <a:cs typeface="Montserrat SemiBold"/>
                <a:sym typeface="Montserrat SemiBold"/>
              </a:defRPr>
            </a:lvl9pPr>
          </a:lstStyle>
          <a:p>
            <a:endParaRPr/>
          </a:p>
        </p:txBody>
      </p:sp>
      <p:sp>
        <p:nvSpPr>
          <p:cNvPr id="191" name="Google Shape;191;p17"/>
          <p:cNvSpPr txBox="1">
            <a:spLocks noGrp="1"/>
          </p:cNvSpPr>
          <p:nvPr>
            <p:ph type="subTitle" idx="3"/>
          </p:nvPr>
        </p:nvSpPr>
        <p:spPr>
          <a:xfrm>
            <a:off x="5054933" y="3281600"/>
            <a:ext cx="2319600" cy="1167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a:lvl1pPr>
            <a:lvl2pPr lvl="1" rtl="0">
              <a:lnSpc>
                <a:spcPct val="100000"/>
              </a:lnSpc>
              <a:spcBef>
                <a:spcPts val="0"/>
              </a:spcBef>
              <a:spcAft>
                <a:spcPts val="0"/>
              </a:spcAft>
              <a:buSzPts val="1200"/>
              <a:buNone/>
              <a:defRPr sz="1600"/>
            </a:lvl2pPr>
            <a:lvl3pPr lvl="2" rtl="0">
              <a:lnSpc>
                <a:spcPct val="100000"/>
              </a:lnSpc>
              <a:spcBef>
                <a:spcPts val="0"/>
              </a:spcBef>
              <a:spcAft>
                <a:spcPts val="0"/>
              </a:spcAft>
              <a:buSzPts val="1200"/>
              <a:buNone/>
              <a:defRPr sz="1600"/>
            </a:lvl3pPr>
            <a:lvl4pPr lvl="3" rtl="0">
              <a:lnSpc>
                <a:spcPct val="100000"/>
              </a:lnSpc>
              <a:spcBef>
                <a:spcPts val="0"/>
              </a:spcBef>
              <a:spcAft>
                <a:spcPts val="0"/>
              </a:spcAft>
              <a:buSzPts val="1200"/>
              <a:buNone/>
              <a:defRPr sz="1600"/>
            </a:lvl4pPr>
            <a:lvl5pPr lvl="4" rtl="0">
              <a:lnSpc>
                <a:spcPct val="100000"/>
              </a:lnSpc>
              <a:spcBef>
                <a:spcPts val="0"/>
              </a:spcBef>
              <a:spcAft>
                <a:spcPts val="0"/>
              </a:spcAft>
              <a:buSzPts val="1200"/>
              <a:buNone/>
              <a:defRPr sz="1600"/>
            </a:lvl5pPr>
            <a:lvl6pPr lvl="5" rtl="0">
              <a:lnSpc>
                <a:spcPct val="100000"/>
              </a:lnSpc>
              <a:spcBef>
                <a:spcPts val="0"/>
              </a:spcBef>
              <a:spcAft>
                <a:spcPts val="0"/>
              </a:spcAft>
              <a:buSzPts val="1200"/>
              <a:buNone/>
              <a:defRPr sz="1600"/>
            </a:lvl6pPr>
            <a:lvl7pPr lvl="6" rtl="0">
              <a:lnSpc>
                <a:spcPct val="100000"/>
              </a:lnSpc>
              <a:spcBef>
                <a:spcPts val="0"/>
              </a:spcBef>
              <a:spcAft>
                <a:spcPts val="0"/>
              </a:spcAft>
              <a:buSzPts val="1200"/>
              <a:buNone/>
              <a:defRPr sz="1600"/>
            </a:lvl7pPr>
            <a:lvl8pPr lvl="7" rtl="0">
              <a:lnSpc>
                <a:spcPct val="100000"/>
              </a:lnSpc>
              <a:spcBef>
                <a:spcPts val="0"/>
              </a:spcBef>
              <a:spcAft>
                <a:spcPts val="0"/>
              </a:spcAft>
              <a:buSzPts val="1200"/>
              <a:buNone/>
              <a:defRPr sz="1600"/>
            </a:lvl8pPr>
            <a:lvl9pPr lvl="8" rtl="0">
              <a:lnSpc>
                <a:spcPct val="100000"/>
              </a:lnSpc>
              <a:spcBef>
                <a:spcPts val="0"/>
              </a:spcBef>
              <a:spcAft>
                <a:spcPts val="0"/>
              </a:spcAft>
              <a:buSzPts val="1200"/>
              <a:buNone/>
              <a:defRPr sz="1600"/>
            </a:lvl9pPr>
          </a:lstStyle>
          <a:p>
            <a:endParaRPr/>
          </a:p>
        </p:txBody>
      </p:sp>
      <p:sp>
        <p:nvSpPr>
          <p:cNvPr id="192" name="Google Shape;192;p17"/>
          <p:cNvSpPr txBox="1">
            <a:spLocks noGrp="1"/>
          </p:cNvSpPr>
          <p:nvPr>
            <p:ph type="ctrTitle" idx="4"/>
          </p:nvPr>
        </p:nvSpPr>
        <p:spPr>
          <a:xfrm>
            <a:off x="2472068" y="4671025"/>
            <a:ext cx="2536800" cy="7704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accent3"/>
              </a:buClr>
              <a:buSzPts val="2400"/>
              <a:buFont typeface="Montserrat SemiBold"/>
              <a:buNone/>
              <a:defRPr sz="2400" b="0">
                <a:latin typeface="Poppins Medium"/>
                <a:ea typeface="Poppins Medium"/>
                <a:cs typeface="Poppins Medium"/>
                <a:sym typeface="Poppins Medium"/>
              </a:defRPr>
            </a:lvl1pPr>
            <a:lvl2pPr lvl="1" rtl="0">
              <a:spcBef>
                <a:spcPts val="0"/>
              </a:spcBef>
              <a:spcAft>
                <a:spcPts val="0"/>
              </a:spcAft>
              <a:buClr>
                <a:schemeClr val="accent3"/>
              </a:buClr>
              <a:buSzPts val="1800"/>
              <a:buFont typeface="Montserrat SemiBold"/>
              <a:buNone/>
              <a:defRPr sz="2400" b="0">
                <a:solidFill>
                  <a:schemeClr val="accent3"/>
                </a:solidFill>
                <a:latin typeface="Montserrat SemiBold"/>
                <a:ea typeface="Montserrat SemiBold"/>
                <a:cs typeface="Montserrat SemiBold"/>
                <a:sym typeface="Montserrat SemiBold"/>
              </a:defRPr>
            </a:lvl2pPr>
            <a:lvl3pPr lvl="2" rtl="0">
              <a:spcBef>
                <a:spcPts val="0"/>
              </a:spcBef>
              <a:spcAft>
                <a:spcPts val="0"/>
              </a:spcAft>
              <a:buClr>
                <a:schemeClr val="accent3"/>
              </a:buClr>
              <a:buSzPts val="1800"/>
              <a:buFont typeface="Montserrat SemiBold"/>
              <a:buNone/>
              <a:defRPr sz="2400" b="0">
                <a:solidFill>
                  <a:schemeClr val="accent3"/>
                </a:solidFill>
                <a:latin typeface="Montserrat SemiBold"/>
                <a:ea typeface="Montserrat SemiBold"/>
                <a:cs typeface="Montserrat SemiBold"/>
                <a:sym typeface="Montserrat SemiBold"/>
              </a:defRPr>
            </a:lvl3pPr>
            <a:lvl4pPr lvl="3" rtl="0">
              <a:spcBef>
                <a:spcPts val="0"/>
              </a:spcBef>
              <a:spcAft>
                <a:spcPts val="0"/>
              </a:spcAft>
              <a:buClr>
                <a:schemeClr val="accent3"/>
              </a:buClr>
              <a:buSzPts val="1800"/>
              <a:buFont typeface="Montserrat SemiBold"/>
              <a:buNone/>
              <a:defRPr sz="2400" b="0">
                <a:solidFill>
                  <a:schemeClr val="accent3"/>
                </a:solidFill>
                <a:latin typeface="Montserrat SemiBold"/>
                <a:ea typeface="Montserrat SemiBold"/>
                <a:cs typeface="Montserrat SemiBold"/>
                <a:sym typeface="Montserrat SemiBold"/>
              </a:defRPr>
            </a:lvl4pPr>
            <a:lvl5pPr lvl="4" rtl="0">
              <a:spcBef>
                <a:spcPts val="0"/>
              </a:spcBef>
              <a:spcAft>
                <a:spcPts val="0"/>
              </a:spcAft>
              <a:buClr>
                <a:schemeClr val="accent3"/>
              </a:buClr>
              <a:buSzPts val="1800"/>
              <a:buFont typeface="Montserrat SemiBold"/>
              <a:buNone/>
              <a:defRPr sz="2400" b="0">
                <a:solidFill>
                  <a:schemeClr val="accent3"/>
                </a:solidFill>
                <a:latin typeface="Montserrat SemiBold"/>
                <a:ea typeface="Montserrat SemiBold"/>
                <a:cs typeface="Montserrat SemiBold"/>
                <a:sym typeface="Montserrat SemiBold"/>
              </a:defRPr>
            </a:lvl5pPr>
            <a:lvl6pPr lvl="5" rtl="0">
              <a:spcBef>
                <a:spcPts val="0"/>
              </a:spcBef>
              <a:spcAft>
                <a:spcPts val="0"/>
              </a:spcAft>
              <a:buClr>
                <a:schemeClr val="accent3"/>
              </a:buClr>
              <a:buSzPts val="1800"/>
              <a:buFont typeface="Montserrat SemiBold"/>
              <a:buNone/>
              <a:defRPr sz="2400" b="0">
                <a:solidFill>
                  <a:schemeClr val="accent3"/>
                </a:solidFill>
                <a:latin typeface="Montserrat SemiBold"/>
                <a:ea typeface="Montserrat SemiBold"/>
                <a:cs typeface="Montserrat SemiBold"/>
                <a:sym typeface="Montserrat SemiBold"/>
              </a:defRPr>
            </a:lvl6pPr>
            <a:lvl7pPr lvl="6" rtl="0">
              <a:spcBef>
                <a:spcPts val="0"/>
              </a:spcBef>
              <a:spcAft>
                <a:spcPts val="0"/>
              </a:spcAft>
              <a:buClr>
                <a:schemeClr val="accent3"/>
              </a:buClr>
              <a:buSzPts val="1800"/>
              <a:buFont typeface="Montserrat SemiBold"/>
              <a:buNone/>
              <a:defRPr sz="2400" b="0">
                <a:solidFill>
                  <a:schemeClr val="accent3"/>
                </a:solidFill>
                <a:latin typeface="Montserrat SemiBold"/>
                <a:ea typeface="Montserrat SemiBold"/>
                <a:cs typeface="Montserrat SemiBold"/>
                <a:sym typeface="Montserrat SemiBold"/>
              </a:defRPr>
            </a:lvl7pPr>
            <a:lvl8pPr lvl="7" rtl="0">
              <a:spcBef>
                <a:spcPts val="0"/>
              </a:spcBef>
              <a:spcAft>
                <a:spcPts val="0"/>
              </a:spcAft>
              <a:buClr>
                <a:schemeClr val="accent3"/>
              </a:buClr>
              <a:buSzPts val="1800"/>
              <a:buFont typeface="Montserrat SemiBold"/>
              <a:buNone/>
              <a:defRPr sz="2400" b="0">
                <a:solidFill>
                  <a:schemeClr val="accent3"/>
                </a:solidFill>
                <a:latin typeface="Montserrat SemiBold"/>
                <a:ea typeface="Montserrat SemiBold"/>
                <a:cs typeface="Montserrat SemiBold"/>
                <a:sym typeface="Montserrat SemiBold"/>
              </a:defRPr>
            </a:lvl8pPr>
            <a:lvl9pPr lvl="8" rtl="0">
              <a:spcBef>
                <a:spcPts val="0"/>
              </a:spcBef>
              <a:spcAft>
                <a:spcPts val="0"/>
              </a:spcAft>
              <a:buClr>
                <a:schemeClr val="accent3"/>
              </a:buClr>
              <a:buSzPts val="1800"/>
              <a:buFont typeface="Montserrat SemiBold"/>
              <a:buNone/>
              <a:defRPr sz="2400" b="0">
                <a:solidFill>
                  <a:schemeClr val="accent3"/>
                </a:solidFill>
                <a:latin typeface="Montserrat SemiBold"/>
                <a:ea typeface="Montserrat SemiBold"/>
                <a:cs typeface="Montserrat SemiBold"/>
                <a:sym typeface="Montserrat SemiBold"/>
              </a:defRPr>
            </a:lvl9pPr>
          </a:lstStyle>
          <a:p>
            <a:endParaRPr/>
          </a:p>
        </p:txBody>
      </p:sp>
      <p:sp>
        <p:nvSpPr>
          <p:cNvPr id="193" name="Google Shape;193;p17"/>
          <p:cNvSpPr txBox="1">
            <a:spLocks noGrp="1"/>
          </p:cNvSpPr>
          <p:nvPr>
            <p:ph type="subTitle" idx="5"/>
          </p:nvPr>
        </p:nvSpPr>
        <p:spPr>
          <a:xfrm>
            <a:off x="5054933" y="4900800"/>
            <a:ext cx="2319600" cy="1167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a:lvl1pPr>
            <a:lvl2pPr lvl="1" rtl="0">
              <a:lnSpc>
                <a:spcPct val="100000"/>
              </a:lnSpc>
              <a:spcBef>
                <a:spcPts val="0"/>
              </a:spcBef>
              <a:spcAft>
                <a:spcPts val="0"/>
              </a:spcAft>
              <a:buSzPts val="1200"/>
              <a:buNone/>
              <a:defRPr sz="1600"/>
            </a:lvl2pPr>
            <a:lvl3pPr lvl="2" rtl="0">
              <a:lnSpc>
                <a:spcPct val="100000"/>
              </a:lnSpc>
              <a:spcBef>
                <a:spcPts val="0"/>
              </a:spcBef>
              <a:spcAft>
                <a:spcPts val="0"/>
              </a:spcAft>
              <a:buSzPts val="1200"/>
              <a:buNone/>
              <a:defRPr sz="1600"/>
            </a:lvl3pPr>
            <a:lvl4pPr lvl="3" rtl="0">
              <a:lnSpc>
                <a:spcPct val="100000"/>
              </a:lnSpc>
              <a:spcBef>
                <a:spcPts val="0"/>
              </a:spcBef>
              <a:spcAft>
                <a:spcPts val="0"/>
              </a:spcAft>
              <a:buSzPts val="1200"/>
              <a:buNone/>
              <a:defRPr sz="1600"/>
            </a:lvl4pPr>
            <a:lvl5pPr lvl="4" rtl="0">
              <a:lnSpc>
                <a:spcPct val="100000"/>
              </a:lnSpc>
              <a:spcBef>
                <a:spcPts val="0"/>
              </a:spcBef>
              <a:spcAft>
                <a:spcPts val="0"/>
              </a:spcAft>
              <a:buSzPts val="1200"/>
              <a:buNone/>
              <a:defRPr sz="1600"/>
            </a:lvl5pPr>
            <a:lvl6pPr lvl="5" rtl="0">
              <a:lnSpc>
                <a:spcPct val="100000"/>
              </a:lnSpc>
              <a:spcBef>
                <a:spcPts val="0"/>
              </a:spcBef>
              <a:spcAft>
                <a:spcPts val="0"/>
              </a:spcAft>
              <a:buSzPts val="1200"/>
              <a:buNone/>
              <a:defRPr sz="1600"/>
            </a:lvl6pPr>
            <a:lvl7pPr lvl="6" rtl="0">
              <a:lnSpc>
                <a:spcPct val="100000"/>
              </a:lnSpc>
              <a:spcBef>
                <a:spcPts val="0"/>
              </a:spcBef>
              <a:spcAft>
                <a:spcPts val="0"/>
              </a:spcAft>
              <a:buSzPts val="1200"/>
              <a:buNone/>
              <a:defRPr sz="1600"/>
            </a:lvl7pPr>
            <a:lvl8pPr lvl="7" rtl="0">
              <a:lnSpc>
                <a:spcPct val="100000"/>
              </a:lnSpc>
              <a:spcBef>
                <a:spcPts val="0"/>
              </a:spcBef>
              <a:spcAft>
                <a:spcPts val="0"/>
              </a:spcAft>
              <a:buSzPts val="1200"/>
              <a:buNone/>
              <a:defRPr sz="1600"/>
            </a:lvl8pPr>
            <a:lvl9pPr lvl="8" rtl="0">
              <a:lnSpc>
                <a:spcPct val="100000"/>
              </a:lnSpc>
              <a:spcBef>
                <a:spcPts val="0"/>
              </a:spcBef>
              <a:spcAft>
                <a:spcPts val="0"/>
              </a:spcAft>
              <a:buSzPts val="1200"/>
              <a:buNone/>
              <a:defRPr sz="1600"/>
            </a:lvl9pPr>
          </a:lstStyle>
          <a:p>
            <a:endParaRPr/>
          </a:p>
        </p:txBody>
      </p:sp>
      <p:sp>
        <p:nvSpPr>
          <p:cNvPr id="194" name="Google Shape;194;p17"/>
          <p:cNvSpPr txBox="1">
            <a:spLocks noGrp="1"/>
          </p:cNvSpPr>
          <p:nvPr>
            <p:ph type="title" idx="6"/>
          </p:nvPr>
        </p:nvSpPr>
        <p:spPr>
          <a:xfrm>
            <a:off x="813349" y="467463"/>
            <a:ext cx="9378000" cy="845600"/>
          </a:xfrm>
          <a:prstGeom prst="rect">
            <a:avLst/>
          </a:prstGeom>
        </p:spPr>
        <p:txBody>
          <a:bodyPr spcFirstLastPara="1" wrap="square" lIns="91425" tIns="91425" rIns="91425" bIns="91425" anchor="t" anchorCtr="0">
            <a:noAutofit/>
          </a:bodyPr>
          <a:lstStyle>
            <a:lvl1pPr lvl="0" rtl="0">
              <a:spcBef>
                <a:spcPts val="0"/>
              </a:spcBef>
              <a:spcAft>
                <a:spcPts val="0"/>
              </a:spcAft>
              <a:buNone/>
              <a:defRPr sz="4000" b="0"/>
            </a:lvl1pPr>
            <a:lvl2pPr lvl="1" rtl="0">
              <a:spcBef>
                <a:spcPts val="0"/>
              </a:spcBef>
              <a:spcAft>
                <a:spcPts val="0"/>
              </a:spcAft>
              <a:buNone/>
              <a:defRPr sz="4000" b="0"/>
            </a:lvl2pPr>
            <a:lvl3pPr lvl="2" rtl="0">
              <a:spcBef>
                <a:spcPts val="0"/>
              </a:spcBef>
              <a:spcAft>
                <a:spcPts val="0"/>
              </a:spcAft>
              <a:buNone/>
              <a:defRPr sz="4000" b="0"/>
            </a:lvl3pPr>
            <a:lvl4pPr lvl="3" rtl="0">
              <a:spcBef>
                <a:spcPts val="0"/>
              </a:spcBef>
              <a:spcAft>
                <a:spcPts val="0"/>
              </a:spcAft>
              <a:buNone/>
              <a:defRPr sz="4000" b="0"/>
            </a:lvl4pPr>
            <a:lvl5pPr lvl="4" rtl="0">
              <a:spcBef>
                <a:spcPts val="0"/>
              </a:spcBef>
              <a:spcAft>
                <a:spcPts val="0"/>
              </a:spcAft>
              <a:buNone/>
              <a:defRPr sz="4000" b="0"/>
            </a:lvl5pPr>
            <a:lvl6pPr lvl="5" rtl="0">
              <a:spcBef>
                <a:spcPts val="0"/>
              </a:spcBef>
              <a:spcAft>
                <a:spcPts val="0"/>
              </a:spcAft>
              <a:buNone/>
              <a:defRPr sz="4000" b="0"/>
            </a:lvl6pPr>
            <a:lvl7pPr lvl="6" rtl="0">
              <a:spcBef>
                <a:spcPts val="0"/>
              </a:spcBef>
              <a:spcAft>
                <a:spcPts val="0"/>
              </a:spcAft>
              <a:buNone/>
              <a:defRPr sz="4000" b="0"/>
            </a:lvl7pPr>
            <a:lvl8pPr lvl="7" rtl="0">
              <a:spcBef>
                <a:spcPts val="0"/>
              </a:spcBef>
              <a:spcAft>
                <a:spcPts val="0"/>
              </a:spcAft>
              <a:buNone/>
              <a:defRPr sz="4000" b="0"/>
            </a:lvl8pPr>
            <a:lvl9pPr lvl="8" rtl="0">
              <a:spcBef>
                <a:spcPts val="0"/>
              </a:spcBef>
              <a:spcAft>
                <a:spcPts val="0"/>
              </a:spcAft>
              <a:buNone/>
              <a:defRPr sz="4000" b="0"/>
            </a:lvl9pPr>
          </a:lstStyle>
          <a:p>
            <a:endParaRPr/>
          </a:p>
        </p:txBody>
      </p:sp>
      <p:sp>
        <p:nvSpPr>
          <p:cNvPr id="195" name="Google Shape;195;p17"/>
          <p:cNvSpPr/>
          <p:nvPr/>
        </p:nvSpPr>
        <p:spPr>
          <a:xfrm rot="10800000">
            <a:off x="6610745" y="0"/>
            <a:ext cx="5654097" cy="6858107"/>
          </a:xfrm>
          <a:custGeom>
            <a:avLst/>
            <a:gdLst/>
            <a:ahLst/>
            <a:cxnLst/>
            <a:rect l="l" t="t" r="r" b="b"/>
            <a:pathLst>
              <a:path w="64707" h="78486" extrusionOk="0">
                <a:moveTo>
                  <a:pt x="2631" y="0"/>
                </a:moveTo>
                <a:cubicBezTo>
                  <a:pt x="2631" y="0"/>
                  <a:pt x="10424" y="78486"/>
                  <a:pt x="64707" y="78486"/>
                </a:cubicBezTo>
                <a:lnTo>
                  <a:pt x="0" y="78486"/>
                </a:lnTo>
                <a:lnTo>
                  <a:pt x="0" y="0"/>
                </a:lnTo>
                <a:close/>
              </a:path>
            </a:pathLst>
          </a:custGeom>
          <a:gradFill>
            <a:gsLst>
              <a:gs pos="0">
                <a:srgbClr val="8AAFDC">
                  <a:alpha val="18039"/>
                </a:srgbClr>
              </a:gs>
              <a:gs pos="100000">
                <a:srgbClr val="114CA0">
                  <a:alpha val="29019"/>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96" name="Google Shape;196;p17"/>
          <p:cNvGrpSpPr/>
          <p:nvPr/>
        </p:nvGrpSpPr>
        <p:grpSpPr>
          <a:xfrm>
            <a:off x="7137400" y="0"/>
            <a:ext cx="5876741" cy="6858107"/>
            <a:chOff x="5353050" y="0"/>
            <a:chExt cx="4407556" cy="5143580"/>
          </a:xfrm>
        </p:grpSpPr>
        <p:sp>
          <p:nvSpPr>
            <p:cNvPr id="197" name="Google Shape;197;p17"/>
            <p:cNvSpPr/>
            <p:nvPr/>
          </p:nvSpPr>
          <p:spPr>
            <a:xfrm flipH="1">
              <a:off x="5353116" y="0"/>
              <a:ext cx="4407491" cy="5143580"/>
            </a:xfrm>
            <a:custGeom>
              <a:avLst/>
              <a:gdLst/>
              <a:ahLst/>
              <a:cxnLst/>
              <a:rect l="l" t="t" r="r" b="b"/>
              <a:pathLst>
                <a:path w="67254" h="78486" extrusionOk="0">
                  <a:moveTo>
                    <a:pt x="0" y="0"/>
                  </a:moveTo>
                  <a:lnTo>
                    <a:pt x="0" y="78486"/>
                  </a:lnTo>
                  <a:lnTo>
                    <a:pt x="67254" y="78486"/>
                  </a:lnTo>
                  <a:cubicBezTo>
                    <a:pt x="25231" y="63217"/>
                    <a:pt x="16815" y="0"/>
                    <a:pt x="16815" y="0"/>
                  </a:cubicBezTo>
                  <a:close/>
                </a:path>
              </a:pathLst>
            </a:custGeom>
            <a:solidFill>
              <a:srgbClr val="12102F">
                <a:alpha val="541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8" name="Google Shape;198;p17"/>
            <p:cNvSpPr/>
            <p:nvPr/>
          </p:nvSpPr>
          <p:spPr>
            <a:xfrm flipH="1">
              <a:off x="5353050" y="0"/>
              <a:ext cx="4407556" cy="5143580"/>
            </a:xfrm>
            <a:custGeom>
              <a:avLst/>
              <a:gdLst/>
              <a:ahLst/>
              <a:cxnLst/>
              <a:rect l="l" t="t" r="r" b="b"/>
              <a:pathLst>
                <a:path w="67255" h="78486" extrusionOk="0">
                  <a:moveTo>
                    <a:pt x="67254" y="78486"/>
                  </a:moveTo>
                  <a:lnTo>
                    <a:pt x="1" y="78486"/>
                  </a:lnTo>
                  <a:lnTo>
                    <a:pt x="1" y="0"/>
                  </a:lnTo>
                  <a:lnTo>
                    <a:pt x="19446" y="0"/>
                  </a:lnTo>
                  <a:cubicBezTo>
                    <a:pt x="19446" y="0"/>
                    <a:pt x="21983" y="27742"/>
                    <a:pt x="35916" y="50908"/>
                  </a:cubicBezTo>
                  <a:cubicBezTo>
                    <a:pt x="43014" y="62714"/>
                    <a:pt x="53070" y="73331"/>
                    <a:pt x="67254" y="78486"/>
                  </a:cubicBezTo>
                  <a:close/>
                </a:path>
              </a:pathLst>
            </a:custGeom>
            <a:gradFill>
              <a:gsLst>
                <a:gs pos="0">
                  <a:schemeClr val="accent2"/>
                </a:gs>
                <a:gs pos="100000">
                  <a:schemeClr val="accen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9" name="Google Shape;199;p17"/>
            <p:cNvSpPr/>
            <p:nvPr/>
          </p:nvSpPr>
          <p:spPr>
            <a:xfrm flipH="1">
              <a:off x="7407048" y="0"/>
              <a:ext cx="2353558" cy="5143580"/>
            </a:xfrm>
            <a:custGeom>
              <a:avLst/>
              <a:gdLst/>
              <a:ahLst/>
              <a:cxnLst/>
              <a:rect l="l" t="t" r="r" b="b"/>
              <a:pathLst>
                <a:path w="35913" h="78486" extrusionOk="0">
                  <a:moveTo>
                    <a:pt x="35913" y="50908"/>
                  </a:moveTo>
                  <a:cubicBezTo>
                    <a:pt x="26008" y="76791"/>
                    <a:pt x="0" y="78486"/>
                    <a:pt x="0" y="78486"/>
                  </a:cubicBezTo>
                  <a:lnTo>
                    <a:pt x="0" y="0"/>
                  </a:lnTo>
                  <a:lnTo>
                    <a:pt x="19443" y="0"/>
                  </a:lnTo>
                  <a:cubicBezTo>
                    <a:pt x="19443" y="0"/>
                    <a:pt x="21980" y="27742"/>
                    <a:pt x="35913" y="50908"/>
                  </a:cubicBezTo>
                  <a:close/>
                </a:path>
              </a:pathLst>
            </a:custGeom>
            <a:gradFill>
              <a:gsLst>
                <a:gs pos="0">
                  <a:srgbClr val="FFFFFF">
                    <a:alpha val="0"/>
                  </a:srgbClr>
                </a:gs>
                <a:gs pos="100000">
                  <a:srgbClr val="FFFFFF">
                    <a:alpha val="36078"/>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0" name="Google Shape;200;p17"/>
            <p:cNvSpPr/>
            <p:nvPr/>
          </p:nvSpPr>
          <p:spPr>
            <a:xfrm flipH="1">
              <a:off x="6679151" y="0"/>
              <a:ext cx="3081456" cy="5143580"/>
            </a:xfrm>
            <a:custGeom>
              <a:avLst/>
              <a:gdLst/>
              <a:ahLst/>
              <a:cxnLst/>
              <a:rect l="l" t="t" r="r" b="b"/>
              <a:pathLst>
                <a:path w="47020" h="78486" extrusionOk="0">
                  <a:moveTo>
                    <a:pt x="14986" y="0"/>
                  </a:moveTo>
                  <a:cubicBezTo>
                    <a:pt x="14986" y="0"/>
                    <a:pt x="11464" y="73192"/>
                    <a:pt x="47019" y="78486"/>
                  </a:cubicBezTo>
                  <a:lnTo>
                    <a:pt x="1" y="78486"/>
                  </a:lnTo>
                  <a:lnTo>
                    <a:pt x="1" y="0"/>
                  </a:lnTo>
                  <a:close/>
                </a:path>
              </a:pathLst>
            </a:custGeom>
            <a:gradFill>
              <a:gsLst>
                <a:gs pos="0">
                  <a:srgbClr val="FFFFFF">
                    <a:alpha val="0"/>
                  </a:srgbClr>
                </a:gs>
                <a:gs pos="100000">
                  <a:srgbClr val="FFFFFF">
                    <a:alpha val="17647"/>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1" name="Google Shape;201;p17"/>
            <p:cNvSpPr/>
            <p:nvPr/>
          </p:nvSpPr>
          <p:spPr>
            <a:xfrm flipH="1">
              <a:off x="5520033" y="0"/>
              <a:ext cx="4240573" cy="5143580"/>
            </a:xfrm>
            <a:custGeom>
              <a:avLst/>
              <a:gdLst/>
              <a:ahLst/>
              <a:cxnLst/>
              <a:rect l="l" t="t" r="r" b="b"/>
              <a:pathLst>
                <a:path w="64707" h="78486" extrusionOk="0">
                  <a:moveTo>
                    <a:pt x="2631" y="0"/>
                  </a:moveTo>
                  <a:cubicBezTo>
                    <a:pt x="2631" y="0"/>
                    <a:pt x="10424" y="78486"/>
                    <a:pt x="64707" y="78486"/>
                  </a:cubicBezTo>
                  <a:lnTo>
                    <a:pt x="0" y="78486"/>
                  </a:lnTo>
                  <a:lnTo>
                    <a:pt x="0" y="0"/>
                  </a:lnTo>
                  <a:close/>
                </a:path>
              </a:pathLst>
            </a:custGeom>
            <a:gradFill>
              <a:gsLst>
                <a:gs pos="0">
                  <a:srgbClr val="8AAFDC">
                    <a:alpha val="18039"/>
                  </a:srgbClr>
                </a:gs>
                <a:gs pos="100000">
                  <a:srgbClr val="114CA0">
                    <a:alpha val="29019"/>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24398992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994D5A-E2AC-4582-8E43-7EA027664A3B}" type="datetimeFigureOut">
              <a:rPr lang="en-US" smtClean="0"/>
              <a:t>9/23/2022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B58DF-A9EF-4488-93EF-74A3A9C9747E}" type="slidenum">
              <a:rPr lang="en-US" smtClean="0"/>
              <a:t>‹#›</a:t>
            </a:fld>
            <a:endParaRPr lang="en-US"/>
          </a:p>
        </p:txBody>
      </p:sp>
    </p:spTree>
    <p:extLst>
      <p:ext uri="{BB962C8B-B14F-4D97-AF65-F5344CB8AC3E}">
        <p14:creationId xmlns:p14="http://schemas.microsoft.com/office/powerpoint/2010/main" val="376096085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C0C0EE8-7DE5-934B-B0CC-78364372EDC7}" type="slidenum">
              <a:rPr lang="en-US"/>
              <a:pPr>
                <a:defRPr/>
              </a:pPr>
              <a:t>‹#›</a:t>
            </a:fld>
            <a:endParaRPr lang="en-US"/>
          </a:p>
        </p:txBody>
      </p:sp>
    </p:spTree>
    <p:extLst>
      <p:ext uri="{BB962C8B-B14F-4D97-AF65-F5344CB8AC3E}">
        <p14:creationId xmlns:p14="http://schemas.microsoft.com/office/powerpoint/2010/main" val="3071316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D07E6-C8CE-65FD-4821-58920D1F460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B152F47-7879-400E-CB3A-DBF4CD98B7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68DAB3A-9B1F-8B7F-92B9-FC0B1E414123}"/>
              </a:ext>
            </a:extLst>
          </p:cNvPr>
          <p:cNvSpPr>
            <a:spLocks noGrp="1"/>
          </p:cNvSpPr>
          <p:nvPr>
            <p:ph type="dt" sz="half" idx="10"/>
          </p:nvPr>
        </p:nvSpPr>
        <p:spPr/>
        <p:txBody>
          <a:bodyPr/>
          <a:lstStyle/>
          <a:p>
            <a:fld id="{E5807750-9919-4620-96FB-A1C656F1AE39}" type="datetimeFigureOut">
              <a:rPr lang="en-US" smtClean="0"/>
              <a:t>9/23/2022</a:t>
            </a:fld>
            <a:endParaRPr lang="en-US"/>
          </a:p>
        </p:txBody>
      </p:sp>
      <p:sp>
        <p:nvSpPr>
          <p:cNvPr id="5" name="Footer Placeholder 4">
            <a:extLst>
              <a:ext uri="{FF2B5EF4-FFF2-40B4-BE49-F238E27FC236}">
                <a16:creationId xmlns:a16="http://schemas.microsoft.com/office/drawing/2014/main" id="{09A56F8A-9D1E-31BD-3413-0E8E1EE261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A815C7-520C-9965-999B-E835FC35EB1F}"/>
              </a:ext>
            </a:extLst>
          </p:cNvPr>
          <p:cNvSpPr>
            <a:spLocks noGrp="1"/>
          </p:cNvSpPr>
          <p:nvPr>
            <p:ph type="sldNum" sz="quarter" idx="12"/>
          </p:nvPr>
        </p:nvSpPr>
        <p:spPr/>
        <p:txBody>
          <a:bodyPr/>
          <a:lstStyle/>
          <a:p>
            <a:fld id="{7F20896B-FD7A-4496-8ECA-0D53520A87DA}" type="slidenum">
              <a:rPr lang="en-US" smtClean="0"/>
              <a:t>‹#›</a:t>
            </a:fld>
            <a:endParaRPr lang="en-US"/>
          </a:p>
        </p:txBody>
      </p:sp>
    </p:spTree>
    <p:extLst>
      <p:ext uri="{BB962C8B-B14F-4D97-AF65-F5344CB8AC3E}">
        <p14:creationId xmlns:p14="http://schemas.microsoft.com/office/powerpoint/2010/main" val="170853667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35"/>
        <p:cNvGrpSpPr/>
        <p:nvPr/>
      </p:nvGrpSpPr>
      <p:grpSpPr>
        <a:xfrm>
          <a:off x="0" y="0"/>
          <a:ext cx="0" cy="0"/>
          <a:chOff x="0" y="0"/>
          <a:chExt cx="0" cy="0"/>
        </a:xfrm>
      </p:grpSpPr>
      <p:sp>
        <p:nvSpPr>
          <p:cNvPr id="36" name="Google Shape;36;p4"/>
          <p:cNvSpPr txBox="1">
            <a:spLocks noGrp="1"/>
          </p:cNvSpPr>
          <p:nvPr>
            <p:ph type="body" idx="1"/>
          </p:nvPr>
        </p:nvSpPr>
        <p:spPr>
          <a:xfrm>
            <a:off x="960000" y="1578400"/>
            <a:ext cx="10272000" cy="4559600"/>
          </a:xfrm>
          <a:prstGeom prst="rect">
            <a:avLst/>
          </a:prstGeom>
        </p:spPr>
        <p:txBody>
          <a:bodyPr spcFirstLastPara="1" wrap="square" lIns="91425" tIns="91425" rIns="91425" bIns="91425" anchor="t" anchorCtr="0">
            <a:noAutofit/>
          </a:bodyPr>
          <a:lstStyle>
            <a:lvl1pPr marL="609585" lvl="0" indent="-406390">
              <a:lnSpc>
                <a:spcPct val="100000"/>
              </a:lnSpc>
              <a:spcBef>
                <a:spcPts val="0"/>
              </a:spcBef>
              <a:spcAft>
                <a:spcPts val="0"/>
              </a:spcAft>
              <a:buClr>
                <a:srgbClr val="434343"/>
              </a:buClr>
              <a:buSzPts val="1200"/>
              <a:buFont typeface="Open Sans SemiBold"/>
              <a:buAutoNum type="arabicPeriod"/>
              <a:defRPr sz="1600"/>
            </a:lvl1pPr>
            <a:lvl2pPr marL="1219170" lvl="1" indent="-406390">
              <a:spcBef>
                <a:spcPts val="2133"/>
              </a:spcBef>
              <a:spcAft>
                <a:spcPts val="0"/>
              </a:spcAft>
              <a:buClr>
                <a:srgbClr val="434343"/>
              </a:buClr>
              <a:buSzPts val="1200"/>
              <a:buFont typeface="Roboto Condensed Light"/>
              <a:buAutoNum type="alphaLcPeriod"/>
              <a:defRPr/>
            </a:lvl2pPr>
            <a:lvl3pPr marL="1828754" lvl="2" indent="-423323">
              <a:spcBef>
                <a:spcPts val="2133"/>
              </a:spcBef>
              <a:spcAft>
                <a:spcPts val="0"/>
              </a:spcAft>
              <a:buClr>
                <a:srgbClr val="434343"/>
              </a:buClr>
              <a:buSzPts val="1400"/>
              <a:buFont typeface="Roboto Condensed Light"/>
              <a:buAutoNum type="romanLcPeriod"/>
              <a:defRPr/>
            </a:lvl3pPr>
            <a:lvl4pPr marL="2438339" lvl="3" indent="-423323">
              <a:spcBef>
                <a:spcPts val="2133"/>
              </a:spcBef>
              <a:spcAft>
                <a:spcPts val="0"/>
              </a:spcAft>
              <a:buClr>
                <a:srgbClr val="434343"/>
              </a:buClr>
              <a:buSzPts val="1400"/>
              <a:buFont typeface="Roboto Condensed Light"/>
              <a:buAutoNum type="arabicPeriod"/>
              <a:defRPr/>
            </a:lvl4pPr>
            <a:lvl5pPr marL="3047924" lvl="4" indent="-423323">
              <a:spcBef>
                <a:spcPts val="2133"/>
              </a:spcBef>
              <a:spcAft>
                <a:spcPts val="0"/>
              </a:spcAft>
              <a:buClr>
                <a:srgbClr val="434343"/>
              </a:buClr>
              <a:buSzPts val="1400"/>
              <a:buFont typeface="Roboto Condensed Light"/>
              <a:buAutoNum type="alphaLcPeriod"/>
              <a:defRPr/>
            </a:lvl5pPr>
            <a:lvl6pPr marL="3657509" lvl="5" indent="-423323">
              <a:spcBef>
                <a:spcPts val="2133"/>
              </a:spcBef>
              <a:spcAft>
                <a:spcPts val="0"/>
              </a:spcAft>
              <a:buClr>
                <a:srgbClr val="434343"/>
              </a:buClr>
              <a:buSzPts val="1400"/>
              <a:buFont typeface="Roboto Condensed Light"/>
              <a:buAutoNum type="romanLcPeriod"/>
              <a:defRPr/>
            </a:lvl6pPr>
            <a:lvl7pPr marL="4267093" lvl="6" indent="-423323">
              <a:spcBef>
                <a:spcPts val="2133"/>
              </a:spcBef>
              <a:spcAft>
                <a:spcPts val="0"/>
              </a:spcAft>
              <a:buClr>
                <a:srgbClr val="434343"/>
              </a:buClr>
              <a:buSzPts val="1400"/>
              <a:buFont typeface="Roboto Condensed Light"/>
              <a:buAutoNum type="arabicPeriod"/>
              <a:defRPr/>
            </a:lvl7pPr>
            <a:lvl8pPr marL="4876678" lvl="7" indent="-423323">
              <a:spcBef>
                <a:spcPts val="2133"/>
              </a:spcBef>
              <a:spcAft>
                <a:spcPts val="0"/>
              </a:spcAft>
              <a:buClr>
                <a:srgbClr val="434343"/>
              </a:buClr>
              <a:buSzPts val="1400"/>
              <a:buFont typeface="Roboto Condensed Light"/>
              <a:buAutoNum type="alphaLcPeriod"/>
              <a:defRPr/>
            </a:lvl8pPr>
            <a:lvl9pPr marL="5486263" lvl="8" indent="-423323">
              <a:spcBef>
                <a:spcPts val="2133"/>
              </a:spcBef>
              <a:spcAft>
                <a:spcPts val="2133"/>
              </a:spcAft>
              <a:buClr>
                <a:srgbClr val="434343"/>
              </a:buClr>
              <a:buSzPts val="1400"/>
              <a:buFont typeface="Roboto Condensed Light"/>
              <a:buAutoNum type="romanLcPeriod"/>
              <a:defRPr/>
            </a:lvl9pPr>
          </a:lstStyle>
          <a:p>
            <a:endParaRPr/>
          </a:p>
        </p:txBody>
      </p:sp>
      <p:sp>
        <p:nvSpPr>
          <p:cNvPr id="44" name="Google Shape;44;p4"/>
          <p:cNvSpPr txBox="1">
            <a:spLocks noGrp="1"/>
          </p:cNvSpPr>
          <p:nvPr>
            <p:ph type="title"/>
          </p:nvPr>
        </p:nvSpPr>
        <p:spPr>
          <a:xfrm>
            <a:off x="813349" y="467463"/>
            <a:ext cx="9378000" cy="845600"/>
          </a:xfrm>
          <a:prstGeom prst="rect">
            <a:avLst/>
          </a:prstGeom>
        </p:spPr>
        <p:txBody>
          <a:bodyPr spcFirstLastPara="1" wrap="square" lIns="91425" tIns="91425" rIns="91425" bIns="91425" anchor="t" anchorCtr="0">
            <a:noAutofit/>
          </a:bodyPr>
          <a:lstStyle>
            <a:lvl1pPr lvl="0" rtl="0">
              <a:spcBef>
                <a:spcPts val="0"/>
              </a:spcBef>
              <a:spcAft>
                <a:spcPts val="0"/>
              </a:spcAft>
              <a:buNone/>
              <a:defRPr sz="4000" b="0"/>
            </a:lvl1pPr>
            <a:lvl2pPr lvl="1" rtl="0">
              <a:spcBef>
                <a:spcPts val="0"/>
              </a:spcBef>
              <a:spcAft>
                <a:spcPts val="0"/>
              </a:spcAft>
              <a:buNone/>
              <a:defRPr sz="4000" b="0"/>
            </a:lvl2pPr>
            <a:lvl3pPr lvl="2" rtl="0">
              <a:spcBef>
                <a:spcPts val="0"/>
              </a:spcBef>
              <a:spcAft>
                <a:spcPts val="0"/>
              </a:spcAft>
              <a:buNone/>
              <a:defRPr sz="4000" b="0"/>
            </a:lvl3pPr>
            <a:lvl4pPr lvl="3" rtl="0">
              <a:spcBef>
                <a:spcPts val="0"/>
              </a:spcBef>
              <a:spcAft>
                <a:spcPts val="0"/>
              </a:spcAft>
              <a:buNone/>
              <a:defRPr sz="4000" b="0"/>
            </a:lvl4pPr>
            <a:lvl5pPr lvl="4" rtl="0">
              <a:spcBef>
                <a:spcPts val="0"/>
              </a:spcBef>
              <a:spcAft>
                <a:spcPts val="0"/>
              </a:spcAft>
              <a:buNone/>
              <a:defRPr sz="4000" b="0"/>
            </a:lvl5pPr>
            <a:lvl6pPr lvl="5" rtl="0">
              <a:spcBef>
                <a:spcPts val="0"/>
              </a:spcBef>
              <a:spcAft>
                <a:spcPts val="0"/>
              </a:spcAft>
              <a:buNone/>
              <a:defRPr sz="4000" b="0"/>
            </a:lvl6pPr>
            <a:lvl7pPr lvl="6" rtl="0">
              <a:spcBef>
                <a:spcPts val="0"/>
              </a:spcBef>
              <a:spcAft>
                <a:spcPts val="0"/>
              </a:spcAft>
              <a:buNone/>
              <a:defRPr sz="4000" b="0"/>
            </a:lvl7pPr>
            <a:lvl8pPr lvl="7" rtl="0">
              <a:spcBef>
                <a:spcPts val="0"/>
              </a:spcBef>
              <a:spcAft>
                <a:spcPts val="0"/>
              </a:spcAft>
              <a:buNone/>
              <a:defRPr sz="4000" b="0"/>
            </a:lvl8pPr>
            <a:lvl9pPr lvl="8" rtl="0">
              <a:spcBef>
                <a:spcPts val="0"/>
              </a:spcBef>
              <a:spcAft>
                <a:spcPts val="0"/>
              </a:spcAft>
              <a:buNone/>
              <a:defRPr sz="4000" b="0"/>
            </a:lvl9pPr>
          </a:lstStyle>
          <a:p>
            <a:endParaRPr/>
          </a:p>
        </p:txBody>
      </p:sp>
    </p:spTree>
    <p:extLst>
      <p:ext uri="{BB962C8B-B14F-4D97-AF65-F5344CB8AC3E}">
        <p14:creationId xmlns:p14="http://schemas.microsoft.com/office/powerpoint/2010/main" val="21717597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Title slide" type="title" preserve="1">
  <p:cSld name="Title slide">
    <p:spTree>
      <p:nvGrpSpPr>
        <p:cNvPr id="1" name="Shape 8"/>
        <p:cNvGrpSpPr/>
        <p:nvPr/>
      </p:nvGrpSpPr>
      <p:grpSpPr>
        <a:xfrm>
          <a:off x="0" y="0"/>
          <a:ext cx="0" cy="0"/>
          <a:chOff x="0" y="0"/>
          <a:chExt cx="0" cy="0"/>
        </a:xfrm>
      </p:grpSpPr>
      <p:sp>
        <p:nvSpPr>
          <p:cNvPr id="9" name="Google Shape;9;p2"/>
          <p:cNvSpPr/>
          <p:nvPr/>
        </p:nvSpPr>
        <p:spPr>
          <a:xfrm>
            <a:off x="7599169" y="1749378"/>
            <a:ext cx="4592791" cy="5108729"/>
          </a:xfrm>
          <a:custGeom>
            <a:avLst/>
            <a:gdLst/>
            <a:ahLst/>
            <a:cxnLst/>
            <a:rect l="l" t="t" r="r" b="b"/>
            <a:pathLst>
              <a:path w="36177" h="40241" extrusionOk="0">
                <a:moveTo>
                  <a:pt x="36176" y="0"/>
                </a:moveTo>
                <a:cubicBezTo>
                  <a:pt x="24474" y="38948"/>
                  <a:pt x="1" y="40238"/>
                  <a:pt x="1" y="40238"/>
                </a:cubicBezTo>
                <a:lnTo>
                  <a:pt x="36176" y="40241"/>
                </a:lnTo>
                <a:lnTo>
                  <a:pt x="36176" y="0"/>
                </a:lnTo>
                <a:close/>
              </a:path>
            </a:pathLst>
          </a:custGeom>
          <a:solidFill>
            <a:srgbClr val="12102F">
              <a:alpha val="5418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 name="Google Shape;10;p2"/>
          <p:cNvSpPr/>
          <p:nvPr/>
        </p:nvSpPr>
        <p:spPr>
          <a:xfrm>
            <a:off x="1" y="0"/>
            <a:ext cx="5876655" cy="6858107"/>
          </a:xfrm>
          <a:custGeom>
            <a:avLst/>
            <a:gdLst/>
            <a:ahLst/>
            <a:cxnLst/>
            <a:rect l="l" t="t" r="r" b="b"/>
            <a:pathLst>
              <a:path w="67254" h="78486" extrusionOk="0">
                <a:moveTo>
                  <a:pt x="0" y="0"/>
                </a:moveTo>
                <a:lnTo>
                  <a:pt x="0" y="78486"/>
                </a:lnTo>
                <a:lnTo>
                  <a:pt x="67254" y="78486"/>
                </a:lnTo>
                <a:cubicBezTo>
                  <a:pt x="25231" y="63217"/>
                  <a:pt x="16815" y="0"/>
                  <a:pt x="16815" y="0"/>
                </a:cubicBezTo>
                <a:close/>
              </a:path>
            </a:pathLst>
          </a:custGeom>
          <a:solidFill>
            <a:srgbClr val="12102F">
              <a:alpha val="5418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 name="Google Shape;11;p2"/>
          <p:cNvSpPr/>
          <p:nvPr/>
        </p:nvSpPr>
        <p:spPr>
          <a:xfrm>
            <a:off x="0" y="0"/>
            <a:ext cx="5876741" cy="6858107"/>
          </a:xfrm>
          <a:custGeom>
            <a:avLst/>
            <a:gdLst/>
            <a:ahLst/>
            <a:cxnLst/>
            <a:rect l="l" t="t" r="r" b="b"/>
            <a:pathLst>
              <a:path w="67255" h="78486" extrusionOk="0">
                <a:moveTo>
                  <a:pt x="67254" y="78486"/>
                </a:moveTo>
                <a:lnTo>
                  <a:pt x="1" y="78486"/>
                </a:lnTo>
                <a:lnTo>
                  <a:pt x="1" y="0"/>
                </a:lnTo>
                <a:lnTo>
                  <a:pt x="19446" y="0"/>
                </a:lnTo>
                <a:cubicBezTo>
                  <a:pt x="19446" y="0"/>
                  <a:pt x="21983" y="27742"/>
                  <a:pt x="35916" y="50908"/>
                </a:cubicBezTo>
                <a:cubicBezTo>
                  <a:pt x="43014" y="62714"/>
                  <a:pt x="53070" y="73331"/>
                  <a:pt x="67254" y="78486"/>
                </a:cubicBezTo>
                <a:close/>
              </a:path>
            </a:pathLst>
          </a:custGeom>
          <a:gradFill>
            <a:gsLst>
              <a:gs pos="0">
                <a:schemeClr val="accent2"/>
              </a:gs>
              <a:gs pos="100000">
                <a:schemeClr val="accent1"/>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 name="Google Shape;12;p2"/>
          <p:cNvSpPr/>
          <p:nvPr/>
        </p:nvSpPr>
        <p:spPr>
          <a:xfrm>
            <a:off x="0" y="0"/>
            <a:ext cx="3138077" cy="6858107"/>
          </a:xfrm>
          <a:custGeom>
            <a:avLst/>
            <a:gdLst/>
            <a:ahLst/>
            <a:cxnLst/>
            <a:rect l="l" t="t" r="r" b="b"/>
            <a:pathLst>
              <a:path w="35913" h="78486" extrusionOk="0">
                <a:moveTo>
                  <a:pt x="35913" y="50908"/>
                </a:moveTo>
                <a:cubicBezTo>
                  <a:pt x="26008" y="76791"/>
                  <a:pt x="0" y="78486"/>
                  <a:pt x="0" y="78486"/>
                </a:cubicBezTo>
                <a:lnTo>
                  <a:pt x="0" y="0"/>
                </a:lnTo>
                <a:lnTo>
                  <a:pt x="19443" y="0"/>
                </a:lnTo>
                <a:cubicBezTo>
                  <a:pt x="19443" y="0"/>
                  <a:pt x="21980" y="27742"/>
                  <a:pt x="35913" y="50908"/>
                </a:cubicBezTo>
                <a:close/>
              </a:path>
            </a:pathLst>
          </a:custGeom>
          <a:gradFill>
            <a:gsLst>
              <a:gs pos="0">
                <a:srgbClr val="FFFFFF">
                  <a:alpha val="0"/>
                </a:srgbClr>
              </a:gs>
              <a:gs pos="100000">
                <a:srgbClr val="FFFFFF">
                  <a:alpha val="36078"/>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 name="Google Shape;13;p2"/>
          <p:cNvSpPr/>
          <p:nvPr/>
        </p:nvSpPr>
        <p:spPr>
          <a:xfrm>
            <a:off x="0" y="0"/>
            <a:ext cx="4108608" cy="6858107"/>
          </a:xfrm>
          <a:custGeom>
            <a:avLst/>
            <a:gdLst/>
            <a:ahLst/>
            <a:cxnLst/>
            <a:rect l="l" t="t" r="r" b="b"/>
            <a:pathLst>
              <a:path w="47020" h="78486" extrusionOk="0">
                <a:moveTo>
                  <a:pt x="14986" y="0"/>
                </a:moveTo>
                <a:cubicBezTo>
                  <a:pt x="14986" y="0"/>
                  <a:pt x="11464" y="73192"/>
                  <a:pt x="47019" y="78486"/>
                </a:cubicBezTo>
                <a:lnTo>
                  <a:pt x="1" y="78486"/>
                </a:lnTo>
                <a:lnTo>
                  <a:pt x="1" y="0"/>
                </a:lnTo>
                <a:close/>
              </a:path>
            </a:pathLst>
          </a:custGeom>
          <a:gradFill>
            <a:gsLst>
              <a:gs pos="0">
                <a:srgbClr val="FFFFFF">
                  <a:alpha val="0"/>
                </a:srgbClr>
              </a:gs>
              <a:gs pos="100000">
                <a:srgbClr val="FFFFFF">
                  <a:alpha val="17647"/>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 name="Google Shape;14;p2"/>
          <p:cNvSpPr/>
          <p:nvPr/>
        </p:nvSpPr>
        <p:spPr>
          <a:xfrm>
            <a:off x="1" y="0"/>
            <a:ext cx="5654097" cy="6858107"/>
          </a:xfrm>
          <a:custGeom>
            <a:avLst/>
            <a:gdLst/>
            <a:ahLst/>
            <a:cxnLst/>
            <a:rect l="l" t="t" r="r" b="b"/>
            <a:pathLst>
              <a:path w="64707" h="78486" extrusionOk="0">
                <a:moveTo>
                  <a:pt x="2631" y="0"/>
                </a:moveTo>
                <a:cubicBezTo>
                  <a:pt x="2631" y="0"/>
                  <a:pt x="10424" y="78486"/>
                  <a:pt x="64707" y="78486"/>
                </a:cubicBezTo>
                <a:lnTo>
                  <a:pt x="0" y="78486"/>
                </a:lnTo>
                <a:lnTo>
                  <a:pt x="0" y="0"/>
                </a:lnTo>
                <a:close/>
              </a:path>
            </a:pathLst>
          </a:custGeom>
          <a:gradFill>
            <a:gsLst>
              <a:gs pos="0">
                <a:srgbClr val="8AAFDC">
                  <a:alpha val="18039"/>
                </a:srgbClr>
              </a:gs>
              <a:gs pos="100000">
                <a:srgbClr val="114CA0">
                  <a:alpha val="29019"/>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5" name="Google Shape;15;p2"/>
          <p:cNvSpPr/>
          <p:nvPr/>
        </p:nvSpPr>
        <p:spPr>
          <a:xfrm>
            <a:off x="7712919" y="1875951"/>
            <a:ext cx="4479040" cy="4982156"/>
          </a:xfrm>
          <a:custGeom>
            <a:avLst/>
            <a:gdLst/>
            <a:ahLst/>
            <a:cxnLst/>
            <a:rect l="l" t="t" r="r" b="b"/>
            <a:pathLst>
              <a:path w="35281" h="39244" extrusionOk="0">
                <a:moveTo>
                  <a:pt x="1" y="39243"/>
                </a:moveTo>
                <a:cubicBezTo>
                  <a:pt x="1" y="39243"/>
                  <a:pt x="23866" y="37982"/>
                  <a:pt x="35280" y="0"/>
                </a:cubicBezTo>
                <a:lnTo>
                  <a:pt x="35280" y="39243"/>
                </a:lnTo>
                <a:close/>
              </a:path>
            </a:pathLst>
          </a:custGeom>
          <a:gradFill>
            <a:gsLst>
              <a:gs pos="0">
                <a:schemeClr val="accent2"/>
              </a:gs>
              <a:gs pos="100000">
                <a:schemeClr val="accent1"/>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6" name="Google Shape;16;p2"/>
          <p:cNvSpPr/>
          <p:nvPr/>
        </p:nvSpPr>
        <p:spPr>
          <a:xfrm>
            <a:off x="8920000" y="3161480"/>
            <a:ext cx="3271968" cy="3696627"/>
          </a:xfrm>
          <a:custGeom>
            <a:avLst/>
            <a:gdLst/>
            <a:ahLst/>
            <a:cxnLst/>
            <a:rect l="l" t="t" r="r" b="b"/>
            <a:pathLst>
              <a:path w="25773" h="29118" extrusionOk="0">
                <a:moveTo>
                  <a:pt x="25772" y="0"/>
                </a:moveTo>
                <a:cubicBezTo>
                  <a:pt x="25772" y="0"/>
                  <a:pt x="14842" y="27310"/>
                  <a:pt x="1" y="29117"/>
                </a:cubicBezTo>
                <a:lnTo>
                  <a:pt x="25772" y="29117"/>
                </a:lnTo>
                <a:close/>
              </a:path>
            </a:pathLst>
          </a:custGeom>
          <a:gradFill>
            <a:gsLst>
              <a:gs pos="0">
                <a:srgbClr val="FFFFFF">
                  <a:alpha val="0"/>
                </a:srgbClr>
              </a:gs>
              <a:gs pos="100000">
                <a:srgbClr val="FFFFFF">
                  <a:alpha val="36078"/>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 name="Google Shape;17;p2"/>
          <p:cNvSpPr txBox="1">
            <a:spLocks noGrp="1"/>
          </p:cNvSpPr>
          <p:nvPr>
            <p:ph type="ctrTitle"/>
          </p:nvPr>
        </p:nvSpPr>
        <p:spPr>
          <a:xfrm>
            <a:off x="2724300" y="2180700"/>
            <a:ext cx="8751600" cy="17556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1"/>
              </a:buClr>
              <a:buSzPts val="5200"/>
              <a:buNone/>
              <a:defRPr sz="6667"/>
            </a:lvl1pPr>
            <a:lvl2pPr lvl="1" algn="ctr">
              <a:spcBef>
                <a:spcPts val="0"/>
              </a:spcBef>
              <a:spcAft>
                <a:spcPts val="0"/>
              </a:spcAft>
              <a:buClr>
                <a:schemeClr val="accent1"/>
              </a:buClr>
              <a:buSzPts val="5200"/>
              <a:buNone/>
              <a:defRPr sz="6933">
                <a:solidFill>
                  <a:schemeClr val="accent1"/>
                </a:solidFill>
              </a:defRPr>
            </a:lvl2pPr>
            <a:lvl3pPr lvl="2" algn="ctr">
              <a:spcBef>
                <a:spcPts val="0"/>
              </a:spcBef>
              <a:spcAft>
                <a:spcPts val="0"/>
              </a:spcAft>
              <a:buClr>
                <a:schemeClr val="accent1"/>
              </a:buClr>
              <a:buSzPts val="5200"/>
              <a:buNone/>
              <a:defRPr sz="6933">
                <a:solidFill>
                  <a:schemeClr val="accent1"/>
                </a:solidFill>
              </a:defRPr>
            </a:lvl3pPr>
            <a:lvl4pPr lvl="3" algn="ctr">
              <a:spcBef>
                <a:spcPts val="0"/>
              </a:spcBef>
              <a:spcAft>
                <a:spcPts val="0"/>
              </a:spcAft>
              <a:buClr>
                <a:schemeClr val="accent1"/>
              </a:buClr>
              <a:buSzPts val="5200"/>
              <a:buNone/>
              <a:defRPr sz="6933">
                <a:solidFill>
                  <a:schemeClr val="accent1"/>
                </a:solidFill>
              </a:defRPr>
            </a:lvl4pPr>
            <a:lvl5pPr lvl="4" algn="ctr">
              <a:spcBef>
                <a:spcPts val="0"/>
              </a:spcBef>
              <a:spcAft>
                <a:spcPts val="0"/>
              </a:spcAft>
              <a:buClr>
                <a:schemeClr val="accent1"/>
              </a:buClr>
              <a:buSzPts val="5200"/>
              <a:buNone/>
              <a:defRPr sz="6933">
                <a:solidFill>
                  <a:schemeClr val="accent1"/>
                </a:solidFill>
              </a:defRPr>
            </a:lvl5pPr>
            <a:lvl6pPr lvl="5" algn="ctr">
              <a:spcBef>
                <a:spcPts val="0"/>
              </a:spcBef>
              <a:spcAft>
                <a:spcPts val="0"/>
              </a:spcAft>
              <a:buClr>
                <a:schemeClr val="accent1"/>
              </a:buClr>
              <a:buSzPts val="5200"/>
              <a:buNone/>
              <a:defRPr sz="6933">
                <a:solidFill>
                  <a:schemeClr val="accent1"/>
                </a:solidFill>
              </a:defRPr>
            </a:lvl6pPr>
            <a:lvl7pPr lvl="6" algn="ctr">
              <a:spcBef>
                <a:spcPts val="0"/>
              </a:spcBef>
              <a:spcAft>
                <a:spcPts val="0"/>
              </a:spcAft>
              <a:buClr>
                <a:schemeClr val="accent1"/>
              </a:buClr>
              <a:buSzPts val="5200"/>
              <a:buNone/>
              <a:defRPr sz="6933">
                <a:solidFill>
                  <a:schemeClr val="accent1"/>
                </a:solidFill>
              </a:defRPr>
            </a:lvl7pPr>
            <a:lvl8pPr lvl="7" algn="ctr">
              <a:spcBef>
                <a:spcPts val="0"/>
              </a:spcBef>
              <a:spcAft>
                <a:spcPts val="0"/>
              </a:spcAft>
              <a:buClr>
                <a:schemeClr val="accent1"/>
              </a:buClr>
              <a:buSzPts val="5200"/>
              <a:buNone/>
              <a:defRPr sz="6933">
                <a:solidFill>
                  <a:schemeClr val="accent1"/>
                </a:solidFill>
              </a:defRPr>
            </a:lvl8pPr>
            <a:lvl9pPr lvl="8" algn="ctr">
              <a:spcBef>
                <a:spcPts val="0"/>
              </a:spcBef>
              <a:spcAft>
                <a:spcPts val="0"/>
              </a:spcAft>
              <a:buClr>
                <a:schemeClr val="accent1"/>
              </a:buClr>
              <a:buSzPts val="5200"/>
              <a:buNone/>
              <a:defRPr sz="6933">
                <a:solidFill>
                  <a:schemeClr val="accent1"/>
                </a:solidFill>
              </a:defRPr>
            </a:lvl9pPr>
          </a:lstStyle>
          <a:p>
            <a:endParaRPr/>
          </a:p>
        </p:txBody>
      </p:sp>
      <p:sp>
        <p:nvSpPr>
          <p:cNvPr id="18" name="Google Shape;18;p2"/>
          <p:cNvSpPr txBox="1">
            <a:spLocks noGrp="1"/>
          </p:cNvSpPr>
          <p:nvPr>
            <p:ph type="subTitle" idx="1"/>
          </p:nvPr>
        </p:nvSpPr>
        <p:spPr>
          <a:xfrm>
            <a:off x="5460100" y="4216600"/>
            <a:ext cx="3280000" cy="10568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accent1"/>
              </a:buClr>
              <a:buSzPts val="2800"/>
              <a:buNone/>
              <a:defRPr sz="2400"/>
            </a:lvl1pPr>
            <a:lvl2pPr lvl="1" algn="ctr">
              <a:lnSpc>
                <a:spcPct val="100000"/>
              </a:lnSpc>
              <a:spcBef>
                <a:spcPts val="0"/>
              </a:spcBef>
              <a:spcAft>
                <a:spcPts val="0"/>
              </a:spcAft>
              <a:buClr>
                <a:schemeClr val="accent1"/>
              </a:buClr>
              <a:buSzPts val="2800"/>
              <a:buNone/>
              <a:defRPr sz="3733">
                <a:solidFill>
                  <a:schemeClr val="accent1"/>
                </a:solidFill>
              </a:defRPr>
            </a:lvl2pPr>
            <a:lvl3pPr lvl="2" algn="ctr">
              <a:lnSpc>
                <a:spcPct val="100000"/>
              </a:lnSpc>
              <a:spcBef>
                <a:spcPts val="0"/>
              </a:spcBef>
              <a:spcAft>
                <a:spcPts val="0"/>
              </a:spcAft>
              <a:buClr>
                <a:schemeClr val="accent1"/>
              </a:buClr>
              <a:buSzPts val="2800"/>
              <a:buNone/>
              <a:defRPr sz="3733">
                <a:solidFill>
                  <a:schemeClr val="accent1"/>
                </a:solidFill>
              </a:defRPr>
            </a:lvl3pPr>
            <a:lvl4pPr lvl="3" algn="ctr">
              <a:lnSpc>
                <a:spcPct val="100000"/>
              </a:lnSpc>
              <a:spcBef>
                <a:spcPts val="0"/>
              </a:spcBef>
              <a:spcAft>
                <a:spcPts val="0"/>
              </a:spcAft>
              <a:buClr>
                <a:schemeClr val="accent1"/>
              </a:buClr>
              <a:buSzPts val="2800"/>
              <a:buNone/>
              <a:defRPr sz="3733">
                <a:solidFill>
                  <a:schemeClr val="accent1"/>
                </a:solidFill>
              </a:defRPr>
            </a:lvl4pPr>
            <a:lvl5pPr lvl="4" algn="ctr">
              <a:lnSpc>
                <a:spcPct val="100000"/>
              </a:lnSpc>
              <a:spcBef>
                <a:spcPts val="0"/>
              </a:spcBef>
              <a:spcAft>
                <a:spcPts val="0"/>
              </a:spcAft>
              <a:buClr>
                <a:schemeClr val="accent1"/>
              </a:buClr>
              <a:buSzPts val="2800"/>
              <a:buNone/>
              <a:defRPr sz="3733">
                <a:solidFill>
                  <a:schemeClr val="accent1"/>
                </a:solidFill>
              </a:defRPr>
            </a:lvl5pPr>
            <a:lvl6pPr lvl="5" algn="ctr">
              <a:lnSpc>
                <a:spcPct val="100000"/>
              </a:lnSpc>
              <a:spcBef>
                <a:spcPts val="0"/>
              </a:spcBef>
              <a:spcAft>
                <a:spcPts val="0"/>
              </a:spcAft>
              <a:buClr>
                <a:schemeClr val="accent1"/>
              </a:buClr>
              <a:buSzPts val="2800"/>
              <a:buNone/>
              <a:defRPr sz="3733">
                <a:solidFill>
                  <a:schemeClr val="accent1"/>
                </a:solidFill>
              </a:defRPr>
            </a:lvl6pPr>
            <a:lvl7pPr lvl="6" algn="ctr">
              <a:lnSpc>
                <a:spcPct val="100000"/>
              </a:lnSpc>
              <a:spcBef>
                <a:spcPts val="0"/>
              </a:spcBef>
              <a:spcAft>
                <a:spcPts val="0"/>
              </a:spcAft>
              <a:buClr>
                <a:schemeClr val="accent1"/>
              </a:buClr>
              <a:buSzPts val="2800"/>
              <a:buNone/>
              <a:defRPr sz="3733">
                <a:solidFill>
                  <a:schemeClr val="accent1"/>
                </a:solidFill>
              </a:defRPr>
            </a:lvl7pPr>
            <a:lvl8pPr lvl="7" algn="ctr">
              <a:lnSpc>
                <a:spcPct val="100000"/>
              </a:lnSpc>
              <a:spcBef>
                <a:spcPts val="0"/>
              </a:spcBef>
              <a:spcAft>
                <a:spcPts val="0"/>
              </a:spcAft>
              <a:buClr>
                <a:schemeClr val="accent1"/>
              </a:buClr>
              <a:buSzPts val="2800"/>
              <a:buNone/>
              <a:defRPr sz="3733">
                <a:solidFill>
                  <a:schemeClr val="accent1"/>
                </a:solidFill>
              </a:defRPr>
            </a:lvl8pPr>
            <a:lvl9pPr lvl="8" algn="ctr">
              <a:lnSpc>
                <a:spcPct val="100000"/>
              </a:lnSpc>
              <a:spcBef>
                <a:spcPts val="0"/>
              </a:spcBef>
              <a:spcAft>
                <a:spcPts val="0"/>
              </a:spcAft>
              <a:buClr>
                <a:schemeClr val="accent1"/>
              </a:buClr>
              <a:buSzPts val="2800"/>
              <a:buNone/>
              <a:defRPr sz="3733">
                <a:solidFill>
                  <a:schemeClr val="accent1"/>
                </a:solidFill>
              </a:defRPr>
            </a:lvl9pPr>
          </a:lstStyle>
          <a:p>
            <a:endParaRPr/>
          </a:p>
        </p:txBody>
      </p:sp>
    </p:spTree>
    <p:extLst>
      <p:ext uri="{BB962C8B-B14F-4D97-AF65-F5344CB8AC3E}">
        <p14:creationId xmlns:p14="http://schemas.microsoft.com/office/powerpoint/2010/main" val="26457736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Section header" type="secHead" preserve="1">
  <p:cSld name="Section header">
    <p:spTree>
      <p:nvGrpSpPr>
        <p:cNvPr id="1" name="Shape 19"/>
        <p:cNvGrpSpPr/>
        <p:nvPr/>
      </p:nvGrpSpPr>
      <p:grpSpPr>
        <a:xfrm>
          <a:off x="0" y="0"/>
          <a:ext cx="0" cy="0"/>
          <a:chOff x="0" y="0"/>
          <a:chExt cx="0" cy="0"/>
        </a:xfrm>
      </p:grpSpPr>
      <p:grpSp>
        <p:nvGrpSpPr>
          <p:cNvPr id="20" name="Google Shape;20;p3"/>
          <p:cNvGrpSpPr/>
          <p:nvPr/>
        </p:nvGrpSpPr>
        <p:grpSpPr>
          <a:xfrm rot="10800000">
            <a:off x="-1448045" y="-36983"/>
            <a:ext cx="4029681" cy="4702604"/>
            <a:chOff x="5353050" y="0"/>
            <a:chExt cx="4407556" cy="5143580"/>
          </a:xfrm>
        </p:grpSpPr>
        <p:sp>
          <p:nvSpPr>
            <p:cNvPr id="21" name="Google Shape;21;p3"/>
            <p:cNvSpPr/>
            <p:nvPr/>
          </p:nvSpPr>
          <p:spPr>
            <a:xfrm flipH="1">
              <a:off x="5353116" y="0"/>
              <a:ext cx="4407491" cy="5143580"/>
            </a:xfrm>
            <a:custGeom>
              <a:avLst/>
              <a:gdLst/>
              <a:ahLst/>
              <a:cxnLst/>
              <a:rect l="l" t="t" r="r" b="b"/>
              <a:pathLst>
                <a:path w="67254" h="78486" extrusionOk="0">
                  <a:moveTo>
                    <a:pt x="0" y="0"/>
                  </a:moveTo>
                  <a:lnTo>
                    <a:pt x="0" y="78486"/>
                  </a:lnTo>
                  <a:lnTo>
                    <a:pt x="67254" y="78486"/>
                  </a:lnTo>
                  <a:cubicBezTo>
                    <a:pt x="25231" y="63217"/>
                    <a:pt x="16815" y="0"/>
                    <a:pt x="16815" y="0"/>
                  </a:cubicBezTo>
                  <a:close/>
                </a:path>
              </a:pathLst>
            </a:custGeom>
            <a:solidFill>
              <a:srgbClr val="12102F">
                <a:alpha val="541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 name="Google Shape;22;p3"/>
            <p:cNvSpPr/>
            <p:nvPr/>
          </p:nvSpPr>
          <p:spPr>
            <a:xfrm flipH="1">
              <a:off x="5353050" y="0"/>
              <a:ext cx="4407556" cy="5143580"/>
            </a:xfrm>
            <a:custGeom>
              <a:avLst/>
              <a:gdLst/>
              <a:ahLst/>
              <a:cxnLst/>
              <a:rect l="l" t="t" r="r" b="b"/>
              <a:pathLst>
                <a:path w="67255" h="78486" extrusionOk="0">
                  <a:moveTo>
                    <a:pt x="67254" y="78486"/>
                  </a:moveTo>
                  <a:lnTo>
                    <a:pt x="1" y="78486"/>
                  </a:lnTo>
                  <a:lnTo>
                    <a:pt x="1" y="0"/>
                  </a:lnTo>
                  <a:lnTo>
                    <a:pt x="19446" y="0"/>
                  </a:lnTo>
                  <a:cubicBezTo>
                    <a:pt x="19446" y="0"/>
                    <a:pt x="21983" y="27742"/>
                    <a:pt x="35916" y="50908"/>
                  </a:cubicBezTo>
                  <a:cubicBezTo>
                    <a:pt x="43014" y="62714"/>
                    <a:pt x="53070" y="73331"/>
                    <a:pt x="67254" y="78486"/>
                  </a:cubicBezTo>
                  <a:close/>
                </a:path>
              </a:pathLst>
            </a:custGeom>
            <a:gradFill>
              <a:gsLst>
                <a:gs pos="0">
                  <a:schemeClr val="accent2"/>
                </a:gs>
                <a:gs pos="100000">
                  <a:schemeClr val="accen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 name="Google Shape;23;p3"/>
            <p:cNvSpPr/>
            <p:nvPr/>
          </p:nvSpPr>
          <p:spPr>
            <a:xfrm flipH="1">
              <a:off x="7407048" y="0"/>
              <a:ext cx="2353558" cy="5143580"/>
            </a:xfrm>
            <a:custGeom>
              <a:avLst/>
              <a:gdLst/>
              <a:ahLst/>
              <a:cxnLst/>
              <a:rect l="l" t="t" r="r" b="b"/>
              <a:pathLst>
                <a:path w="35913" h="78486" extrusionOk="0">
                  <a:moveTo>
                    <a:pt x="35913" y="50908"/>
                  </a:moveTo>
                  <a:cubicBezTo>
                    <a:pt x="26008" y="76791"/>
                    <a:pt x="0" y="78486"/>
                    <a:pt x="0" y="78486"/>
                  </a:cubicBezTo>
                  <a:lnTo>
                    <a:pt x="0" y="0"/>
                  </a:lnTo>
                  <a:lnTo>
                    <a:pt x="19443" y="0"/>
                  </a:lnTo>
                  <a:cubicBezTo>
                    <a:pt x="19443" y="0"/>
                    <a:pt x="21980" y="27742"/>
                    <a:pt x="35913" y="50908"/>
                  </a:cubicBezTo>
                  <a:close/>
                </a:path>
              </a:pathLst>
            </a:custGeom>
            <a:gradFill>
              <a:gsLst>
                <a:gs pos="0">
                  <a:srgbClr val="FFFFFF">
                    <a:alpha val="0"/>
                  </a:srgbClr>
                </a:gs>
                <a:gs pos="100000">
                  <a:srgbClr val="FFFFFF">
                    <a:alpha val="36078"/>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 name="Google Shape;24;p3"/>
            <p:cNvSpPr/>
            <p:nvPr/>
          </p:nvSpPr>
          <p:spPr>
            <a:xfrm flipH="1">
              <a:off x="6679151" y="0"/>
              <a:ext cx="3081456" cy="5143580"/>
            </a:xfrm>
            <a:custGeom>
              <a:avLst/>
              <a:gdLst/>
              <a:ahLst/>
              <a:cxnLst/>
              <a:rect l="l" t="t" r="r" b="b"/>
              <a:pathLst>
                <a:path w="47020" h="78486" extrusionOk="0">
                  <a:moveTo>
                    <a:pt x="14986" y="0"/>
                  </a:moveTo>
                  <a:cubicBezTo>
                    <a:pt x="14986" y="0"/>
                    <a:pt x="11464" y="73192"/>
                    <a:pt x="47019" y="78486"/>
                  </a:cubicBezTo>
                  <a:lnTo>
                    <a:pt x="1" y="78486"/>
                  </a:lnTo>
                  <a:lnTo>
                    <a:pt x="1" y="0"/>
                  </a:lnTo>
                  <a:close/>
                </a:path>
              </a:pathLst>
            </a:custGeom>
            <a:gradFill>
              <a:gsLst>
                <a:gs pos="0">
                  <a:srgbClr val="FFFFFF">
                    <a:alpha val="0"/>
                  </a:srgbClr>
                </a:gs>
                <a:gs pos="100000">
                  <a:srgbClr val="FFFFFF">
                    <a:alpha val="17647"/>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 name="Google Shape;25;p3"/>
            <p:cNvSpPr/>
            <p:nvPr/>
          </p:nvSpPr>
          <p:spPr>
            <a:xfrm flipH="1">
              <a:off x="5520033" y="0"/>
              <a:ext cx="4240573" cy="5143580"/>
            </a:xfrm>
            <a:custGeom>
              <a:avLst/>
              <a:gdLst/>
              <a:ahLst/>
              <a:cxnLst/>
              <a:rect l="l" t="t" r="r" b="b"/>
              <a:pathLst>
                <a:path w="64707" h="78486" extrusionOk="0">
                  <a:moveTo>
                    <a:pt x="2631" y="0"/>
                  </a:moveTo>
                  <a:cubicBezTo>
                    <a:pt x="2631" y="0"/>
                    <a:pt x="10424" y="78486"/>
                    <a:pt x="64707" y="78486"/>
                  </a:cubicBezTo>
                  <a:lnTo>
                    <a:pt x="0" y="78486"/>
                  </a:lnTo>
                  <a:lnTo>
                    <a:pt x="0" y="0"/>
                  </a:lnTo>
                  <a:close/>
                </a:path>
              </a:pathLst>
            </a:custGeom>
            <a:gradFill>
              <a:gsLst>
                <a:gs pos="0">
                  <a:srgbClr val="8AAFDC">
                    <a:alpha val="18039"/>
                  </a:srgbClr>
                </a:gs>
                <a:gs pos="100000">
                  <a:srgbClr val="114CA0">
                    <a:alpha val="29019"/>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6" name="Google Shape;26;p3"/>
          <p:cNvSpPr txBox="1">
            <a:spLocks noGrp="1"/>
          </p:cNvSpPr>
          <p:nvPr>
            <p:ph type="title"/>
          </p:nvPr>
        </p:nvSpPr>
        <p:spPr>
          <a:xfrm rot="-294">
            <a:off x="1869133" y="3789412"/>
            <a:ext cx="4670000" cy="11224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6400"/>
            </a:lvl1pPr>
            <a:lvl2pPr lvl="1" algn="ctr">
              <a:spcBef>
                <a:spcPts val="0"/>
              </a:spcBef>
              <a:spcAft>
                <a:spcPts val="0"/>
              </a:spcAft>
              <a:buSzPts val="3600"/>
              <a:buNone/>
              <a:defRPr sz="4800"/>
            </a:lvl2pPr>
            <a:lvl3pPr lvl="2" algn="ctr">
              <a:spcBef>
                <a:spcPts val="0"/>
              </a:spcBef>
              <a:spcAft>
                <a:spcPts val="0"/>
              </a:spcAft>
              <a:buSzPts val="3600"/>
              <a:buNone/>
              <a:defRPr sz="4800"/>
            </a:lvl3pPr>
            <a:lvl4pPr lvl="3" algn="ctr">
              <a:spcBef>
                <a:spcPts val="0"/>
              </a:spcBef>
              <a:spcAft>
                <a:spcPts val="0"/>
              </a:spcAft>
              <a:buSzPts val="3600"/>
              <a:buNone/>
              <a:defRPr sz="4800"/>
            </a:lvl4pPr>
            <a:lvl5pPr lvl="4" algn="ctr">
              <a:spcBef>
                <a:spcPts val="0"/>
              </a:spcBef>
              <a:spcAft>
                <a:spcPts val="0"/>
              </a:spcAft>
              <a:buSzPts val="3600"/>
              <a:buNone/>
              <a:defRPr sz="4800"/>
            </a:lvl5pPr>
            <a:lvl6pPr lvl="5" algn="ctr">
              <a:spcBef>
                <a:spcPts val="0"/>
              </a:spcBef>
              <a:spcAft>
                <a:spcPts val="0"/>
              </a:spcAft>
              <a:buSzPts val="3600"/>
              <a:buNone/>
              <a:defRPr sz="4800"/>
            </a:lvl6pPr>
            <a:lvl7pPr lvl="6" algn="ctr">
              <a:spcBef>
                <a:spcPts val="0"/>
              </a:spcBef>
              <a:spcAft>
                <a:spcPts val="0"/>
              </a:spcAft>
              <a:buSzPts val="3600"/>
              <a:buNone/>
              <a:defRPr sz="4800"/>
            </a:lvl7pPr>
            <a:lvl8pPr lvl="7" algn="ctr">
              <a:spcBef>
                <a:spcPts val="0"/>
              </a:spcBef>
              <a:spcAft>
                <a:spcPts val="0"/>
              </a:spcAft>
              <a:buSzPts val="3600"/>
              <a:buNone/>
              <a:defRPr sz="4800"/>
            </a:lvl8pPr>
            <a:lvl9pPr lvl="8" algn="ctr">
              <a:spcBef>
                <a:spcPts val="0"/>
              </a:spcBef>
              <a:spcAft>
                <a:spcPts val="0"/>
              </a:spcAft>
              <a:buSzPts val="3600"/>
              <a:buNone/>
              <a:defRPr sz="4800"/>
            </a:lvl9pPr>
          </a:lstStyle>
          <a:p>
            <a:endParaRPr/>
          </a:p>
        </p:txBody>
      </p:sp>
      <p:sp>
        <p:nvSpPr>
          <p:cNvPr id="27" name="Google Shape;27;p3"/>
          <p:cNvSpPr txBox="1">
            <a:spLocks noGrp="1"/>
          </p:cNvSpPr>
          <p:nvPr>
            <p:ph type="subTitle" idx="1"/>
          </p:nvPr>
        </p:nvSpPr>
        <p:spPr>
          <a:xfrm flipH="1">
            <a:off x="2175933" y="4636733"/>
            <a:ext cx="4056400" cy="1429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2400"/>
            </a:lvl1pPr>
            <a:lvl2pPr lvl="1" algn="ctr" rtl="0">
              <a:lnSpc>
                <a:spcPct val="100000"/>
              </a:lnSpc>
              <a:spcBef>
                <a:spcPts val="0"/>
              </a:spcBef>
              <a:spcAft>
                <a:spcPts val="0"/>
              </a:spcAft>
              <a:buSzPts val="1400"/>
              <a:buNone/>
              <a:defRPr sz="1867"/>
            </a:lvl2pPr>
            <a:lvl3pPr lvl="2" algn="ctr" rtl="0">
              <a:lnSpc>
                <a:spcPct val="100000"/>
              </a:lnSpc>
              <a:spcBef>
                <a:spcPts val="0"/>
              </a:spcBef>
              <a:spcAft>
                <a:spcPts val="0"/>
              </a:spcAft>
              <a:buSzPts val="1400"/>
              <a:buNone/>
              <a:defRPr sz="1867"/>
            </a:lvl3pPr>
            <a:lvl4pPr lvl="3" algn="ctr" rtl="0">
              <a:lnSpc>
                <a:spcPct val="100000"/>
              </a:lnSpc>
              <a:spcBef>
                <a:spcPts val="0"/>
              </a:spcBef>
              <a:spcAft>
                <a:spcPts val="0"/>
              </a:spcAft>
              <a:buSzPts val="1400"/>
              <a:buNone/>
              <a:defRPr sz="1867"/>
            </a:lvl4pPr>
            <a:lvl5pPr lvl="4" algn="ctr" rtl="0">
              <a:lnSpc>
                <a:spcPct val="100000"/>
              </a:lnSpc>
              <a:spcBef>
                <a:spcPts val="0"/>
              </a:spcBef>
              <a:spcAft>
                <a:spcPts val="0"/>
              </a:spcAft>
              <a:buSzPts val="1400"/>
              <a:buNone/>
              <a:defRPr sz="1867"/>
            </a:lvl5pPr>
            <a:lvl6pPr lvl="5" algn="ctr" rtl="0">
              <a:lnSpc>
                <a:spcPct val="100000"/>
              </a:lnSpc>
              <a:spcBef>
                <a:spcPts val="0"/>
              </a:spcBef>
              <a:spcAft>
                <a:spcPts val="0"/>
              </a:spcAft>
              <a:buSzPts val="1400"/>
              <a:buNone/>
              <a:defRPr sz="1867"/>
            </a:lvl6pPr>
            <a:lvl7pPr lvl="6" algn="ctr" rtl="0">
              <a:lnSpc>
                <a:spcPct val="100000"/>
              </a:lnSpc>
              <a:spcBef>
                <a:spcPts val="0"/>
              </a:spcBef>
              <a:spcAft>
                <a:spcPts val="0"/>
              </a:spcAft>
              <a:buSzPts val="1400"/>
              <a:buNone/>
              <a:defRPr sz="1867"/>
            </a:lvl7pPr>
            <a:lvl8pPr lvl="7" algn="ctr" rtl="0">
              <a:lnSpc>
                <a:spcPct val="100000"/>
              </a:lnSpc>
              <a:spcBef>
                <a:spcPts val="0"/>
              </a:spcBef>
              <a:spcAft>
                <a:spcPts val="0"/>
              </a:spcAft>
              <a:buSzPts val="1400"/>
              <a:buNone/>
              <a:defRPr sz="1867"/>
            </a:lvl8pPr>
            <a:lvl9pPr lvl="8" algn="ctr" rtl="0">
              <a:lnSpc>
                <a:spcPct val="100000"/>
              </a:lnSpc>
              <a:spcBef>
                <a:spcPts val="0"/>
              </a:spcBef>
              <a:spcAft>
                <a:spcPts val="0"/>
              </a:spcAft>
              <a:buSzPts val="1400"/>
              <a:buNone/>
              <a:defRPr sz="1867"/>
            </a:lvl9pPr>
          </a:lstStyle>
          <a:p>
            <a:endParaRPr/>
          </a:p>
        </p:txBody>
      </p:sp>
      <p:sp>
        <p:nvSpPr>
          <p:cNvPr id="28" name="Google Shape;28;p3"/>
          <p:cNvSpPr txBox="1">
            <a:spLocks noGrp="1"/>
          </p:cNvSpPr>
          <p:nvPr>
            <p:ph type="title" idx="2" hasCustomPrompt="1"/>
          </p:nvPr>
        </p:nvSpPr>
        <p:spPr>
          <a:xfrm>
            <a:off x="2950933" y="1564216"/>
            <a:ext cx="2506400" cy="1644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2000"/>
              <a:buNone/>
              <a:defRPr sz="9600"/>
            </a:lvl1pPr>
            <a:lvl2pPr lvl="1" algn="ctr" rtl="0">
              <a:spcBef>
                <a:spcPts val="0"/>
              </a:spcBef>
              <a:spcAft>
                <a:spcPts val="0"/>
              </a:spcAft>
              <a:buSzPts val="12000"/>
              <a:buNone/>
              <a:defRPr sz="16000"/>
            </a:lvl2pPr>
            <a:lvl3pPr lvl="2" algn="ctr" rtl="0">
              <a:spcBef>
                <a:spcPts val="0"/>
              </a:spcBef>
              <a:spcAft>
                <a:spcPts val="0"/>
              </a:spcAft>
              <a:buSzPts val="12000"/>
              <a:buNone/>
              <a:defRPr sz="16000"/>
            </a:lvl3pPr>
            <a:lvl4pPr lvl="3" algn="ctr" rtl="0">
              <a:spcBef>
                <a:spcPts val="0"/>
              </a:spcBef>
              <a:spcAft>
                <a:spcPts val="0"/>
              </a:spcAft>
              <a:buSzPts val="12000"/>
              <a:buNone/>
              <a:defRPr sz="16000"/>
            </a:lvl4pPr>
            <a:lvl5pPr lvl="4" algn="ctr" rtl="0">
              <a:spcBef>
                <a:spcPts val="0"/>
              </a:spcBef>
              <a:spcAft>
                <a:spcPts val="0"/>
              </a:spcAft>
              <a:buSzPts val="12000"/>
              <a:buNone/>
              <a:defRPr sz="16000"/>
            </a:lvl5pPr>
            <a:lvl6pPr lvl="5" algn="ctr" rtl="0">
              <a:spcBef>
                <a:spcPts val="0"/>
              </a:spcBef>
              <a:spcAft>
                <a:spcPts val="0"/>
              </a:spcAft>
              <a:buSzPts val="12000"/>
              <a:buNone/>
              <a:defRPr sz="16000"/>
            </a:lvl6pPr>
            <a:lvl7pPr lvl="6" algn="ctr" rtl="0">
              <a:spcBef>
                <a:spcPts val="0"/>
              </a:spcBef>
              <a:spcAft>
                <a:spcPts val="0"/>
              </a:spcAft>
              <a:buSzPts val="12000"/>
              <a:buNone/>
              <a:defRPr sz="16000"/>
            </a:lvl7pPr>
            <a:lvl8pPr lvl="7" algn="ctr" rtl="0">
              <a:spcBef>
                <a:spcPts val="0"/>
              </a:spcBef>
              <a:spcAft>
                <a:spcPts val="0"/>
              </a:spcAft>
              <a:buSzPts val="12000"/>
              <a:buNone/>
              <a:defRPr sz="16000"/>
            </a:lvl8pPr>
            <a:lvl9pPr lvl="8" algn="ctr" rtl="0">
              <a:spcBef>
                <a:spcPts val="0"/>
              </a:spcBef>
              <a:spcAft>
                <a:spcPts val="0"/>
              </a:spcAft>
              <a:buSzPts val="12000"/>
              <a:buNone/>
              <a:defRPr sz="16000"/>
            </a:lvl9pPr>
          </a:lstStyle>
          <a:p>
            <a:r>
              <a:t>xx%</a:t>
            </a:r>
          </a:p>
        </p:txBody>
      </p:sp>
      <p:grpSp>
        <p:nvGrpSpPr>
          <p:cNvPr id="29" name="Google Shape;29;p3"/>
          <p:cNvGrpSpPr/>
          <p:nvPr/>
        </p:nvGrpSpPr>
        <p:grpSpPr>
          <a:xfrm rot="10800000" flipH="1">
            <a:off x="2230012" y="-1214671"/>
            <a:ext cx="11525467" cy="8072677"/>
            <a:chOff x="5353050" y="0"/>
            <a:chExt cx="4407556" cy="5143580"/>
          </a:xfrm>
        </p:grpSpPr>
        <p:sp>
          <p:nvSpPr>
            <p:cNvPr id="30" name="Google Shape;30;p3"/>
            <p:cNvSpPr/>
            <p:nvPr/>
          </p:nvSpPr>
          <p:spPr>
            <a:xfrm flipH="1">
              <a:off x="5353116" y="0"/>
              <a:ext cx="4407491" cy="5143580"/>
            </a:xfrm>
            <a:custGeom>
              <a:avLst/>
              <a:gdLst/>
              <a:ahLst/>
              <a:cxnLst/>
              <a:rect l="l" t="t" r="r" b="b"/>
              <a:pathLst>
                <a:path w="67254" h="78486" extrusionOk="0">
                  <a:moveTo>
                    <a:pt x="0" y="0"/>
                  </a:moveTo>
                  <a:lnTo>
                    <a:pt x="0" y="78486"/>
                  </a:lnTo>
                  <a:lnTo>
                    <a:pt x="67254" y="78486"/>
                  </a:lnTo>
                  <a:cubicBezTo>
                    <a:pt x="25231" y="63217"/>
                    <a:pt x="16815" y="0"/>
                    <a:pt x="16815" y="0"/>
                  </a:cubicBezTo>
                  <a:close/>
                </a:path>
              </a:pathLst>
            </a:custGeom>
            <a:solidFill>
              <a:srgbClr val="12102F">
                <a:alpha val="541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 name="Google Shape;31;p3"/>
            <p:cNvSpPr/>
            <p:nvPr/>
          </p:nvSpPr>
          <p:spPr>
            <a:xfrm flipH="1">
              <a:off x="5353050" y="0"/>
              <a:ext cx="4407556" cy="5143580"/>
            </a:xfrm>
            <a:custGeom>
              <a:avLst/>
              <a:gdLst/>
              <a:ahLst/>
              <a:cxnLst/>
              <a:rect l="l" t="t" r="r" b="b"/>
              <a:pathLst>
                <a:path w="67255" h="78486" extrusionOk="0">
                  <a:moveTo>
                    <a:pt x="67254" y="78486"/>
                  </a:moveTo>
                  <a:lnTo>
                    <a:pt x="1" y="78486"/>
                  </a:lnTo>
                  <a:lnTo>
                    <a:pt x="1" y="0"/>
                  </a:lnTo>
                  <a:lnTo>
                    <a:pt x="19446" y="0"/>
                  </a:lnTo>
                  <a:cubicBezTo>
                    <a:pt x="19446" y="0"/>
                    <a:pt x="21983" y="27742"/>
                    <a:pt x="35916" y="50908"/>
                  </a:cubicBezTo>
                  <a:cubicBezTo>
                    <a:pt x="43014" y="62714"/>
                    <a:pt x="53070" y="73331"/>
                    <a:pt x="67254" y="78486"/>
                  </a:cubicBezTo>
                  <a:close/>
                </a:path>
              </a:pathLst>
            </a:custGeom>
            <a:gradFill>
              <a:gsLst>
                <a:gs pos="0">
                  <a:schemeClr val="accent2"/>
                </a:gs>
                <a:gs pos="100000">
                  <a:schemeClr val="accen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 name="Google Shape;32;p3"/>
            <p:cNvSpPr/>
            <p:nvPr/>
          </p:nvSpPr>
          <p:spPr>
            <a:xfrm flipH="1">
              <a:off x="7407048" y="0"/>
              <a:ext cx="2353558" cy="5143580"/>
            </a:xfrm>
            <a:custGeom>
              <a:avLst/>
              <a:gdLst/>
              <a:ahLst/>
              <a:cxnLst/>
              <a:rect l="l" t="t" r="r" b="b"/>
              <a:pathLst>
                <a:path w="35913" h="78486" extrusionOk="0">
                  <a:moveTo>
                    <a:pt x="35913" y="50908"/>
                  </a:moveTo>
                  <a:cubicBezTo>
                    <a:pt x="26008" y="76791"/>
                    <a:pt x="0" y="78486"/>
                    <a:pt x="0" y="78486"/>
                  </a:cubicBezTo>
                  <a:lnTo>
                    <a:pt x="0" y="0"/>
                  </a:lnTo>
                  <a:lnTo>
                    <a:pt x="19443" y="0"/>
                  </a:lnTo>
                  <a:cubicBezTo>
                    <a:pt x="19443" y="0"/>
                    <a:pt x="21980" y="27742"/>
                    <a:pt x="35913" y="50908"/>
                  </a:cubicBezTo>
                  <a:close/>
                </a:path>
              </a:pathLst>
            </a:custGeom>
            <a:gradFill>
              <a:gsLst>
                <a:gs pos="0">
                  <a:srgbClr val="FFFFFF">
                    <a:alpha val="0"/>
                  </a:srgbClr>
                </a:gs>
                <a:gs pos="100000">
                  <a:srgbClr val="FFFFFF">
                    <a:alpha val="36078"/>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 name="Google Shape;33;p3"/>
            <p:cNvSpPr/>
            <p:nvPr/>
          </p:nvSpPr>
          <p:spPr>
            <a:xfrm flipH="1">
              <a:off x="6679151" y="0"/>
              <a:ext cx="3081456" cy="5143580"/>
            </a:xfrm>
            <a:custGeom>
              <a:avLst/>
              <a:gdLst/>
              <a:ahLst/>
              <a:cxnLst/>
              <a:rect l="l" t="t" r="r" b="b"/>
              <a:pathLst>
                <a:path w="47020" h="78486" extrusionOk="0">
                  <a:moveTo>
                    <a:pt x="14986" y="0"/>
                  </a:moveTo>
                  <a:cubicBezTo>
                    <a:pt x="14986" y="0"/>
                    <a:pt x="11464" y="73192"/>
                    <a:pt x="47019" y="78486"/>
                  </a:cubicBezTo>
                  <a:lnTo>
                    <a:pt x="1" y="78486"/>
                  </a:lnTo>
                  <a:lnTo>
                    <a:pt x="1" y="0"/>
                  </a:lnTo>
                  <a:close/>
                </a:path>
              </a:pathLst>
            </a:custGeom>
            <a:gradFill>
              <a:gsLst>
                <a:gs pos="0">
                  <a:srgbClr val="FFFFFF">
                    <a:alpha val="0"/>
                  </a:srgbClr>
                </a:gs>
                <a:gs pos="100000">
                  <a:srgbClr val="FFFFFF">
                    <a:alpha val="17647"/>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 name="Google Shape;34;p3"/>
            <p:cNvSpPr/>
            <p:nvPr/>
          </p:nvSpPr>
          <p:spPr>
            <a:xfrm flipH="1">
              <a:off x="5520033" y="0"/>
              <a:ext cx="4240573" cy="5143580"/>
            </a:xfrm>
            <a:custGeom>
              <a:avLst/>
              <a:gdLst/>
              <a:ahLst/>
              <a:cxnLst/>
              <a:rect l="l" t="t" r="r" b="b"/>
              <a:pathLst>
                <a:path w="64707" h="78486" extrusionOk="0">
                  <a:moveTo>
                    <a:pt x="2631" y="0"/>
                  </a:moveTo>
                  <a:cubicBezTo>
                    <a:pt x="2631" y="0"/>
                    <a:pt x="10424" y="78486"/>
                    <a:pt x="64707" y="78486"/>
                  </a:cubicBezTo>
                  <a:lnTo>
                    <a:pt x="0" y="78486"/>
                  </a:lnTo>
                  <a:lnTo>
                    <a:pt x="0" y="0"/>
                  </a:lnTo>
                  <a:close/>
                </a:path>
              </a:pathLst>
            </a:custGeom>
            <a:gradFill>
              <a:gsLst>
                <a:gs pos="0">
                  <a:srgbClr val="8AAFDC">
                    <a:alpha val="18039"/>
                  </a:srgbClr>
                </a:gs>
                <a:gs pos="100000">
                  <a:srgbClr val="114CA0">
                    <a:alpha val="29019"/>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5852505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Title and body" type="tx" preserve="1">
  <p:cSld name="Title and body">
    <p:spTree>
      <p:nvGrpSpPr>
        <p:cNvPr id="1" name="Shape 35"/>
        <p:cNvGrpSpPr/>
        <p:nvPr/>
      </p:nvGrpSpPr>
      <p:grpSpPr>
        <a:xfrm>
          <a:off x="0" y="0"/>
          <a:ext cx="0" cy="0"/>
          <a:chOff x="0" y="0"/>
          <a:chExt cx="0" cy="0"/>
        </a:xfrm>
      </p:grpSpPr>
      <p:sp>
        <p:nvSpPr>
          <p:cNvPr id="36" name="Google Shape;36;p4"/>
          <p:cNvSpPr txBox="1">
            <a:spLocks noGrp="1"/>
          </p:cNvSpPr>
          <p:nvPr>
            <p:ph type="body" idx="1"/>
          </p:nvPr>
        </p:nvSpPr>
        <p:spPr>
          <a:xfrm>
            <a:off x="960000" y="1578400"/>
            <a:ext cx="10272000" cy="4559600"/>
          </a:xfrm>
          <a:prstGeom prst="rect">
            <a:avLst/>
          </a:prstGeom>
        </p:spPr>
        <p:txBody>
          <a:bodyPr spcFirstLastPara="1" wrap="square" lIns="91425" tIns="91425" rIns="91425" bIns="91425" anchor="t" anchorCtr="0">
            <a:noAutofit/>
          </a:bodyPr>
          <a:lstStyle>
            <a:lvl1pPr marL="609585" lvl="0" indent="-406390">
              <a:lnSpc>
                <a:spcPct val="100000"/>
              </a:lnSpc>
              <a:spcBef>
                <a:spcPts val="0"/>
              </a:spcBef>
              <a:spcAft>
                <a:spcPts val="0"/>
              </a:spcAft>
              <a:buClr>
                <a:srgbClr val="434343"/>
              </a:buClr>
              <a:buSzPts val="1200"/>
              <a:buFont typeface="Open Sans SemiBold"/>
              <a:buAutoNum type="arabicPeriod"/>
              <a:defRPr sz="1600"/>
            </a:lvl1pPr>
            <a:lvl2pPr marL="1219170" lvl="1" indent="-406390">
              <a:spcBef>
                <a:spcPts val="2133"/>
              </a:spcBef>
              <a:spcAft>
                <a:spcPts val="0"/>
              </a:spcAft>
              <a:buClr>
                <a:srgbClr val="434343"/>
              </a:buClr>
              <a:buSzPts val="1200"/>
              <a:buFont typeface="Roboto Condensed Light"/>
              <a:buAutoNum type="alphaLcPeriod"/>
              <a:defRPr/>
            </a:lvl2pPr>
            <a:lvl3pPr marL="1828754" lvl="2" indent="-423323">
              <a:spcBef>
                <a:spcPts val="2133"/>
              </a:spcBef>
              <a:spcAft>
                <a:spcPts val="0"/>
              </a:spcAft>
              <a:buClr>
                <a:srgbClr val="434343"/>
              </a:buClr>
              <a:buSzPts val="1400"/>
              <a:buFont typeface="Roboto Condensed Light"/>
              <a:buAutoNum type="romanLcPeriod"/>
              <a:defRPr/>
            </a:lvl3pPr>
            <a:lvl4pPr marL="2438339" lvl="3" indent="-423323">
              <a:spcBef>
                <a:spcPts val="2133"/>
              </a:spcBef>
              <a:spcAft>
                <a:spcPts val="0"/>
              </a:spcAft>
              <a:buClr>
                <a:srgbClr val="434343"/>
              </a:buClr>
              <a:buSzPts val="1400"/>
              <a:buFont typeface="Roboto Condensed Light"/>
              <a:buAutoNum type="arabicPeriod"/>
              <a:defRPr/>
            </a:lvl4pPr>
            <a:lvl5pPr marL="3047924" lvl="4" indent="-423323">
              <a:spcBef>
                <a:spcPts val="2133"/>
              </a:spcBef>
              <a:spcAft>
                <a:spcPts val="0"/>
              </a:spcAft>
              <a:buClr>
                <a:srgbClr val="434343"/>
              </a:buClr>
              <a:buSzPts val="1400"/>
              <a:buFont typeface="Roboto Condensed Light"/>
              <a:buAutoNum type="alphaLcPeriod"/>
              <a:defRPr/>
            </a:lvl5pPr>
            <a:lvl6pPr marL="3657509" lvl="5" indent="-423323">
              <a:spcBef>
                <a:spcPts val="2133"/>
              </a:spcBef>
              <a:spcAft>
                <a:spcPts val="0"/>
              </a:spcAft>
              <a:buClr>
                <a:srgbClr val="434343"/>
              </a:buClr>
              <a:buSzPts val="1400"/>
              <a:buFont typeface="Roboto Condensed Light"/>
              <a:buAutoNum type="romanLcPeriod"/>
              <a:defRPr/>
            </a:lvl6pPr>
            <a:lvl7pPr marL="4267093" lvl="6" indent="-423323">
              <a:spcBef>
                <a:spcPts val="2133"/>
              </a:spcBef>
              <a:spcAft>
                <a:spcPts val="0"/>
              </a:spcAft>
              <a:buClr>
                <a:srgbClr val="434343"/>
              </a:buClr>
              <a:buSzPts val="1400"/>
              <a:buFont typeface="Roboto Condensed Light"/>
              <a:buAutoNum type="arabicPeriod"/>
              <a:defRPr/>
            </a:lvl7pPr>
            <a:lvl8pPr marL="4876678" lvl="7" indent="-423323">
              <a:spcBef>
                <a:spcPts val="2133"/>
              </a:spcBef>
              <a:spcAft>
                <a:spcPts val="0"/>
              </a:spcAft>
              <a:buClr>
                <a:srgbClr val="434343"/>
              </a:buClr>
              <a:buSzPts val="1400"/>
              <a:buFont typeface="Roboto Condensed Light"/>
              <a:buAutoNum type="alphaLcPeriod"/>
              <a:defRPr/>
            </a:lvl8pPr>
            <a:lvl9pPr marL="5486263" lvl="8" indent="-423323">
              <a:spcBef>
                <a:spcPts val="2133"/>
              </a:spcBef>
              <a:spcAft>
                <a:spcPts val="2133"/>
              </a:spcAft>
              <a:buClr>
                <a:srgbClr val="434343"/>
              </a:buClr>
              <a:buSzPts val="1400"/>
              <a:buFont typeface="Roboto Condensed Light"/>
              <a:buAutoNum type="romanLcPeriod"/>
              <a:defRPr/>
            </a:lvl9pPr>
          </a:lstStyle>
          <a:p>
            <a:endParaRPr/>
          </a:p>
        </p:txBody>
      </p:sp>
      <p:grpSp>
        <p:nvGrpSpPr>
          <p:cNvPr id="37" name="Google Shape;37;p4"/>
          <p:cNvGrpSpPr/>
          <p:nvPr/>
        </p:nvGrpSpPr>
        <p:grpSpPr>
          <a:xfrm rot="10800000">
            <a:off x="9425173" y="11"/>
            <a:ext cx="2766825" cy="3079023"/>
            <a:chOff x="6" y="2834274"/>
            <a:chExt cx="2075119" cy="2309267"/>
          </a:xfrm>
        </p:grpSpPr>
        <p:sp>
          <p:nvSpPr>
            <p:cNvPr id="38" name="Google Shape;38;p4"/>
            <p:cNvSpPr/>
            <p:nvPr/>
          </p:nvSpPr>
          <p:spPr>
            <a:xfrm flipH="1">
              <a:off x="12" y="2834274"/>
              <a:ext cx="2075113" cy="2308224"/>
            </a:xfrm>
            <a:custGeom>
              <a:avLst/>
              <a:gdLst/>
              <a:ahLst/>
              <a:cxnLst/>
              <a:rect l="l" t="t" r="r" b="b"/>
              <a:pathLst>
                <a:path w="36177" h="40241" extrusionOk="0">
                  <a:moveTo>
                    <a:pt x="36176" y="0"/>
                  </a:moveTo>
                  <a:cubicBezTo>
                    <a:pt x="24474" y="38948"/>
                    <a:pt x="1" y="40238"/>
                    <a:pt x="1" y="40238"/>
                  </a:cubicBezTo>
                  <a:lnTo>
                    <a:pt x="36176" y="40241"/>
                  </a:lnTo>
                  <a:lnTo>
                    <a:pt x="36176" y="0"/>
                  </a:lnTo>
                  <a:close/>
                </a:path>
              </a:pathLst>
            </a:custGeom>
            <a:solidFill>
              <a:srgbClr val="12102F">
                <a:alpha val="541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 name="Google Shape;39;p4"/>
            <p:cNvSpPr/>
            <p:nvPr/>
          </p:nvSpPr>
          <p:spPr>
            <a:xfrm flipH="1">
              <a:off x="11" y="2892496"/>
              <a:ext cx="2023718" cy="2251036"/>
            </a:xfrm>
            <a:custGeom>
              <a:avLst/>
              <a:gdLst/>
              <a:ahLst/>
              <a:cxnLst/>
              <a:rect l="l" t="t" r="r" b="b"/>
              <a:pathLst>
                <a:path w="35281" h="39244" extrusionOk="0">
                  <a:moveTo>
                    <a:pt x="1" y="39243"/>
                  </a:moveTo>
                  <a:cubicBezTo>
                    <a:pt x="1" y="39243"/>
                    <a:pt x="23866" y="37982"/>
                    <a:pt x="35280" y="0"/>
                  </a:cubicBezTo>
                  <a:lnTo>
                    <a:pt x="35280" y="39243"/>
                  </a:lnTo>
                  <a:close/>
                </a:path>
              </a:pathLst>
            </a:custGeom>
            <a:gradFill>
              <a:gsLst>
                <a:gs pos="0">
                  <a:schemeClr val="accent2"/>
                </a:gs>
                <a:gs pos="100000">
                  <a:schemeClr val="accen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 name="Google Shape;40;p4"/>
            <p:cNvSpPr/>
            <p:nvPr/>
          </p:nvSpPr>
          <p:spPr>
            <a:xfrm flipH="1">
              <a:off x="6" y="3473332"/>
              <a:ext cx="1478339" cy="1670208"/>
            </a:xfrm>
            <a:custGeom>
              <a:avLst/>
              <a:gdLst/>
              <a:ahLst/>
              <a:cxnLst/>
              <a:rect l="l" t="t" r="r" b="b"/>
              <a:pathLst>
                <a:path w="25773" h="29118" extrusionOk="0">
                  <a:moveTo>
                    <a:pt x="25772" y="0"/>
                  </a:moveTo>
                  <a:cubicBezTo>
                    <a:pt x="25772" y="0"/>
                    <a:pt x="14842" y="27310"/>
                    <a:pt x="1" y="29117"/>
                  </a:cubicBezTo>
                  <a:lnTo>
                    <a:pt x="25772" y="29117"/>
                  </a:lnTo>
                  <a:close/>
                </a:path>
              </a:pathLst>
            </a:custGeom>
            <a:gradFill>
              <a:gsLst>
                <a:gs pos="0">
                  <a:srgbClr val="FFFFFF">
                    <a:alpha val="0"/>
                  </a:srgbClr>
                </a:gs>
                <a:gs pos="100000">
                  <a:srgbClr val="FFFFFF">
                    <a:alpha val="36078"/>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41" name="Google Shape;41;p4"/>
          <p:cNvGrpSpPr/>
          <p:nvPr/>
        </p:nvGrpSpPr>
        <p:grpSpPr>
          <a:xfrm rot="10800000">
            <a:off x="8" y="5165462"/>
            <a:ext cx="1521789" cy="1692593"/>
            <a:chOff x="8002655" y="8"/>
            <a:chExt cx="1141342" cy="1269445"/>
          </a:xfrm>
        </p:grpSpPr>
        <p:sp>
          <p:nvSpPr>
            <p:cNvPr id="42" name="Google Shape;42;p4"/>
            <p:cNvSpPr/>
            <p:nvPr/>
          </p:nvSpPr>
          <p:spPr>
            <a:xfrm rot="10800000" flipH="1">
              <a:off x="8002655" y="8"/>
              <a:ext cx="1141340" cy="1269445"/>
            </a:xfrm>
            <a:custGeom>
              <a:avLst/>
              <a:gdLst/>
              <a:ahLst/>
              <a:cxnLst/>
              <a:rect l="l" t="t" r="r" b="b"/>
              <a:pathLst>
                <a:path w="35281" h="39244" extrusionOk="0">
                  <a:moveTo>
                    <a:pt x="1" y="39243"/>
                  </a:moveTo>
                  <a:cubicBezTo>
                    <a:pt x="1" y="39243"/>
                    <a:pt x="23866" y="37982"/>
                    <a:pt x="35280" y="0"/>
                  </a:cubicBezTo>
                  <a:lnTo>
                    <a:pt x="35280" y="39243"/>
                  </a:lnTo>
                  <a:close/>
                </a:path>
              </a:pathLst>
            </a:custGeom>
            <a:gradFill>
              <a:gsLst>
                <a:gs pos="0">
                  <a:schemeClr val="accent2"/>
                </a:gs>
                <a:gs pos="100000">
                  <a:schemeClr val="accen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 name="Google Shape;43;p4"/>
            <p:cNvSpPr/>
            <p:nvPr/>
          </p:nvSpPr>
          <p:spPr>
            <a:xfrm rot="10800000" flipH="1">
              <a:off x="8237174" y="9"/>
              <a:ext cx="906823" cy="1024517"/>
            </a:xfrm>
            <a:custGeom>
              <a:avLst/>
              <a:gdLst/>
              <a:ahLst/>
              <a:cxnLst/>
              <a:rect l="l" t="t" r="r" b="b"/>
              <a:pathLst>
                <a:path w="25773" h="29118" extrusionOk="0">
                  <a:moveTo>
                    <a:pt x="25772" y="0"/>
                  </a:moveTo>
                  <a:cubicBezTo>
                    <a:pt x="25772" y="0"/>
                    <a:pt x="14842" y="27310"/>
                    <a:pt x="1" y="29117"/>
                  </a:cubicBezTo>
                  <a:lnTo>
                    <a:pt x="25772" y="29117"/>
                  </a:lnTo>
                  <a:close/>
                </a:path>
              </a:pathLst>
            </a:custGeom>
            <a:gradFill>
              <a:gsLst>
                <a:gs pos="0">
                  <a:srgbClr val="FFFFFF">
                    <a:alpha val="0"/>
                  </a:srgbClr>
                </a:gs>
                <a:gs pos="100000">
                  <a:srgbClr val="FFFFFF">
                    <a:alpha val="36078"/>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44" name="Google Shape;44;p4"/>
          <p:cNvSpPr txBox="1">
            <a:spLocks noGrp="1"/>
          </p:cNvSpPr>
          <p:nvPr>
            <p:ph type="title"/>
          </p:nvPr>
        </p:nvSpPr>
        <p:spPr>
          <a:xfrm>
            <a:off x="813349" y="467463"/>
            <a:ext cx="9378000" cy="845600"/>
          </a:xfrm>
          <a:prstGeom prst="rect">
            <a:avLst/>
          </a:prstGeom>
        </p:spPr>
        <p:txBody>
          <a:bodyPr spcFirstLastPara="1" wrap="square" lIns="91425" tIns="91425" rIns="91425" bIns="91425" anchor="t" anchorCtr="0">
            <a:noAutofit/>
          </a:bodyPr>
          <a:lstStyle>
            <a:lvl1pPr lvl="0" rtl="0">
              <a:spcBef>
                <a:spcPts val="0"/>
              </a:spcBef>
              <a:spcAft>
                <a:spcPts val="0"/>
              </a:spcAft>
              <a:buNone/>
              <a:defRPr sz="4000" b="0"/>
            </a:lvl1pPr>
            <a:lvl2pPr lvl="1" rtl="0">
              <a:spcBef>
                <a:spcPts val="0"/>
              </a:spcBef>
              <a:spcAft>
                <a:spcPts val="0"/>
              </a:spcAft>
              <a:buNone/>
              <a:defRPr sz="4000" b="0"/>
            </a:lvl2pPr>
            <a:lvl3pPr lvl="2" rtl="0">
              <a:spcBef>
                <a:spcPts val="0"/>
              </a:spcBef>
              <a:spcAft>
                <a:spcPts val="0"/>
              </a:spcAft>
              <a:buNone/>
              <a:defRPr sz="4000" b="0"/>
            </a:lvl3pPr>
            <a:lvl4pPr lvl="3" rtl="0">
              <a:spcBef>
                <a:spcPts val="0"/>
              </a:spcBef>
              <a:spcAft>
                <a:spcPts val="0"/>
              </a:spcAft>
              <a:buNone/>
              <a:defRPr sz="4000" b="0"/>
            </a:lvl4pPr>
            <a:lvl5pPr lvl="4" rtl="0">
              <a:spcBef>
                <a:spcPts val="0"/>
              </a:spcBef>
              <a:spcAft>
                <a:spcPts val="0"/>
              </a:spcAft>
              <a:buNone/>
              <a:defRPr sz="4000" b="0"/>
            </a:lvl5pPr>
            <a:lvl6pPr lvl="5" rtl="0">
              <a:spcBef>
                <a:spcPts val="0"/>
              </a:spcBef>
              <a:spcAft>
                <a:spcPts val="0"/>
              </a:spcAft>
              <a:buNone/>
              <a:defRPr sz="4000" b="0"/>
            </a:lvl6pPr>
            <a:lvl7pPr lvl="6" rtl="0">
              <a:spcBef>
                <a:spcPts val="0"/>
              </a:spcBef>
              <a:spcAft>
                <a:spcPts val="0"/>
              </a:spcAft>
              <a:buNone/>
              <a:defRPr sz="4000" b="0"/>
            </a:lvl7pPr>
            <a:lvl8pPr lvl="7" rtl="0">
              <a:spcBef>
                <a:spcPts val="0"/>
              </a:spcBef>
              <a:spcAft>
                <a:spcPts val="0"/>
              </a:spcAft>
              <a:buNone/>
              <a:defRPr sz="4000" b="0"/>
            </a:lvl8pPr>
            <a:lvl9pPr lvl="8" rtl="0">
              <a:spcBef>
                <a:spcPts val="0"/>
              </a:spcBef>
              <a:spcAft>
                <a:spcPts val="0"/>
              </a:spcAft>
              <a:buNone/>
              <a:defRPr sz="4000" b="0"/>
            </a:lvl9pPr>
          </a:lstStyle>
          <a:p>
            <a:endParaRPr/>
          </a:p>
        </p:txBody>
      </p:sp>
    </p:spTree>
    <p:extLst>
      <p:ext uri="{BB962C8B-B14F-4D97-AF65-F5344CB8AC3E}">
        <p14:creationId xmlns:p14="http://schemas.microsoft.com/office/powerpoint/2010/main" val="294888556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Title and two columns" type="twoColTx" preserve="1">
  <p:cSld name="Title and two columns">
    <p:spTree>
      <p:nvGrpSpPr>
        <p:cNvPr id="1" name="Shape 45"/>
        <p:cNvGrpSpPr/>
        <p:nvPr/>
      </p:nvGrpSpPr>
      <p:grpSpPr>
        <a:xfrm>
          <a:off x="0" y="0"/>
          <a:ext cx="0" cy="0"/>
          <a:chOff x="0" y="0"/>
          <a:chExt cx="0" cy="0"/>
        </a:xfrm>
      </p:grpSpPr>
      <p:grpSp>
        <p:nvGrpSpPr>
          <p:cNvPr id="46" name="Google Shape;46;p5"/>
          <p:cNvGrpSpPr/>
          <p:nvPr/>
        </p:nvGrpSpPr>
        <p:grpSpPr>
          <a:xfrm>
            <a:off x="-600" y="-4194019"/>
            <a:ext cx="14503799" cy="13112700"/>
            <a:chOff x="-450" y="-3145515"/>
            <a:chExt cx="10877849" cy="9834525"/>
          </a:xfrm>
        </p:grpSpPr>
        <p:sp>
          <p:nvSpPr>
            <p:cNvPr id="47" name="Google Shape;47;p5"/>
            <p:cNvSpPr/>
            <p:nvPr/>
          </p:nvSpPr>
          <p:spPr>
            <a:xfrm>
              <a:off x="2843508" y="-50"/>
              <a:ext cx="4240573" cy="5143580"/>
            </a:xfrm>
            <a:custGeom>
              <a:avLst/>
              <a:gdLst/>
              <a:ahLst/>
              <a:cxnLst/>
              <a:rect l="l" t="t" r="r" b="b"/>
              <a:pathLst>
                <a:path w="64707" h="78486" extrusionOk="0">
                  <a:moveTo>
                    <a:pt x="2631" y="0"/>
                  </a:moveTo>
                  <a:cubicBezTo>
                    <a:pt x="2631" y="0"/>
                    <a:pt x="10424" y="78486"/>
                    <a:pt x="64707" y="78486"/>
                  </a:cubicBezTo>
                  <a:lnTo>
                    <a:pt x="0" y="78486"/>
                  </a:lnTo>
                  <a:lnTo>
                    <a:pt x="0" y="0"/>
                  </a:lnTo>
                  <a:close/>
                </a:path>
              </a:pathLst>
            </a:custGeom>
            <a:gradFill>
              <a:gsLst>
                <a:gs pos="0">
                  <a:srgbClr val="8AAFDC">
                    <a:alpha val="18039"/>
                  </a:srgbClr>
                </a:gs>
                <a:gs pos="100000">
                  <a:srgbClr val="114CA0">
                    <a:alpha val="29019"/>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48" name="Google Shape;48;p5"/>
            <p:cNvGrpSpPr/>
            <p:nvPr/>
          </p:nvGrpSpPr>
          <p:grpSpPr>
            <a:xfrm rot="10800000">
              <a:off x="-450" y="-3145515"/>
              <a:ext cx="10877849" cy="9834525"/>
              <a:chOff x="5353050" y="0"/>
              <a:chExt cx="4407556" cy="5143580"/>
            </a:xfrm>
          </p:grpSpPr>
          <p:sp>
            <p:nvSpPr>
              <p:cNvPr id="49" name="Google Shape;49;p5"/>
              <p:cNvSpPr/>
              <p:nvPr/>
            </p:nvSpPr>
            <p:spPr>
              <a:xfrm flipH="1">
                <a:off x="5353116" y="0"/>
                <a:ext cx="4407491" cy="5143580"/>
              </a:xfrm>
              <a:custGeom>
                <a:avLst/>
                <a:gdLst/>
                <a:ahLst/>
                <a:cxnLst/>
                <a:rect l="l" t="t" r="r" b="b"/>
                <a:pathLst>
                  <a:path w="67254" h="78486" extrusionOk="0">
                    <a:moveTo>
                      <a:pt x="0" y="0"/>
                    </a:moveTo>
                    <a:lnTo>
                      <a:pt x="0" y="78486"/>
                    </a:lnTo>
                    <a:lnTo>
                      <a:pt x="67254" y="78486"/>
                    </a:lnTo>
                    <a:cubicBezTo>
                      <a:pt x="25231" y="63217"/>
                      <a:pt x="16815" y="0"/>
                      <a:pt x="16815" y="0"/>
                    </a:cubicBezTo>
                    <a:close/>
                  </a:path>
                </a:pathLst>
              </a:custGeom>
              <a:solidFill>
                <a:srgbClr val="12102F">
                  <a:alpha val="541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 name="Google Shape;50;p5"/>
              <p:cNvSpPr/>
              <p:nvPr/>
            </p:nvSpPr>
            <p:spPr>
              <a:xfrm flipH="1">
                <a:off x="5353050" y="0"/>
                <a:ext cx="4407556" cy="5143580"/>
              </a:xfrm>
              <a:custGeom>
                <a:avLst/>
                <a:gdLst/>
                <a:ahLst/>
                <a:cxnLst/>
                <a:rect l="l" t="t" r="r" b="b"/>
                <a:pathLst>
                  <a:path w="67255" h="78486" extrusionOk="0">
                    <a:moveTo>
                      <a:pt x="67254" y="78486"/>
                    </a:moveTo>
                    <a:lnTo>
                      <a:pt x="1" y="78486"/>
                    </a:lnTo>
                    <a:lnTo>
                      <a:pt x="1" y="0"/>
                    </a:lnTo>
                    <a:lnTo>
                      <a:pt x="19446" y="0"/>
                    </a:lnTo>
                    <a:cubicBezTo>
                      <a:pt x="19446" y="0"/>
                      <a:pt x="21983" y="27742"/>
                      <a:pt x="35916" y="50908"/>
                    </a:cubicBezTo>
                    <a:cubicBezTo>
                      <a:pt x="43014" y="62714"/>
                      <a:pt x="53070" y="73331"/>
                      <a:pt x="67254" y="78486"/>
                    </a:cubicBezTo>
                    <a:close/>
                  </a:path>
                </a:pathLst>
              </a:custGeom>
              <a:gradFill>
                <a:gsLst>
                  <a:gs pos="0">
                    <a:schemeClr val="accent2"/>
                  </a:gs>
                  <a:gs pos="100000">
                    <a:schemeClr val="accen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 name="Google Shape;51;p5"/>
              <p:cNvSpPr/>
              <p:nvPr/>
            </p:nvSpPr>
            <p:spPr>
              <a:xfrm flipH="1">
                <a:off x="7407048" y="0"/>
                <a:ext cx="2353558" cy="5143580"/>
              </a:xfrm>
              <a:custGeom>
                <a:avLst/>
                <a:gdLst/>
                <a:ahLst/>
                <a:cxnLst/>
                <a:rect l="l" t="t" r="r" b="b"/>
                <a:pathLst>
                  <a:path w="35913" h="78486" extrusionOk="0">
                    <a:moveTo>
                      <a:pt x="35913" y="50908"/>
                    </a:moveTo>
                    <a:cubicBezTo>
                      <a:pt x="26008" y="76791"/>
                      <a:pt x="0" y="78486"/>
                      <a:pt x="0" y="78486"/>
                    </a:cubicBezTo>
                    <a:lnTo>
                      <a:pt x="0" y="0"/>
                    </a:lnTo>
                    <a:lnTo>
                      <a:pt x="19443" y="0"/>
                    </a:lnTo>
                    <a:cubicBezTo>
                      <a:pt x="19443" y="0"/>
                      <a:pt x="21980" y="27742"/>
                      <a:pt x="35913" y="50908"/>
                    </a:cubicBezTo>
                    <a:close/>
                  </a:path>
                </a:pathLst>
              </a:custGeom>
              <a:gradFill>
                <a:gsLst>
                  <a:gs pos="0">
                    <a:srgbClr val="FFFFFF">
                      <a:alpha val="0"/>
                    </a:srgbClr>
                  </a:gs>
                  <a:gs pos="100000">
                    <a:srgbClr val="FFFFFF">
                      <a:alpha val="36078"/>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2" name="Google Shape;52;p5"/>
              <p:cNvSpPr/>
              <p:nvPr/>
            </p:nvSpPr>
            <p:spPr>
              <a:xfrm flipH="1">
                <a:off x="6679151" y="0"/>
                <a:ext cx="3081456" cy="5143580"/>
              </a:xfrm>
              <a:custGeom>
                <a:avLst/>
                <a:gdLst/>
                <a:ahLst/>
                <a:cxnLst/>
                <a:rect l="l" t="t" r="r" b="b"/>
                <a:pathLst>
                  <a:path w="47020" h="78486" extrusionOk="0">
                    <a:moveTo>
                      <a:pt x="14986" y="0"/>
                    </a:moveTo>
                    <a:cubicBezTo>
                      <a:pt x="14986" y="0"/>
                      <a:pt x="11464" y="73192"/>
                      <a:pt x="47019" y="78486"/>
                    </a:cubicBezTo>
                    <a:lnTo>
                      <a:pt x="1" y="78486"/>
                    </a:lnTo>
                    <a:lnTo>
                      <a:pt x="1" y="0"/>
                    </a:lnTo>
                    <a:close/>
                  </a:path>
                </a:pathLst>
              </a:custGeom>
              <a:gradFill>
                <a:gsLst>
                  <a:gs pos="0">
                    <a:srgbClr val="FFFFFF">
                      <a:alpha val="0"/>
                    </a:srgbClr>
                  </a:gs>
                  <a:gs pos="100000">
                    <a:srgbClr val="FFFFFF">
                      <a:alpha val="17647"/>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3" name="Google Shape;53;p5"/>
              <p:cNvSpPr/>
              <p:nvPr/>
            </p:nvSpPr>
            <p:spPr>
              <a:xfrm flipH="1">
                <a:off x="5520033" y="0"/>
                <a:ext cx="4240573" cy="5143580"/>
              </a:xfrm>
              <a:custGeom>
                <a:avLst/>
                <a:gdLst/>
                <a:ahLst/>
                <a:cxnLst/>
                <a:rect l="l" t="t" r="r" b="b"/>
                <a:pathLst>
                  <a:path w="64707" h="78486" extrusionOk="0">
                    <a:moveTo>
                      <a:pt x="2631" y="0"/>
                    </a:moveTo>
                    <a:cubicBezTo>
                      <a:pt x="2631" y="0"/>
                      <a:pt x="10424" y="78486"/>
                      <a:pt x="64707" y="78486"/>
                    </a:cubicBezTo>
                    <a:lnTo>
                      <a:pt x="0" y="78486"/>
                    </a:lnTo>
                    <a:lnTo>
                      <a:pt x="0" y="0"/>
                    </a:lnTo>
                    <a:close/>
                  </a:path>
                </a:pathLst>
              </a:custGeom>
              <a:gradFill>
                <a:gsLst>
                  <a:gs pos="0">
                    <a:srgbClr val="8AAFDC">
                      <a:alpha val="18039"/>
                    </a:srgbClr>
                  </a:gs>
                  <a:gs pos="100000">
                    <a:srgbClr val="114CA0">
                      <a:alpha val="29019"/>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sp>
        <p:nvSpPr>
          <p:cNvPr id="54" name="Google Shape;54;p5"/>
          <p:cNvSpPr txBox="1">
            <a:spLocks noGrp="1"/>
          </p:cNvSpPr>
          <p:nvPr>
            <p:ph type="ctrTitle"/>
          </p:nvPr>
        </p:nvSpPr>
        <p:spPr>
          <a:xfrm flipH="1">
            <a:off x="7919933" y="2514715"/>
            <a:ext cx="2572400" cy="608000"/>
          </a:xfrm>
          <a:prstGeom prst="rect">
            <a:avLst/>
          </a:prstGeom>
        </p:spPr>
        <p:txBody>
          <a:bodyPr spcFirstLastPara="1" wrap="square" lIns="91425" tIns="91425" rIns="91425" bIns="91425" anchor="b" anchorCtr="0">
            <a:noAutofit/>
          </a:bodyPr>
          <a:lstStyle>
            <a:lvl1pPr lvl="0" algn="r" rtl="0">
              <a:spcBef>
                <a:spcPts val="0"/>
              </a:spcBef>
              <a:spcAft>
                <a:spcPts val="0"/>
              </a:spcAft>
              <a:buClr>
                <a:schemeClr val="lt2"/>
              </a:buClr>
              <a:buSzPts val="2400"/>
              <a:buNone/>
              <a:defRPr sz="4000" b="0"/>
            </a:lvl1pPr>
            <a:lvl2pPr lvl="1" algn="ctr" rtl="0">
              <a:spcBef>
                <a:spcPts val="0"/>
              </a:spcBef>
              <a:spcAft>
                <a:spcPts val="0"/>
              </a:spcAft>
              <a:buClr>
                <a:schemeClr val="lt2"/>
              </a:buClr>
              <a:buSzPts val="1800"/>
              <a:buNone/>
              <a:defRPr sz="2400">
                <a:solidFill>
                  <a:schemeClr val="lt2"/>
                </a:solidFill>
              </a:defRPr>
            </a:lvl2pPr>
            <a:lvl3pPr lvl="2" algn="ctr" rtl="0">
              <a:spcBef>
                <a:spcPts val="0"/>
              </a:spcBef>
              <a:spcAft>
                <a:spcPts val="0"/>
              </a:spcAft>
              <a:buClr>
                <a:schemeClr val="lt2"/>
              </a:buClr>
              <a:buSzPts val="1800"/>
              <a:buNone/>
              <a:defRPr sz="2400">
                <a:solidFill>
                  <a:schemeClr val="lt2"/>
                </a:solidFill>
              </a:defRPr>
            </a:lvl3pPr>
            <a:lvl4pPr lvl="3" algn="ctr" rtl="0">
              <a:spcBef>
                <a:spcPts val="0"/>
              </a:spcBef>
              <a:spcAft>
                <a:spcPts val="0"/>
              </a:spcAft>
              <a:buClr>
                <a:schemeClr val="lt2"/>
              </a:buClr>
              <a:buSzPts val="1800"/>
              <a:buNone/>
              <a:defRPr sz="2400">
                <a:solidFill>
                  <a:schemeClr val="lt2"/>
                </a:solidFill>
              </a:defRPr>
            </a:lvl4pPr>
            <a:lvl5pPr lvl="4" algn="ctr" rtl="0">
              <a:spcBef>
                <a:spcPts val="0"/>
              </a:spcBef>
              <a:spcAft>
                <a:spcPts val="0"/>
              </a:spcAft>
              <a:buClr>
                <a:schemeClr val="lt2"/>
              </a:buClr>
              <a:buSzPts val="1800"/>
              <a:buNone/>
              <a:defRPr sz="2400">
                <a:solidFill>
                  <a:schemeClr val="lt2"/>
                </a:solidFill>
              </a:defRPr>
            </a:lvl5pPr>
            <a:lvl6pPr lvl="5" algn="ctr" rtl="0">
              <a:spcBef>
                <a:spcPts val="0"/>
              </a:spcBef>
              <a:spcAft>
                <a:spcPts val="0"/>
              </a:spcAft>
              <a:buClr>
                <a:schemeClr val="lt2"/>
              </a:buClr>
              <a:buSzPts val="1800"/>
              <a:buNone/>
              <a:defRPr sz="2400">
                <a:solidFill>
                  <a:schemeClr val="lt2"/>
                </a:solidFill>
              </a:defRPr>
            </a:lvl6pPr>
            <a:lvl7pPr lvl="6" algn="ctr" rtl="0">
              <a:spcBef>
                <a:spcPts val="0"/>
              </a:spcBef>
              <a:spcAft>
                <a:spcPts val="0"/>
              </a:spcAft>
              <a:buClr>
                <a:schemeClr val="lt2"/>
              </a:buClr>
              <a:buSzPts val="1800"/>
              <a:buNone/>
              <a:defRPr sz="2400">
                <a:solidFill>
                  <a:schemeClr val="lt2"/>
                </a:solidFill>
              </a:defRPr>
            </a:lvl7pPr>
            <a:lvl8pPr lvl="7" algn="ctr" rtl="0">
              <a:spcBef>
                <a:spcPts val="0"/>
              </a:spcBef>
              <a:spcAft>
                <a:spcPts val="0"/>
              </a:spcAft>
              <a:buClr>
                <a:schemeClr val="lt2"/>
              </a:buClr>
              <a:buSzPts val="1800"/>
              <a:buNone/>
              <a:defRPr sz="2400">
                <a:solidFill>
                  <a:schemeClr val="lt2"/>
                </a:solidFill>
              </a:defRPr>
            </a:lvl8pPr>
            <a:lvl9pPr lvl="8" algn="ctr" rtl="0">
              <a:spcBef>
                <a:spcPts val="0"/>
              </a:spcBef>
              <a:spcAft>
                <a:spcPts val="0"/>
              </a:spcAft>
              <a:buClr>
                <a:schemeClr val="lt2"/>
              </a:buClr>
              <a:buSzPts val="1800"/>
              <a:buNone/>
              <a:defRPr sz="2400">
                <a:solidFill>
                  <a:schemeClr val="lt2"/>
                </a:solidFill>
              </a:defRPr>
            </a:lvl9pPr>
          </a:lstStyle>
          <a:p>
            <a:endParaRPr/>
          </a:p>
        </p:txBody>
      </p:sp>
      <p:sp>
        <p:nvSpPr>
          <p:cNvPr id="55" name="Google Shape;55;p5"/>
          <p:cNvSpPr txBox="1">
            <a:spLocks noGrp="1"/>
          </p:cNvSpPr>
          <p:nvPr>
            <p:ph type="subTitle" idx="1"/>
          </p:nvPr>
        </p:nvSpPr>
        <p:spPr>
          <a:xfrm flipH="1">
            <a:off x="7240100" y="3379700"/>
            <a:ext cx="3368000" cy="15476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200"/>
              <a:buNone/>
              <a:defRPr sz="2133"/>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
        <p:nvSpPr>
          <p:cNvPr id="56" name="Google Shape;56;p5"/>
          <p:cNvSpPr txBox="1">
            <a:spLocks noGrp="1"/>
          </p:cNvSpPr>
          <p:nvPr>
            <p:ph type="ctrTitle" idx="2"/>
          </p:nvPr>
        </p:nvSpPr>
        <p:spPr>
          <a:xfrm flipH="1">
            <a:off x="1468011" y="2514715"/>
            <a:ext cx="2850400" cy="6080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lt2"/>
              </a:buClr>
              <a:buSzPts val="2400"/>
              <a:buNone/>
              <a:defRPr sz="4000" b="0"/>
            </a:lvl1pPr>
            <a:lvl2pPr lvl="1" algn="ctr" rtl="0">
              <a:spcBef>
                <a:spcPts val="0"/>
              </a:spcBef>
              <a:spcAft>
                <a:spcPts val="0"/>
              </a:spcAft>
              <a:buClr>
                <a:schemeClr val="lt2"/>
              </a:buClr>
              <a:buSzPts val="1800"/>
              <a:buNone/>
              <a:defRPr sz="2400">
                <a:solidFill>
                  <a:schemeClr val="lt2"/>
                </a:solidFill>
              </a:defRPr>
            </a:lvl2pPr>
            <a:lvl3pPr lvl="2" algn="ctr" rtl="0">
              <a:spcBef>
                <a:spcPts val="0"/>
              </a:spcBef>
              <a:spcAft>
                <a:spcPts val="0"/>
              </a:spcAft>
              <a:buClr>
                <a:schemeClr val="lt2"/>
              </a:buClr>
              <a:buSzPts val="1800"/>
              <a:buNone/>
              <a:defRPr sz="2400">
                <a:solidFill>
                  <a:schemeClr val="lt2"/>
                </a:solidFill>
              </a:defRPr>
            </a:lvl3pPr>
            <a:lvl4pPr lvl="3" algn="ctr" rtl="0">
              <a:spcBef>
                <a:spcPts val="0"/>
              </a:spcBef>
              <a:spcAft>
                <a:spcPts val="0"/>
              </a:spcAft>
              <a:buClr>
                <a:schemeClr val="lt2"/>
              </a:buClr>
              <a:buSzPts val="1800"/>
              <a:buNone/>
              <a:defRPr sz="2400">
                <a:solidFill>
                  <a:schemeClr val="lt2"/>
                </a:solidFill>
              </a:defRPr>
            </a:lvl4pPr>
            <a:lvl5pPr lvl="4" algn="ctr" rtl="0">
              <a:spcBef>
                <a:spcPts val="0"/>
              </a:spcBef>
              <a:spcAft>
                <a:spcPts val="0"/>
              </a:spcAft>
              <a:buClr>
                <a:schemeClr val="lt2"/>
              </a:buClr>
              <a:buSzPts val="1800"/>
              <a:buNone/>
              <a:defRPr sz="2400">
                <a:solidFill>
                  <a:schemeClr val="lt2"/>
                </a:solidFill>
              </a:defRPr>
            </a:lvl5pPr>
            <a:lvl6pPr lvl="5" algn="ctr" rtl="0">
              <a:spcBef>
                <a:spcPts val="0"/>
              </a:spcBef>
              <a:spcAft>
                <a:spcPts val="0"/>
              </a:spcAft>
              <a:buClr>
                <a:schemeClr val="lt2"/>
              </a:buClr>
              <a:buSzPts val="1800"/>
              <a:buNone/>
              <a:defRPr sz="2400">
                <a:solidFill>
                  <a:schemeClr val="lt2"/>
                </a:solidFill>
              </a:defRPr>
            </a:lvl6pPr>
            <a:lvl7pPr lvl="6" algn="ctr" rtl="0">
              <a:spcBef>
                <a:spcPts val="0"/>
              </a:spcBef>
              <a:spcAft>
                <a:spcPts val="0"/>
              </a:spcAft>
              <a:buClr>
                <a:schemeClr val="lt2"/>
              </a:buClr>
              <a:buSzPts val="1800"/>
              <a:buNone/>
              <a:defRPr sz="2400">
                <a:solidFill>
                  <a:schemeClr val="lt2"/>
                </a:solidFill>
              </a:defRPr>
            </a:lvl7pPr>
            <a:lvl8pPr lvl="7" algn="ctr" rtl="0">
              <a:spcBef>
                <a:spcPts val="0"/>
              </a:spcBef>
              <a:spcAft>
                <a:spcPts val="0"/>
              </a:spcAft>
              <a:buClr>
                <a:schemeClr val="lt2"/>
              </a:buClr>
              <a:buSzPts val="1800"/>
              <a:buNone/>
              <a:defRPr sz="2400">
                <a:solidFill>
                  <a:schemeClr val="lt2"/>
                </a:solidFill>
              </a:defRPr>
            </a:lvl8pPr>
            <a:lvl9pPr lvl="8" algn="ctr" rtl="0">
              <a:spcBef>
                <a:spcPts val="0"/>
              </a:spcBef>
              <a:spcAft>
                <a:spcPts val="0"/>
              </a:spcAft>
              <a:buClr>
                <a:schemeClr val="lt2"/>
              </a:buClr>
              <a:buSzPts val="1800"/>
              <a:buNone/>
              <a:defRPr sz="2400">
                <a:solidFill>
                  <a:schemeClr val="lt2"/>
                </a:solidFill>
              </a:defRPr>
            </a:lvl9pPr>
          </a:lstStyle>
          <a:p>
            <a:endParaRPr/>
          </a:p>
        </p:txBody>
      </p:sp>
      <p:sp>
        <p:nvSpPr>
          <p:cNvPr id="57" name="Google Shape;57;p5"/>
          <p:cNvSpPr txBox="1">
            <a:spLocks noGrp="1"/>
          </p:cNvSpPr>
          <p:nvPr>
            <p:ph type="subTitle" idx="3"/>
          </p:nvPr>
        </p:nvSpPr>
        <p:spPr>
          <a:xfrm flipH="1">
            <a:off x="1583900" y="3379700"/>
            <a:ext cx="3368000" cy="1547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sz="2133"/>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Tree>
    <p:extLst>
      <p:ext uri="{BB962C8B-B14F-4D97-AF65-F5344CB8AC3E}">
        <p14:creationId xmlns:p14="http://schemas.microsoft.com/office/powerpoint/2010/main" val="122692798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Title only" type="titleOnly" preserve="1">
  <p:cSld name="Title only">
    <p:spTree>
      <p:nvGrpSpPr>
        <p:cNvPr id="1" name="Shape 58"/>
        <p:cNvGrpSpPr/>
        <p:nvPr/>
      </p:nvGrpSpPr>
      <p:grpSpPr>
        <a:xfrm>
          <a:off x="0" y="0"/>
          <a:ext cx="0" cy="0"/>
          <a:chOff x="0" y="0"/>
          <a:chExt cx="0" cy="0"/>
        </a:xfrm>
      </p:grpSpPr>
      <p:sp>
        <p:nvSpPr>
          <p:cNvPr id="59" name="Google Shape;59;p6"/>
          <p:cNvSpPr txBox="1">
            <a:spLocks noGrp="1"/>
          </p:cNvSpPr>
          <p:nvPr>
            <p:ph type="title"/>
          </p:nvPr>
        </p:nvSpPr>
        <p:spPr>
          <a:xfrm>
            <a:off x="813349" y="467463"/>
            <a:ext cx="9378000" cy="845600"/>
          </a:xfrm>
          <a:prstGeom prst="rect">
            <a:avLst/>
          </a:prstGeom>
        </p:spPr>
        <p:txBody>
          <a:bodyPr spcFirstLastPara="1" wrap="square" lIns="91425" tIns="91425" rIns="91425" bIns="91425" anchor="t" anchorCtr="0">
            <a:noAutofit/>
          </a:bodyPr>
          <a:lstStyle>
            <a:lvl1pPr lvl="0" rtl="0">
              <a:spcBef>
                <a:spcPts val="0"/>
              </a:spcBef>
              <a:spcAft>
                <a:spcPts val="0"/>
              </a:spcAft>
              <a:buNone/>
              <a:defRPr sz="4000" b="0"/>
            </a:lvl1pPr>
            <a:lvl2pPr lvl="1" rtl="0">
              <a:spcBef>
                <a:spcPts val="0"/>
              </a:spcBef>
              <a:spcAft>
                <a:spcPts val="0"/>
              </a:spcAft>
              <a:buNone/>
              <a:defRPr sz="4000" b="0"/>
            </a:lvl2pPr>
            <a:lvl3pPr lvl="2" rtl="0">
              <a:spcBef>
                <a:spcPts val="0"/>
              </a:spcBef>
              <a:spcAft>
                <a:spcPts val="0"/>
              </a:spcAft>
              <a:buNone/>
              <a:defRPr sz="4000" b="0"/>
            </a:lvl3pPr>
            <a:lvl4pPr lvl="3" rtl="0">
              <a:spcBef>
                <a:spcPts val="0"/>
              </a:spcBef>
              <a:spcAft>
                <a:spcPts val="0"/>
              </a:spcAft>
              <a:buNone/>
              <a:defRPr sz="4000" b="0"/>
            </a:lvl4pPr>
            <a:lvl5pPr lvl="4" rtl="0">
              <a:spcBef>
                <a:spcPts val="0"/>
              </a:spcBef>
              <a:spcAft>
                <a:spcPts val="0"/>
              </a:spcAft>
              <a:buNone/>
              <a:defRPr sz="4000" b="0"/>
            </a:lvl5pPr>
            <a:lvl6pPr lvl="5" rtl="0">
              <a:spcBef>
                <a:spcPts val="0"/>
              </a:spcBef>
              <a:spcAft>
                <a:spcPts val="0"/>
              </a:spcAft>
              <a:buNone/>
              <a:defRPr sz="4000" b="0"/>
            </a:lvl6pPr>
            <a:lvl7pPr lvl="6" rtl="0">
              <a:spcBef>
                <a:spcPts val="0"/>
              </a:spcBef>
              <a:spcAft>
                <a:spcPts val="0"/>
              </a:spcAft>
              <a:buNone/>
              <a:defRPr sz="4000" b="0"/>
            </a:lvl7pPr>
            <a:lvl8pPr lvl="7" rtl="0">
              <a:spcBef>
                <a:spcPts val="0"/>
              </a:spcBef>
              <a:spcAft>
                <a:spcPts val="0"/>
              </a:spcAft>
              <a:buNone/>
              <a:defRPr sz="4000" b="0"/>
            </a:lvl8pPr>
            <a:lvl9pPr lvl="8" rtl="0">
              <a:spcBef>
                <a:spcPts val="0"/>
              </a:spcBef>
              <a:spcAft>
                <a:spcPts val="0"/>
              </a:spcAft>
              <a:buNone/>
              <a:defRPr sz="4000" b="0"/>
            </a:lvl9pPr>
          </a:lstStyle>
          <a:p>
            <a:endParaRPr/>
          </a:p>
        </p:txBody>
      </p:sp>
      <p:grpSp>
        <p:nvGrpSpPr>
          <p:cNvPr id="60" name="Google Shape;60;p6"/>
          <p:cNvGrpSpPr/>
          <p:nvPr/>
        </p:nvGrpSpPr>
        <p:grpSpPr>
          <a:xfrm>
            <a:off x="9" y="3779033"/>
            <a:ext cx="2766825" cy="3079023"/>
            <a:chOff x="6" y="2834274"/>
            <a:chExt cx="2075119" cy="2309267"/>
          </a:xfrm>
        </p:grpSpPr>
        <p:sp>
          <p:nvSpPr>
            <p:cNvPr id="61" name="Google Shape;61;p6"/>
            <p:cNvSpPr/>
            <p:nvPr/>
          </p:nvSpPr>
          <p:spPr>
            <a:xfrm flipH="1">
              <a:off x="12" y="2834274"/>
              <a:ext cx="2075113" cy="2308224"/>
            </a:xfrm>
            <a:custGeom>
              <a:avLst/>
              <a:gdLst/>
              <a:ahLst/>
              <a:cxnLst/>
              <a:rect l="l" t="t" r="r" b="b"/>
              <a:pathLst>
                <a:path w="36177" h="40241" extrusionOk="0">
                  <a:moveTo>
                    <a:pt x="36176" y="0"/>
                  </a:moveTo>
                  <a:cubicBezTo>
                    <a:pt x="24474" y="38948"/>
                    <a:pt x="1" y="40238"/>
                    <a:pt x="1" y="40238"/>
                  </a:cubicBezTo>
                  <a:lnTo>
                    <a:pt x="36176" y="40241"/>
                  </a:lnTo>
                  <a:lnTo>
                    <a:pt x="36176" y="0"/>
                  </a:lnTo>
                  <a:close/>
                </a:path>
              </a:pathLst>
            </a:custGeom>
            <a:solidFill>
              <a:srgbClr val="12102F">
                <a:alpha val="541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 name="Google Shape;62;p6"/>
            <p:cNvSpPr/>
            <p:nvPr/>
          </p:nvSpPr>
          <p:spPr>
            <a:xfrm flipH="1">
              <a:off x="11" y="2892496"/>
              <a:ext cx="2023718" cy="2251036"/>
            </a:xfrm>
            <a:custGeom>
              <a:avLst/>
              <a:gdLst/>
              <a:ahLst/>
              <a:cxnLst/>
              <a:rect l="l" t="t" r="r" b="b"/>
              <a:pathLst>
                <a:path w="35281" h="39244" extrusionOk="0">
                  <a:moveTo>
                    <a:pt x="1" y="39243"/>
                  </a:moveTo>
                  <a:cubicBezTo>
                    <a:pt x="1" y="39243"/>
                    <a:pt x="23866" y="37982"/>
                    <a:pt x="35280" y="0"/>
                  </a:cubicBezTo>
                  <a:lnTo>
                    <a:pt x="35280" y="39243"/>
                  </a:lnTo>
                  <a:close/>
                </a:path>
              </a:pathLst>
            </a:custGeom>
            <a:gradFill>
              <a:gsLst>
                <a:gs pos="0">
                  <a:schemeClr val="accent2"/>
                </a:gs>
                <a:gs pos="100000">
                  <a:schemeClr val="accen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3" name="Google Shape;63;p6"/>
            <p:cNvSpPr/>
            <p:nvPr/>
          </p:nvSpPr>
          <p:spPr>
            <a:xfrm flipH="1">
              <a:off x="6" y="3473332"/>
              <a:ext cx="1478339" cy="1670208"/>
            </a:xfrm>
            <a:custGeom>
              <a:avLst/>
              <a:gdLst/>
              <a:ahLst/>
              <a:cxnLst/>
              <a:rect l="l" t="t" r="r" b="b"/>
              <a:pathLst>
                <a:path w="25773" h="29118" extrusionOk="0">
                  <a:moveTo>
                    <a:pt x="25772" y="0"/>
                  </a:moveTo>
                  <a:cubicBezTo>
                    <a:pt x="25772" y="0"/>
                    <a:pt x="14842" y="27310"/>
                    <a:pt x="1" y="29117"/>
                  </a:cubicBezTo>
                  <a:lnTo>
                    <a:pt x="25772" y="29117"/>
                  </a:lnTo>
                  <a:close/>
                </a:path>
              </a:pathLst>
            </a:custGeom>
            <a:gradFill>
              <a:gsLst>
                <a:gs pos="0">
                  <a:srgbClr val="FFFFFF">
                    <a:alpha val="0"/>
                  </a:srgbClr>
                </a:gs>
                <a:gs pos="100000">
                  <a:srgbClr val="FFFFFF">
                    <a:alpha val="36078"/>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64" name="Google Shape;64;p6"/>
          <p:cNvGrpSpPr/>
          <p:nvPr/>
        </p:nvGrpSpPr>
        <p:grpSpPr>
          <a:xfrm>
            <a:off x="10670207" y="12"/>
            <a:ext cx="1521789" cy="1692593"/>
            <a:chOff x="8002655" y="8"/>
            <a:chExt cx="1141342" cy="1269445"/>
          </a:xfrm>
        </p:grpSpPr>
        <p:sp>
          <p:nvSpPr>
            <p:cNvPr id="65" name="Google Shape;65;p6"/>
            <p:cNvSpPr/>
            <p:nvPr/>
          </p:nvSpPr>
          <p:spPr>
            <a:xfrm rot="10800000" flipH="1">
              <a:off x="8002655" y="8"/>
              <a:ext cx="1141340" cy="1269445"/>
            </a:xfrm>
            <a:custGeom>
              <a:avLst/>
              <a:gdLst/>
              <a:ahLst/>
              <a:cxnLst/>
              <a:rect l="l" t="t" r="r" b="b"/>
              <a:pathLst>
                <a:path w="35281" h="39244" extrusionOk="0">
                  <a:moveTo>
                    <a:pt x="1" y="39243"/>
                  </a:moveTo>
                  <a:cubicBezTo>
                    <a:pt x="1" y="39243"/>
                    <a:pt x="23866" y="37982"/>
                    <a:pt x="35280" y="0"/>
                  </a:cubicBezTo>
                  <a:lnTo>
                    <a:pt x="35280" y="39243"/>
                  </a:lnTo>
                  <a:close/>
                </a:path>
              </a:pathLst>
            </a:custGeom>
            <a:gradFill>
              <a:gsLst>
                <a:gs pos="0">
                  <a:schemeClr val="accent2"/>
                </a:gs>
                <a:gs pos="100000">
                  <a:schemeClr val="accen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 name="Google Shape;66;p6"/>
            <p:cNvSpPr/>
            <p:nvPr/>
          </p:nvSpPr>
          <p:spPr>
            <a:xfrm rot="10800000" flipH="1">
              <a:off x="8237174" y="9"/>
              <a:ext cx="906823" cy="1024517"/>
            </a:xfrm>
            <a:custGeom>
              <a:avLst/>
              <a:gdLst/>
              <a:ahLst/>
              <a:cxnLst/>
              <a:rect l="l" t="t" r="r" b="b"/>
              <a:pathLst>
                <a:path w="25773" h="29118" extrusionOk="0">
                  <a:moveTo>
                    <a:pt x="25772" y="0"/>
                  </a:moveTo>
                  <a:cubicBezTo>
                    <a:pt x="25772" y="0"/>
                    <a:pt x="14842" y="27310"/>
                    <a:pt x="1" y="29117"/>
                  </a:cubicBezTo>
                  <a:lnTo>
                    <a:pt x="25772" y="29117"/>
                  </a:lnTo>
                  <a:close/>
                </a:path>
              </a:pathLst>
            </a:custGeom>
            <a:gradFill>
              <a:gsLst>
                <a:gs pos="0">
                  <a:srgbClr val="FFFFFF">
                    <a:alpha val="0"/>
                  </a:srgbClr>
                </a:gs>
                <a:gs pos="100000">
                  <a:srgbClr val="FFFFFF">
                    <a:alpha val="36078"/>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143589243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One column text" preserve="1">
  <p:cSld name="One column text">
    <p:spTree>
      <p:nvGrpSpPr>
        <p:cNvPr id="1" name="Shape 67"/>
        <p:cNvGrpSpPr/>
        <p:nvPr/>
      </p:nvGrpSpPr>
      <p:grpSpPr>
        <a:xfrm>
          <a:off x="0" y="0"/>
          <a:ext cx="0" cy="0"/>
          <a:chOff x="0" y="0"/>
          <a:chExt cx="0" cy="0"/>
        </a:xfrm>
      </p:grpSpPr>
      <p:grpSp>
        <p:nvGrpSpPr>
          <p:cNvPr id="68" name="Google Shape;68;p7"/>
          <p:cNvGrpSpPr/>
          <p:nvPr/>
        </p:nvGrpSpPr>
        <p:grpSpPr>
          <a:xfrm>
            <a:off x="9405521" y="-17"/>
            <a:ext cx="2786500" cy="3101017"/>
            <a:chOff x="7054140" y="-13"/>
            <a:chExt cx="2089875" cy="2325763"/>
          </a:xfrm>
        </p:grpSpPr>
        <p:sp>
          <p:nvSpPr>
            <p:cNvPr id="69" name="Google Shape;69;p7"/>
            <p:cNvSpPr/>
            <p:nvPr/>
          </p:nvSpPr>
          <p:spPr>
            <a:xfrm rot="10800000" flipH="1">
              <a:off x="7054140" y="1027"/>
              <a:ext cx="2089855" cy="2324723"/>
            </a:xfrm>
            <a:custGeom>
              <a:avLst/>
              <a:gdLst/>
              <a:ahLst/>
              <a:cxnLst/>
              <a:rect l="l" t="t" r="r" b="b"/>
              <a:pathLst>
                <a:path w="36177" h="40241" extrusionOk="0">
                  <a:moveTo>
                    <a:pt x="36176" y="0"/>
                  </a:moveTo>
                  <a:cubicBezTo>
                    <a:pt x="24474" y="38948"/>
                    <a:pt x="1" y="40238"/>
                    <a:pt x="1" y="40238"/>
                  </a:cubicBezTo>
                  <a:lnTo>
                    <a:pt x="36176" y="40241"/>
                  </a:lnTo>
                  <a:lnTo>
                    <a:pt x="36176" y="0"/>
                  </a:lnTo>
                  <a:close/>
                </a:path>
              </a:pathLst>
            </a:custGeom>
            <a:solidFill>
              <a:srgbClr val="12102F">
                <a:alpha val="541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0" name="Google Shape;70;p7"/>
            <p:cNvSpPr/>
            <p:nvPr/>
          </p:nvSpPr>
          <p:spPr>
            <a:xfrm rot="10800000" flipH="1">
              <a:off x="7105902" y="-13"/>
              <a:ext cx="2038095" cy="2267126"/>
            </a:xfrm>
            <a:custGeom>
              <a:avLst/>
              <a:gdLst/>
              <a:ahLst/>
              <a:cxnLst/>
              <a:rect l="l" t="t" r="r" b="b"/>
              <a:pathLst>
                <a:path w="35281" h="39244" extrusionOk="0">
                  <a:moveTo>
                    <a:pt x="1" y="39243"/>
                  </a:moveTo>
                  <a:cubicBezTo>
                    <a:pt x="1" y="39243"/>
                    <a:pt x="23866" y="37982"/>
                    <a:pt x="35280" y="0"/>
                  </a:cubicBezTo>
                  <a:lnTo>
                    <a:pt x="35280" y="39243"/>
                  </a:lnTo>
                  <a:close/>
                </a:path>
              </a:pathLst>
            </a:custGeom>
            <a:gradFill>
              <a:gsLst>
                <a:gs pos="0">
                  <a:schemeClr val="accent2"/>
                </a:gs>
                <a:gs pos="100000">
                  <a:schemeClr val="accen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1" name="Google Shape;71;p7"/>
            <p:cNvSpPr/>
            <p:nvPr/>
          </p:nvSpPr>
          <p:spPr>
            <a:xfrm rot="10800000" flipH="1">
              <a:off x="7655173" y="-13"/>
              <a:ext cx="1488842" cy="1682147"/>
            </a:xfrm>
            <a:custGeom>
              <a:avLst/>
              <a:gdLst/>
              <a:ahLst/>
              <a:cxnLst/>
              <a:rect l="l" t="t" r="r" b="b"/>
              <a:pathLst>
                <a:path w="25773" h="29118" extrusionOk="0">
                  <a:moveTo>
                    <a:pt x="25772" y="0"/>
                  </a:moveTo>
                  <a:cubicBezTo>
                    <a:pt x="25772" y="0"/>
                    <a:pt x="14842" y="27310"/>
                    <a:pt x="1" y="29117"/>
                  </a:cubicBezTo>
                  <a:lnTo>
                    <a:pt x="25772" y="29117"/>
                  </a:lnTo>
                  <a:close/>
                </a:path>
              </a:pathLst>
            </a:custGeom>
            <a:gradFill>
              <a:gsLst>
                <a:gs pos="0">
                  <a:srgbClr val="FFFFFF">
                    <a:alpha val="0"/>
                  </a:srgbClr>
                </a:gs>
                <a:gs pos="100000">
                  <a:srgbClr val="FFFFFF">
                    <a:alpha val="36078"/>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72" name="Google Shape;72;p7"/>
          <p:cNvSpPr txBox="1">
            <a:spLocks noGrp="1"/>
          </p:cNvSpPr>
          <p:nvPr>
            <p:ph type="subTitle" idx="1"/>
          </p:nvPr>
        </p:nvSpPr>
        <p:spPr>
          <a:xfrm flipH="1">
            <a:off x="6909000" y="2685633"/>
            <a:ext cx="4297600" cy="2507600"/>
          </a:xfrm>
          <a:prstGeom prst="rect">
            <a:avLst/>
          </a:prstGeom>
        </p:spPr>
        <p:txBody>
          <a:bodyPr spcFirstLastPara="1" wrap="square" lIns="91425" tIns="91425" rIns="91425" bIns="91425" anchor="b" anchorCtr="0">
            <a:noAutofit/>
          </a:bodyPr>
          <a:lstStyle>
            <a:lvl1pPr lvl="0" algn="r" rtl="0">
              <a:lnSpc>
                <a:spcPct val="100000"/>
              </a:lnSpc>
              <a:spcBef>
                <a:spcPts val="0"/>
              </a:spcBef>
              <a:spcAft>
                <a:spcPts val="0"/>
              </a:spcAft>
              <a:buClr>
                <a:schemeClr val="accent1"/>
              </a:buClr>
              <a:buSzPts val="1200"/>
              <a:buChar char="●"/>
              <a:defRPr sz="2400"/>
            </a:lvl1pPr>
            <a:lvl2pPr lvl="1" algn="ctr" rtl="0">
              <a:lnSpc>
                <a:spcPct val="100000"/>
              </a:lnSpc>
              <a:spcBef>
                <a:spcPts val="0"/>
              </a:spcBef>
              <a:spcAft>
                <a:spcPts val="0"/>
              </a:spcAft>
              <a:buSzPts val="1200"/>
              <a:buChar char="○"/>
              <a:defRPr sz="1600"/>
            </a:lvl2pPr>
            <a:lvl3pPr lvl="2" algn="ctr" rtl="0">
              <a:lnSpc>
                <a:spcPct val="100000"/>
              </a:lnSpc>
              <a:spcBef>
                <a:spcPts val="0"/>
              </a:spcBef>
              <a:spcAft>
                <a:spcPts val="0"/>
              </a:spcAft>
              <a:buSzPts val="1200"/>
              <a:buChar char="■"/>
              <a:defRPr sz="1600"/>
            </a:lvl3pPr>
            <a:lvl4pPr lvl="3" algn="ctr" rtl="0">
              <a:lnSpc>
                <a:spcPct val="100000"/>
              </a:lnSpc>
              <a:spcBef>
                <a:spcPts val="0"/>
              </a:spcBef>
              <a:spcAft>
                <a:spcPts val="0"/>
              </a:spcAft>
              <a:buSzPts val="1200"/>
              <a:buChar char="●"/>
              <a:defRPr sz="1600"/>
            </a:lvl4pPr>
            <a:lvl5pPr lvl="4" algn="ctr" rtl="0">
              <a:lnSpc>
                <a:spcPct val="100000"/>
              </a:lnSpc>
              <a:spcBef>
                <a:spcPts val="0"/>
              </a:spcBef>
              <a:spcAft>
                <a:spcPts val="0"/>
              </a:spcAft>
              <a:buSzPts val="1200"/>
              <a:buChar char="○"/>
              <a:defRPr sz="1600"/>
            </a:lvl5pPr>
            <a:lvl6pPr lvl="5" algn="ctr" rtl="0">
              <a:lnSpc>
                <a:spcPct val="100000"/>
              </a:lnSpc>
              <a:spcBef>
                <a:spcPts val="0"/>
              </a:spcBef>
              <a:spcAft>
                <a:spcPts val="0"/>
              </a:spcAft>
              <a:buSzPts val="1200"/>
              <a:buChar char="■"/>
              <a:defRPr sz="1600"/>
            </a:lvl6pPr>
            <a:lvl7pPr lvl="6" algn="ctr" rtl="0">
              <a:lnSpc>
                <a:spcPct val="100000"/>
              </a:lnSpc>
              <a:spcBef>
                <a:spcPts val="0"/>
              </a:spcBef>
              <a:spcAft>
                <a:spcPts val="0"/>
              </a:spcAft>
              <a:buSzPts val="1200"/>
              <a:buChar char="●"/>
              <a:defRPr sz="1600"/>
            </a:lvl7pPr>
            <a:lvl8pPr lvl="7" algn="ctr" rtl="0">
              <a:lnSpc>
                <a:spcPct val="100000"/>
              </a:lnSpc>
              <a:spcBef>
                <a:spcPts val="0"/>
              </a:spcBef>
              <a:spcAft>
                <a:spcPts val="0"/>
              </a:spcAft>
              <a:buSzPts val="1200"/>
              <a:buChar char="○"/>
              <a:defRPr sz="1600"/>
            </a:lvl8pPr>
            <a:lvl9pPr lvl="8" algn="ctr" rtl="0">
              <a:lnSpc>
                <a:spcPct val="100000"/>
              </a:lnSpc>
              <a:spcBef>
                <a:spcPts val="0"/>
              </a:spcBef>
              <a:spcAft>
                <a:spcPts val="0"/>
              </a:spcAft>
              <a:buSzPts val="1200"/>
              <a:buChar char="■"/>
              <a:defRPr sz="1600"/>
            </a:lvl9pPr>
          </a:lstStyle>
          <a:p>
            <a:endParaRPr/>
          </a:p>
        </p:txBody>
      </p:sp>
      <p:sp>
        <p:nvSpPr>
          <p:cNvPr id="73" name="Google Shape;73;p7"/>
          <p:cNvSpPr txBox="1">
            <a:spLocks noGrp="1"/>
          </p:cNvSpPr>
          <p:nvPr>
            <p:ph type="title"/>
          </p:nvPr>
        </p:nvSpPr>
        <p:spPr>
          <a:xfrm>
            <a:off x="5926997" y="5262947"/>
            <a:ext cx="5279600" cy="845600"/>
          </a:xfrm>
          <a:prstGeom prst="rect">
            <a:avLst/>
          </a:prstGeom>
        </p:spPr>
        <p:txBody>
          <a:bodyPr spcFirstLastPara="1" wrap="square" lIns="91425" tIns="91425" rIns="91425" bIns="91425" anchor="t" anchorCtr="0">
            <a:noAutofit/>
          </a:bodyPr>
          <a:lstStyle>
            <a:lvl1pPr lvl="0" algn="r" rtl="0">
              <a:spcBef>
                <a:spcPts val="0"/>
              </a:spcBef>
              <a:spcAft>
                <a:spcPts val="0"/>
              </a:spcAft>
              <a:buNone/>
              <a:defRPr sz="4000" b="0"/>
            </a:lvl1pPr>
            <a:lvl2pPr lvl="1" algn="r" rtl="0">
              <a:spcBef>
                <a:spcPts val="0"/>
              </a:spcBef>
              <a:spcAft>
                <a:spcPts val="0"/>
              </a:spcAft>
              <a:buNone/>
              <a:defRPr sz="4000" b="0"/>
            </a:lvl2pPr>
            <a:lvl3pPr lvl="2" algn="r" rtl="0">
              <a:spcBef>
                <a:spcPts val="0"/>
              </a:spcBef>
              <a:spcAft>
                <a:spcPts val="0"/>
              </a:spcAft>
              <a:buNone/>
              <a:defRPr sz="4000" b="0"/>
            </a:lvl3pPr>
            <a:lvl4pPr lvl="3" algn="r" rtl="0">
              <a:spcBef>
                <a:spcPts val="0"/>
              </a:spcBef>
              <a:spcAft>
                <a:spcPts val="0"/>
              </a:spcAft>
              <a:buNone/>
              <a:defRPr sz="4000" b="0"/>
            </a:lvl4pPr>
            <a:lvl5pPr lvl="4" algn="r" rtl="0">
              <a:spcBef>
                <a:spcPts val="0"/>
              </a:spcBef>
              <a:spcAft>
                <a:spcPts val="0"/>
              </a:spcAft>
              <a:buNone/>
              <a:defRPr sz="4000" b="0"/>
            </a:lvl5pPr>
            <a:lvl6pPr lvl="5" algn="r" rtl="0">
              <a:spcBef>
                <a:spcPts val="0"/>
              </a:spcBef>
              <a:spcAft>
                <a:spcPts val="0"/>
              </a:spcAft>
              <a:buNone/>
              <a:defRPr sz="4000" b="0"/>
            </a:lvl6pPr>
            <a:lvl7pPr lvl="6" algn="r" rtl="0">
              <a:spcBef>
                <a:spcPts val="0"/>
              </a:spcBef>
              <a:spcAft>
                <a:spcPts val="0"/>
              </a:spcAft>
              <a:buNone/>
              <a:defRPr sz="4000" b="0"/>
            </a:lvl7pPr>
            <a:lvl8pPr lvl="7" algn="r" rtl="0">
              <a:spcBef>
                <a:spcPts val="0"/>
              </a:spcBef>
              <a:spcAft>
                <a:spcPts val="0"/>
              </a:spcAft>
              <a:buNone/>
              <a:defRPr sz="4000" b="0"/>
            </a:lvl8pPr>
            <a:lvl9pPr lvl="8" algn="r" rtl="0">
              <a:spcBef>
                <a:spcPts val="0"/>
              </a:spcBef>
              <a:spcAft>
                <a:spcPts val="0"/>
              </a:spcAft>
              <a:buNone/>
              <a:defRPr sz="4000" b="0"/>
            </a:lvl9pPr>
          </a:lstStyle>
          <a:p>
            <a:endParaRPr/>
          </a:p>
        </p:txBody>
      </p:sp>
    </p:spTree>
    <p:extLst>
      <p:ext uri="{BB962C8B-B14F-4D97-AF65-F5344CB8AC3E}">
        <p14:creationId xmlns:p14="http://schemas.microsoft.com/office/powerpoint/2010/main" val="207875292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Main point" preserve="1">
  <p:cSld name="Main point">
    <p:spTree>
      <p:nvGrpSpPr>
        <p:cNvPr id="1" name="Shape 74"/>
        <p:cNvGrpSpPr/>
        <p:nvPr/>
      </p:nvGrpSpPr>
      <p:grpSpPr>
        <a:xfrm>
          <a:off x="0" y="0"/>
          <a:ext cx="0" cy="0"/>
          <a:chOff x="0" y="0"/>
          <a:chExt cx="0" cy="0"/>
        </a:xfrm>
      </p:grpSpPr>
      <p:sp>
        <p:nvSpPr>
          <p:cNvPr id="75" name="Google Shape;75;p8"/>
          <p:cNvSpPr/>
          <p:nvPr/>
        </p:nvSpPr>
        <p:spPr>
          <a:xfrm rot="10800000">
            <a:off x="-1524004" y="-69"/>
            <a:ext cx="10588437" cy="7703401"/>
          </a:xfrm>
          <a:custGeom>
            <a:avLst/>
            <a:gdLst/>
            <a:ahLst/>
            <a:cxnLst/>
            <a:rect l="l" t="t" r="r" b="b"/>
            <a:pathLst>
              <a:path w="64707" h="78486" extrusionOk="0">
                <a:moveTo>
                  <a:pt x="2631" y="0"/>
                </a:moveTo>
                <a:cubicBezTo>
                  <a:pt x="2631" y="0"/>
                  <a:pt x="10424" y="78486"/>
                  <a:pt x="64707" y="78486"/>
                </a:cubicBezTo>
                <a:lnTo>
                  <a:pt x="0" y="78486"/>
                </a:lnTo>
                <a:lnTo>
                  <a:pt x="0" y="0"/>
                </a:lnTo>
                <a:close/>
              </a:path>
            </a:pathLst>
          </a:custGeom>
          <a:gradFill>
            <a:gsLst>
              <a:gs pos="0">
                <a:srgbClr val="8AAFDC">
                  <a:alpha val="18039"/>
                </a:srgbClr>
              </a:gs>
              <a:gs pos="100000">
                <a:srgbClr val="114CA0">
                  <a:alpha val="29019"/>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76" name="Google Shape;76;p8"/>
          <p:cNvGrpSpPr/>
          <p:nvPr/>
        </p:nvGrpSpPr>
        <p:grpSpPr>
          <a:xfrm>
            <a:off x="1207804" y="-30952"/>
            <a:ext cx="10984219" cy="6888968"/>
            <a:chOff x="5353050" y="0"/>
            <a:chExt cx="4407556" cy="5143580"/>
          </a:xfrm>
        </p:grpSpPr>
        <p:sp>
          <p:nvSpPr>
            <p:cNvPr id="77" name="Google Shape;77;p8"/>
            <p:cNvSpPr/>
            <p:nvPr/>
          </p:nvSpPr>
          <p:spPr>
            <a:xfrm flipH="1">
              <a:off x="5353116" y="0"/>
              <a:ext cx="4407491" cy="5143580"/>
            </a:xfrm>
            <a:custGeom>
              <a:avLst/>
              <a:gdLst/>
              <a:ahLst/>
              <a:cxnLst/>
              <a:rect l="l" t="t" r="r" b="b"/>
              <a:pathLst>
                <a:path w="67254" h="78486" extrusionOk="0">
                  <a:moveTo>
                    <a:pt x="0" y="0"/>
                  </a:moveTo>
                  <a:lnTo>
                    <a:pt x="0" y="78486"/>
                  </a:lnTo>
                  <a:lnTo>
                    <a:pt x="67254" y="78486"/>
                  </a:lnTo>
                  <a:cubicBezTo>
                    <a:pt x="25231" y="63217"/>
                    <a:pt x="16815" y="0"/>
                    <a:pt x="16815" y="0"/>
                  </a:cubicBezTo>
                  <a:close/>
                </a:path>
              </a:pathLst>
            </a:custGeom>
            <a:solidFill>
              <a:srgbClr val="12102F">
                <a:alpha val="541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8" name="Google Shape;78;p8"/>
            <p:cNvSpPr/>
            <p:nvPr/>
          </p:nvSpPr>
          <p:spPr>
            <a:xfrm flipH="1">
              <a:off x="5353050" y="0"/>
              <a:ext cx="4407556" cy="5143580"/>
            </a:xfrm>
            <a:custGeom>
              <a:avLst/>
              <a:gdLst/>
              <a:ahLst/>
              <a:cxnLst/>
              <a:rect l="l" t="t" r="r" b="b"/>
              <a:pathLst>
                <a:path w="67255" h="78486" extrusionOk="0">
                  <a:moveTo>
                    <a:pt x="67254" y="78486"/>
                  </a:moveTo>
                  <a:lnTo>
                    <a:pt x="1" y="78486"/>
                  </a:lnTo>
                  <a:lnTo>
                    <a:pt x="1" y="0"/>
                  </a:lnTo>
                  <a:lnTo>
                    <a:pt x="19446" y="0"/>
                  </a:lnTo>
                  <a:cubicBezTo>
                    <a:pt x="19446" y="0"/>
                    <a:pt x="21983" y="27742"/>
                    <a:pt x="35916" y="50908"/>
                  </a:cubicBezTo>
                  <a:cubicBezTo>
                    <a:pt x="43014" y="62714"/>
                    <a:pt x="53070" y="73331"/>
                    <a:pt x="67254" y="78486"/>
                  </a:cubicBezTo>
                  <a:close/>
                </a:path>
              </a:pathLst>
            </a:custGeom>
            <a:gradFill>
              <a:gsLst>
                <a:gs pos="0">
                  <a:schemeClr val="accent2"/>
                </a:gs>
                <a:gs pos="100000">
                  <a:schemeClr val="accen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9" name="Google Shape;79;p8"/>
            <p:cNvSpPr/>
            <p:nvPr/>
          </p:nvSpPr>
          <p:spPr>
            <a:xfrm flipH="1">
              <a:off x="7407048" y="0"/>
              <a:ext cx="2353558" cy="5143580"/>
            </a:xfrm>
            <a:custGeom>
              <a:avLst/>
              <a:gdLst/>
              <a:ahLst/>
              <a:cxnLst/>
              <a:rect l="l" t="t" r="r" b="b"/>
              <a:pathLst>
                <a:path w="35913" h="78486" extrusionOk="0">
                  <a:moveTo>
                    <a:pt x="35913" y="50908"/>
                  </a:moveTo>
                  <a:cubicBezTo>
                    <a:pt x="26008" y="76791"/>
                    <a:pt x="0" y="78486"/>
                    <a:pt x="0" y="78486"/>
                  </a:cubicBezTo>
                  <a:lnTo>
                    <a:pt x="0" y="0"/>
                  </a:lnTo>
                  <a:lnTo>
                    <a:pt x="19443" y="0"/>
                  </a:lnTo>
                  <a:cubicBezTo>
                    <a:pt x="19443" y="0"/>
                    <a:pt x="21980" y="27742"/>
                    <a:pt x="35913" y="50908"/>
                  </a:cubicBezTo>
                  <a:close/>
                </a:path>
              </a:pathLst>
            </a:custGeom>
            <a:gradFill>
              <a:gsLst>
                <a:gs pos="0">
                  <a:srgbClr val="FFFFFF">
                    <a:alpha val="0"/>
                  </a:srgbClr>
                </a:gs>
                <a:gs pos="100000">
                  <a:srgbClr val="FFFFFF">
                    <a:alpha val="36078"/>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0" name="Google Shape;80;p8"/>
            <p:cNvSpPr/>
            <p:nvPr/>
          </p:nvSpPr>
          <p:spPr>
            <a:xfrm flipH="1">
              <a:off x="6679151" y="0"/>
              <a:ext cx="3081456" cy="5143580"/>
            </a:xfrm>
            <a:custGeom>
              <a:avLst/>
              <a:gdLst/>
              <a:ahLst/>
              <a:cxnLst/>
              <a:rect l="l" t="t" r="r" b="b"/>
              <a:pathLst>
                <a:path w="47020" h="78486" extrusionOk="0">
                  <a:moveTo>
                    <a:pt x="14986" y="0"/>
                  </a:moveTo>
                  <a:cubicBezTo>
                    <a:pt x="14986" y="0"/>
                    <a:pt x="11464" y="73192"/>
                    <a:pt x="47019" y="78486"/>
                  </a:cubicBezTo>
                  <a:lnTo>
                    <a:pt x="1" y="78486"/>
                  </a:lnTo>
                  <a:lnTo>
                    <a:pt x="1" y="0"/>
                  </a:lnTo>
                  <a:close/>
                </a:path>
              </a:pathLst>
            </a:custGeom>
            <a:gradFill>
              <a:gsLst>
                <a:gs pos="0">
                  <a:srgbClr val="FFFFFF">
                    <a:alpha val="0"/>
                  </a:srgbClr>
                </a:gs>
                <a:gs pos="100000">
                  <a:srgbClr val="FFFFFF">
                    <a:alpha val="17647"/>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 name="Google Shape;81;p8"/>
            <p:cNvSpPr/>
            <p:nvPr/>
          </p:nvSpPr>
          <p:spPr>
            <a:xfrm flipH="1">
              <a:off x="5520033" y="0"/>
              <a:ext cx="4240573" cy="5143580"/>
            </a:xfrm>
            <a:custGeom>
              <a:avLst/>
              <a:gdLst/>
              <a:ahLst/>
              <a:cxnLst/>
              <a:rect l="l" t="t" r="r" b="b"/>
              <a:pathLst>
                <a:path w="64707" h="78486" extrusionOk="0">
                  <a:moveTo>
                    <a:pt x="2631" y="0"/>
                  </a:moveTo>
                  <a:cubicBezTo>
                    <a:pt x="2631" y="0"/>
                    <a:pt x="10424" y="78486"/>
                    <a:pt x="64707" y="78486"/>
                  </a:cubicBezTo>
                  <a:lnTo>
                    <a:pt x="0" y="78486"/>
                  </a:lnTo>
                  <a:lnTo>
                    <a:pt x="0" y="0"/>
                  </a:lnTo>
                  <a:close/>
                </a:path>
              </a:pathLst>
            </a:custGeom>
            <a:gradFill>
              <a:gsLst>
                <a:gs pos="0">
                  <a:srgbClr val="8AAFDC">
                    <a:alpha val="18039"/>
                  </a:srgbClr>
                </a:gs>
                <a:gs pos="100000">
                  <a:srgbClr val="114CA0">
                    <a:alpha val="29019"/>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82" name="Google Shape;82;p8"/>
          <p:cNvSpPr txBox="1">
            <a:spLocks noGrp="1"/>
          </p:cNvSpPr>
          <p:nvPr>
            <p:ph type="title"/>
          </p:nvPr>
        </p:nvSpPr>
        <p:spPr>
          <a:xfrm rot="-151">
            <a:off x="1536400" y="1746409"/>
            <a:ext cx="9119200" cy="33652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1"/>
              </a:buClr>
              <a:buSzPts val="4800"/>
              <a:buNone/>
              <a:defRPr sz="8800"/>
            </a:lvl1pPr>
            <a:lvl2pPr lvl="1">
              <a:spcBef>
                <a:spcPts val="0"/>
              </a:spcBef>
              <a:spcAft>
                <a:spcPts val="0"/>
              </a:spcAft>
              <a:buClr>
                <a:schemeClr val="accent1"/>
              </a:buClr>
              <a:buSzPts val="4800"/>
              <a:buNone/>
              <a:defRPr sz="6400">
                <a:solidFill>
                  <a:schemeClr val="accent1"/>
                </a:solidFill>
              </a:defRPr>
            </a:lvl2pPr>
            <a:lvl3pPr lvl="2">
              <a:spcBef>
                <a:spcPts val="0"/>
              </a:spcBef>
              <a:spcAft>
                <a:spcPts val="0"/>
              </a:spcAft>
              <a:buClr>
                <a:schemeClr val="accent1"/>
              </a:buClr>
              <a:buSzPts val="4800"/>
              <a:buNone/>
              <a:defRPr sz="6400">
                <a:solidFill>
                  <a:schemeClr val="accent1"/>
                </a:solidFill>
              </a:defRPr>
            </a:lvl3pPr>
            <a:lvl4pPr lvl="3">
              <a:spcBef>
                <a:spcPts val="0"/>
              </a:spcBef>
              <a:spcAft>
                <a:spcPts val="0"/>
              </a:spcAft>
              <a:buClr>
                <a:schemeClr val="accent1"/>
              </a:buClr>
              <a:buSzPts val="4800"/>
              <a:buNone/>
              <a:defRPr sz="6400">
                <a:solidFill>
                  <a:schemeClr val="accent1"/>
                </a:solidFill>
              </a:defRPr>
            </a:lvl4pPr>
            <a:lvl5pPr lvl="4">
              <a:spcBef>
                <a:spcPts val="0"/>
              </a:spcBef>
              <a:spcAft>
                <a:spcPts val="0"/>
              </a:spcAft>
              <a:buClr>
                <a:schemeClr val="accent1"/>
              </a:buClr>
              <a:buSzPts val="4800"/>
              <a:buNone/>
              <a:defRPr sz="6400">
                <a:solidFill>
                  <a:schemeClr val="accent1"/>
                </a:solidFill>
              </a:defRPr>
            </a:lvl5pPr>
            <a:lvl6pPr lvl="5">
              <a:spcBef>
                <a:spcPts val="0"/>
              </a:spcBef>
              <a:spcAft>
                <a:spcPts val="0"/>
              </a:spcAft>
              <a:buClr>
                <a:schemeClr val="accent1"/>
              </a:buClr>
              <a:buSzPts val="4800"/>
              <a:buNone/>
              <a:defRPr sz="6400">
                <a:solidFill>
                  <a:schemeClr val="accent1"/>
                </a:solidFill>
              </a:defRPr>
            </a:lvl6pPr>
            <a:lvl7pPr lvl="6">
              <a:spcBef>
                <a:spcPts val="0"/>
              </a:spcBef>
              <a:spcAft>
                <a:spcPts val="0"/>
              </a:spcAft>
              <a:buClr>
                <a:schemeClr val="accent1"/>
              </a:buClr>
              <a:buSzPts val="4800"/>
              <a:buNone/>
              <a:defRPr sz="6400">
                <a:solidFill>
                  <a:schemeClr val="accent1"/>
                </a:solidFill>
              </a:defRPr>
            </a:lvl7pPr>
            <a:lvl8pPr lvl="7">
              <a:spcBef>
                <a:spcPts val="0"/>
              </a:spcBef>
              <a:spcAft>
                <a:spcPts val="0"/>
              </a:spcAft>
              <a:buClr>
                <a:schemeClr val="accent1"/>
              </a:buClr>
              <a:buSzPts val="4800"/>
              <a:buNone/>
              <a:defRPr sz="6400">
                <a:solidFill>
                  <a:schemeClr val="accent1"/>
                </a:solidFill>
              </a:defRPr>
            </a:lvl8pPr>
            <a:lvl9pPr lvl="8">
              <a:spcBef>
                <a:spcPts val="0"/>
              </a:spcBef>
              <a:spcAft>
                <a:spcPts val="0"/>
              </a:spcAft>
              <a:buClr>
                <a:schemeClr val="accent1"/>
              </a:buClr>
              <a:buSzPts val="4800"/>
              <a:buNone/>
              <a:defRPr sz="6400">
                <a:solidFill>
                  <a:schemeClr val="accent1"/>
                </a:solidFill>
              </a:defRPr>
            </a:lvl9pPr>
          </a:lstStyle>
          <a:p>
            <a:endParaRPr/>
          </a:p>
        </p:txBody>
      </p:sp>
    </p:spTree>
    <p:extLst>
      <p:ext uri="{BB962C8B-B14F-4D97-AF65-F5344CB8AC3E}">
        <p14:creationId xmlns:p14="http://schemas.microsoft.com/office/powerpoint/2010/main" val="282198173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Section title and description" preserve="1">
  <p:cSld name="Section title and description">
    <p:spTree>
      <p:nvGrpSpPr>
        <p:cNvPr id="1" name="Shape 83"/>
        <p:cNvGrpSpPr/>
        <p:nvPr/>
      </p:nvGrpSpPr>
      <p:grpSpPr>
        <a:xfrm>
          <a:off x="0" y="0"/>
          <a:ext cx="0" cy="0"/>
          <a:chOff x="0" y="0"/>
          <a:chExt cx="0" cy="0"/>
        </a:xfrm>
      </p:grpSpPr>
      <p:sp>
        <p:nvSpPr>
          <p:cNvPr id="84" name="Google Shape;84;p9"/>
          <p:cNvSpPr txBox="1">
            <a:spLocks noGrp="1"/>
          </p:cNvSpPr>
          <p:nvPr>
            <p:ph type="title"/>
          </p:nvPr>
        </p:nvSpPr>
        <p:spPr>
          <a:xfrm>
            <a:off x="1426433" y="1389339"/>
            <a:ext cx="3666400" cy="1495200"/>
          </a:xfrm>
          <a:prstGeom prst="rect">
            <a:avLst/>
          </a:prstGeom>
        </p:spPr>
        <p:txBody>
          <a:bodyPr spcFirstLastPara="1" wrap="square" lIns="91425" tIns="91425" rIns="91425" bIns="91425" anchor="b" anchorCtr="0">
            <a:noAutofit/>
          </a:bodyPr>
          <a:lstStyle>
            <a:lvl1pPr lvl="0">
              <a:spcBef>
                <a:spcPts val="0"/>
              </a:spcBef>
              <a:spcAft>
                <a:spcPts val="0"/>
              </a:spcAft>
              <a:buSzPts val="4200"/>
              <a:buNone/>
              <a:defRPr sz="8000"/>
            </a:lvl1pPr>
            <a:lvl2pPr lvl="1" algn="ctr">
              <a:spcBef>
                <a:spcPts val="0"/>
              </a:spcBef>
              <a:spcAft>
                <a:spcPts val="0"/>
              </a:spcAft>
              <a:buSzPts val="4200"/>
              <a:buNone/>
              <a:defRPr sz="5600"/>
            </a:lvl2pPr>
            <a:lvl3pPr lvl="2" algn="ctr">
              <a:spcBef>
                <a:spcPts val="0"/>
              </a:spcBef>
              <a:spcAft>
                <a:spcPts val="0"/>
              </a:spcAft>
              <a:buSzPts val="4200"/>
              <a:buNone/>
              <a:defRPr sz="5600"/>
            </a:lvl3pPr>
            <a:lvl4pPr lvl="3" algn="ctr">
              <a:spcBef>
                <a:spcPts val="0"/>
              </a:spcBef>
              <a:spcAft>
                <a:spcPts val="0"/>
              </a:spcAft>
              <a:buSzPts val="4200"/>
              <a:buNone/>
              <a:defRPr sz="5600"/>
            </a:lvl4pPr>
            <a:lvl5pPr lvl="4" algn="ctr">
              <a:spcBef>
                <a:spcPts val="0"/>
              </a:spcBef>
              <a:spcAft>
                <a:spcPts val="0"/>
              </a:spcAft>
              <a:buSzPts val="4200"/>
              <a:buNone/>
              <a:defRPr sz="5600"/>
            </a:lvl5pPr>
            <a:lvl6pPr lvl="5" algn="ctr">
              <a:spcBef>
                <a:spcPts val="0"/>
              </a:spcBef>
              <a:spcAft>
                <a:spcPts val="0"/>
              </a:spcAft>
              <a:buSzPts val="4200"/>
              <a:buNone/>
              <a:defRPr sz="5600"/>
            </a:lvl6pPr>
            <a:lvl7pPr lvl="6" algn="ctr">
              <a:spcBef>
                <a:spcPts val="0"/>
              </a:spcBef>
              <a:spcAft>
                <a:spcPts val="0"/>
              </a:spcAft>
              <a:buSzPts val="4200"/>
              <a:buNone/>
              <a:defRPr sz="5600"/>
            </a:lvl7pPr>
            <a:lvl8pPr lvl="7" algn="ctr">
              <a:spcBef>
                <a:spcPts val="0"/>
              </a:spcBef>
              <a:spcAft>
                <a:spcPts val="0"/>
              </a:spcAft>
              <a:buSzPts val="4200"/>
              <a:buNone/>
              <a:defRPr sz="5600"/>
            </a:lvl8pPr>
            <a:lvl9pPr lvl="8" algn="ctr">
              <a:spcBef>
                <a:spcPts val="0"/>
              </a:spcBef>
              <a:spcAft>
                <a:spcPts val="0"/>
              </a:spcAft>
              <a:buSzPts val="4200"/>
              <a:buNone/>
              <a:defRPr sz="5600"/>
            </a:lvl9pPr>
          </a:lstStyle>
          <a:p>
            <a:endParaRPr/>
          </a:p>
        </p:txBody>
      </p:sp>
      <p:sp>
        <p:nvSpPr>
          <p:cNvPr id="85" name="Google Shape;85;p9"/>
          <p:cNvSpPr txBox="1">
            <a:spLocks noGrp="1"/>
          </p:cNvSpPr>
          <p:nvPr>
            <p:ph type="subTitle" idx="1"/>
          </p:nvPr>
        </p:nvSpPr>
        <p:spPr>
          <a:xfrm>
            <a:off x="1468000" y="2668733"/>
            <a:ext cx="3947200" cy="18040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2100"/>
              <a:buNone/>
              <a:defRPr sz="1867"/>
            </a:lvl1pPr>
            <a:lvl2pPr lvl="1" algn="ctr">
              <a:lnSpc>
                <a:spcPct val="100000"/>
              </a:lnSpc>
              <a:spcBef>
                <a:spcPts val="0"/>
              </a:spcBef>
              <a:spcAft>
                <a:spcPts val="0"/>
              </a:spcAft>
              <a:buSzPts val="2100"/>
              <a:buNone/>
              <a:defRPr sz="2800"/>
            </a:lvl2pPr>
            <a:lvl3pPr lvl="2" algn="ctr">
              <a:lnSpc>
                <a:spcPct val="100000"/>
              </a:lnSpc>
              <a:spcBef>
                <a:spcPts val="0"/>
              </a:spcBef>
              <a:spcAft>
                <a:spcPts val="0"/>
              </a:spcAft>
              <a:buSzPts val="2100"/>
              <a:buNone/>
              <a:defRPr sz="2800"/>
            </a:lvl3pPr>
            <a:lvl4pPr lvl="3" algn="ctr">
              <a:lnSpc>
                <a:spcPct val="100000"/>
              </a:lnSpc>
              <a:spcBef>
                <a:spcPts val="0"/>
              </a:spcBef>
              <a:spcAft>
                <a:spcPts val="0"/>
              </a:spcAft>
              <a:buSzPts val="2100"/>
              <a:buNone/>
              <a:defRPr sz="2800"/>
            </a:lvl4pPr>
            <a:lvl5pPr lvl="4" algn="ctr">
              <a:lnSpc>
                <a:spcPct val="100000"/>
              </a:lnSpc>
              <a:spcBef>
                <a:spcPts val="0"/>
              </a:spcBef>
              <a:spcAft>
                <a:spcPts val="0"/>
              </a:spcAft>
              <a:buSzPts val="2100"/>
              <a:buNone/>
              <a:defRPr sz="2800"/>
            </a:lvl5pPr>
            <a:lvl6pPr lvl="5" algn="ctr">
              <a:lnSpc>
                <a:spcPct val="100000"/>
              </a:lnSpc>
              <a:spcBef>
                <a:spcPts val="0"/>
              </a:spcBef>
              <a:spcAft>
                <a:spcPts val="0"/>
              </a:spcAft>
              <a:buSzPts val="2100"/>
              <a:buNone/>
              <a:defRPr sz="2800"/>
            </a:lvl6pPr>
            <a:lvl7pPr lvl="6" algn="ctr">
              <a:lnSpc>
                <a:spcPct val="100000"/>
              </a:lnSpc>
              <a:spcBef>
                <a:spcPts val="0"/>
              </a:spcBef>
              <a:spcAft>
                <a:spcPts val="0"/>
              </a:spcAft>
              <a:buSzPts val="2100"/>
              <a:buNone/>
              <a:defRPr sz="2800"/>
            </a:lvl7pPr>
            <a:lvl8pPr lvl="7" algn="ctr">
              <a:lnSpc>
                <a:spcPct val="100000"/>
              </a:lnSpc>
              <a:spcBef>
                <a:spcPts val="0"/>
              </a:spcBef>
              <a:spcAft>
                <a:spcPts val="0"/>
              </a:spcAft>
              <a:buSzPts val="2100"/>
              <a:buNone/>
              <a:defRPr sz="2800"/>
            </a:lvl8pPr>
            <a:lvl9pPr lvl="8" algn="ctr">
              <a:lnSpc>
                <a:spcPct val="100000"/>
              </a:lnSpc>
              <a:spcBef>
                <a:spcPts val="0"/>
              </a:spcBef>
              <a:spcAft>
                <a:spcPts val="0"/>
              </a:spcAft>
              <a:buSzPts val="2100"/>
              <a:buNone/>
              <a:defRPr sz="2800"/>
            </a:lvl9pPr>
          </a:lstStyle>
          <a:p>
            <a:endParaRPr/>
          </a:p>
        </p:txBody>
      </p:sp>
    </p:spTree>
    <p:extLst>
      <p:ext uri="{BB962C8B-B14F-4D97-AF65-F5344CB8AC3E}">
        <p14:creationId xmlns:p14="http://schemas.microsoft.com/office/powerpoint/2010/main" val="367982355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Caption" preserve="1">
  <p:cSld name="Caption">
    <p:spTree>
      <p:nvGrpSpPr>
        <p:cNvPr id="1" name="Shape 86"/>
        <p:cNvGrpSpPr/>
        <p:nvPr/>
      </p:nvGrpSpPr>
      <p:grpSpPr>
        <a:xfrm>
          <a:off x="0" y="0"/>
          <a:ext cx="0" cy="0"/>
          <a:chOff x="0" y="0"/>
          <a:chExt cx="0" cy="0"/>
        </a:xfrm>
      </p:grpSpPr>
      <p:sp>
        <p:nvSpPr>
          <p:cNvPr id="87" name="Google Shape;87;p10"/>
          <p:cNvSpPr txBox="1">
            <a:spLocks noGrp="1"/>
          </p:cNvSpPr>
          <p:nvPr>
            <p:ph type="ctrTitle"/>
          </p:nvPr>
        </p:nvSpPr>
        <p:spPr>
          <a:xfrm flipH="1">
            <a:off x="818881" y="5420100"/>
            <a:ext cx="4886400" cy="6228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sz="2400" b="0"/>
            </a:lvl1pPr>
            <a:lvl2pPr lvl="1" algn="ctr" rtl="0">
              <a:spcBef>
                <a:spcPts val="0"/>
              </a:spcBef>
              <a:spcAft>
                <a:spcPts val="0"/>
              </a:spcAft>
              <a:buSzPts val="12000"/>
              <a:buNone/>
              <a:defRPr sz="16000"/>
            </a:lvl2pPr>
            <a:lvl3pPr lvl="2" algn="ctr" rtl="0">
              <a:spcBef>
                <a:spcPts val="0"/>
              </a:spcBef>
              <a:spcAft>
                <a:spcPts val="0"/>
              </a:spcAft>
              <a:buSzPts val="12000"/>
              <a:buNone/>
              <a:defRPr sz="16000"/>
            </a:lvl3pPr>
            <a:lvl4pPr lvl="3" algn="ctr" rtl="0">
              <a:spcBef>
                <a:spcPts val="0"/>
              </a:spcBef>
              <a:spcAft>
                <a:spcPts val="0"/>
              </a:spcAft>
              <a:buSzPts val="12000"/>
              <a:buNone/>
              <a:defRPr sz="16000"/>
            </a:lvl4pPr>
            <a:lvl5pPr lvl="4" algn="ctr" rtl="0">
              <a:spcBef>
                <a:spcPts val="0"/>
              </a:spcBef>
              <a:spcAft>
                <a:spcPts val="0"/>
              </a:spcAft>
              <a:buSzPts val="12000"/>
              <a:buNone/>
              <a:defRPr sz="16000"/>
            </a:lvl5pPr>
            <a:lvl6pPr lvl="5" algn="ctr" rtl="0">
              <a:spcBef>
                <a:spcPts val="0"/>
              </a:spcBef>
              <a:spcAft>
                <a:spcPts val="0"/>
              </a:spcAft>
              <a:buSzPts val="12000"/>
              <a:buNone/>
              <a:defRPr sz="16000"/>
            </a:lvl6pPr>
            <a:lvl7pPr lvl="6" algn="ctr" rtl="0">
              <a:spcBef>
                <a:spcPts val="0"/>
              </a:spcBef>
              <a:spcAft>
                <a:spcPts val="0"/>
              </a:spcAft>
              <a:buSzPts val="12000"/>
              <a:buNone/>
              <a:defRPr sz="16000"/>
            </a:lvl7pPr>
            <a:lvl8pPr lvl="7" algn="ctr" rtl="0">
              <a:spcBef>
                <a:spcPts val="0"/>
              </a:spcBef>
              <a:spcAft>
                <a:spcPts val="0"/>
              </a:spcAft>
              <a:buSzPts val="12000"/>
              <a:buNone/>
              <a:defRPr sz="16000"/>
            </a:lvl8pPr>
            <a:lvl9pPr lvl="8" algn="ctr" rtl="0">
              <a:spcBef>
                <a:spcPts val="0"/>
              </a:spcBef>
              <a:spcAft>
                <a:spcPts val="0"/>
              </a:spcAft>
              <a:buSzPts val="12000"/>
              <a:buNone/>
              <a:defRPr sz="16000"/>
            </a:lvl9pPr>
          </a:lstStyle>
          <a:p>
            <a:endParaRPr/>
          </a:p>
        </p:txBody>
      </p:sp>
      <p:sp>
        <p:nvSpPr>
          <p:cNvPr id="88" name="Google Shape;88;p10"/>
          <p:cNvSpPr txBox="1">
            <a:spLocks noGrp="1"/>
          </p:cNvSpPr>
          <p:nvPr>
            <p:ph type="subTitle" idx="1"/>
          </p:nvPr>
        </p:nvSpPr>
        <p:spPr>
          <a:xfrm rot="-307" flipH="1">
            <a:off x="818881" y="3543500"/>
            <a:ext cx="4478800" cy="17748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2400"/>
              <a:buNone/>
              <a:defRPr sz="2667"/>
            </a:lvl1pPr>
            <a:lvl2pPr lvl="1" algn="ctr" rtl="0">
              <a:lnSpc>
                <a:spcPct val="100000"/>
              </a:lnSpc>
              <a:spcBef>
                <a:spcPts val="0"/>
              </a:spcBef>
              <a:spcAft>
                <a:spcPts val="0"/>
              </a:spcAft>
              <a:buSzPts val="1600"/>
              <a:buNone/>
              <a:defRPr sz="2133"/>
            </a:lvl2pPr>
            <a:lvl3pPr lvl="2" algn="ctr" rtl="0">
              <a:lnSpc>
                <a:spcPct val="100000"/>
              </a:lnSpc>
              <a:spcBef>
                <a:spcPts val="0"/>
              </a:spcBef>
              <a:spcAft>
                <a:spcPts val="0"/>
              </a:spcAft>
              <a:buSzPts val="1600"/>
              <a:buNone/>
              <a:defRPr sz="2133"/>
            </a:lvl3pPr>
            <a:lvl4pPr lvl="3" algn="ctr" rtl="0">
              <a:lnSpc>
                <a:spcPct val="100000"/>
              </a:lnSpc>
              <a:spcBef>
                <a:spcPts val="0"/>
              </a:spcBef>
              <a:spcAft>
                <a:spcPts val="0"/>
              </a:spcAft>
              <a:buSzPts val="1600"/>
              <a:buNone/>
              <a:defRPr sz="2133"/>
            </a:lvl4pPr>
            <a:lvl5pPr lvl="4" algn="ctr" rtl="0">
              <a:lnSpc>
                <a:spcPct val="100000"/>
              </a:lnSpc>
              <a:spcBef>
                <a:spcPts val="0"/>
              </a:spcBef>
              <a:spcAft>
                <a:spcPts val="0"/>
              </a:spcAft>
              <a:buSzPts val="1600"/>
              <a:buNone/>
              <a:defRPr sz="2133"/>
            </a:lvl5pPr>
            <a:lvl6pPr lvl="5" algn="ctr" rtl="0">
              <a:lnSpc>
                <a:spcPct val="100000"/>
              </a:lnSpc>
              <a:spcBef>
                <a:spcPts val="0"/>
              </a:spcBef>
              <a:spcAft>
                <a:spcPts val="0"/>
              </a:spcAft>
              <a:buSzPts val="1600"/>
              <a:buNone/>
              <a:defRPr sz="2133"/>
            </a:lvl6pPr>
            <a:lvl7pPr lvl="6" algn="ctr" rtl="0">
              <a:lnSpc>
                <a:spcPct val="100000"/>
              </a:lnSpc>
              <a:spcBef>
                <a:spcPts val="0"/>
              </a:spcBef>
              <a:spcAft>
                <a:spcPts val="0"/>
              </a:spcAft>
              <a:buSzPts val="1600"/>
              <a:buNone/>
              <a:defRPr sz="2133"/>
            </a:lvl7pPr>
            <a:lvl8pPr lvl="7" algn="ctr" rtl="0">
              <a:lnSpc>
                <a:spcPct val="100000"/>
              </a:lnSpc>
              <a:spcBef>
                <a:spcPts val="0"/>
              </a:spcBef>
              <a:spcAft>
                <a:spcPts val="0"/>
              </a:spcAft>
              <a:buSzPts val="1600"/>
              <a:buNone/>
              <a:defRPr sz="2133"/>
            </a:lvl8pPr>
            <a:lvl9pPr lvl="8" algn="ctr" rtl="0">
              <a:lnSpc>
                <a:spcPct val="100000"/>
              </a:lnSpc>
              <a:spcBef>
                <a:spcPts val="0"/>
              </a:spcBef>
              <a:spcAft>
                <a:spcPts val="0"/>
              </a:spcAft>
              <a:buSzPts val="1600"/>
              <a:buNone/>
              <a:defRPr sz="2133"/>
            </a:lvl9pPr>
          </a:lstStyle>
          <a:p>
            <a:endParaRPr/>
          </a:p>
        </p:txBody>
      </p:sp>
      <p:grpSp>
        <p:nvGrpSpPr>
          <p:cNvPr id="89" name="Google Shape;89;p10"/>
          <p:cNvGrpSpPr/>
          <p:nvPr/>
        </p:nvGrpSpPr>
        <p:grpSpPr>
          <a:xfrm rot="10800000">
            <a:off x="-1622820" y="2"/>
            <a:ext cx="5165656" cy="6028276"/>
            <a:chOff x="5353050" y="0"/>
            <a:chExt cx="4407556" cy="5143580"/>
          </a:xfrm>
        </p:grpSpPr>
        <p:sp>
          <p:nvSpPr>
            <p:cNvPr id="90" name="Google Shape;90;p10"/>
            <p:cNvSpPr/>
            <p:nvPr/>
          </p:nvSpPr>
          <p:spPr>
            <a:xfrm flipH="1">
              <a:off x="5353116" y="0"/>
              <a:ext cx="4407491" cy="5143580"/>
            </a:xfrm>
            <a:custGeom>
              <a:avLst/>
              <a:gdLst/>
              <a:ahLst/>
              <a:cxnLst/>
              <a:rect l="l" t="t" r="r" b="b"/>
              <a:pathLst>
                <a:path w="67254" h="78486" extrusionOk="0">
                  <a:moveTo>
                    <a:pt x="0" y="0"/>
                  </a:moveTo>
                  <a:lnTo>
                    <a:pt x="0" y="78486"/>
                  </a:lnTo>
                  <a:lnTo>
                    <a:pt x="67254" y="78486"/>
                  </a:lnTo>
                  <a:cubicBezTo>
                    <a:pt x="25231" y="63217"/>
                    <a:pt x="16815" y="0"/>
                    <a:pt x="16815" y="0"/>
                  </a:cubicBezTo>
                  <a:close/>
                </a:path>
              </a:pathLst>
            </a:custGeom>
            <a:solidFill>
              <a:srgbClr val="12102F">
                <a:alpha val="541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1" name="Google Shape;91;p10"/>
            <p:cNvSpPr/>
            <p:nvPr/>
          </p:nvSpPr>
          <p:spPr>
            <a:xfrm flipH="1">
              <a:off x="5353050" y="0"/>
              <a:ext cx="4407556" cy="5143580"/>
            </a:xfrm>
            <a:custGeom>
              <a:avLst/>
              <a:gdLst/>
              <a:ahLst/>
              <a:cxnLst/>
              <a:rect l="l" t="t" r="r" b="b"/>
              <a:pathLst>
                <a:path w="67255" h="78486" extrusionOk="0">
                  <a:moveTo>
                    <a:pt x="67254" y="78486"/>
                  </a:moveTo>
                  <a:lnTo>
                    <a:pt x="1" y="78486"/>
                  </a:lnTo>
                  <a:lnTo>
                    <a:pt x="1" y="0"/>
                  </a:lnTo>
                  <a:lnTo>
                    <a:pt x="19446" y="0"/>
                  </a:lnTo>
                  <a:cubicBezTo>
                    <a:pt x="19446" y="0"/>
                    <a:pt x="21983" y="27742"/>
                    <a:pt x="35916" y="50908"/>
                  </a:cubicBezTo>
                  <a:cubicBezTo>
                    <a:pt x="43014" y="62714"/>
                    <a:pt x="53070" y="73331"/>
                    <a:pt x="67254" y="78486"/>
                  </a:cubicBezTo>
                  <a:close/>
                </a:path>
              </a:pathLst>
            </a:custGeom>
            <a:gradFill>
              <a:gsLst>
                <a:gs pos="0">
                  <a:schemeClr val="accent2"/>
                </a:gs>
                <a:gs pos="100000">
                  <a:schemeClr val="accen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2" name="Google Shape;92;p10"/>
            <p:cNvSpPr/>
            <p:nvPr/>
          </p:nvSpPr>
          <p:spPr>
            <a:xfrm flipH="1">
              <a:off x="7407048" y="0"/>
              <a:ext cx="2353558" cy="5143580"/>
            </a:xfrm>
            <a:custGeom>
              <a:avLst/>
              <a:gdLst/>
              <a:ahLst/>
              <a:cxnLst/>
              <a:rect l="l" t="t" r="r" b="b"/>
              <a:pathLst>
                <a:path w="35913" h="78486" extrusionOk="0">
                  <a:moveTo>
                    <a:pt x="35913" y="50908"/>
                  </a:moveTo>
                  <a:cubicBezTo>
                    <a:pt x="26008" y="76791"/>
                    <a:pt x="0" y="78486"/>
                    <a:pt x="0" y="78486"/>
                  </a:cubicBezTo>
                  <a:lnTo>
                    <a:pt x="0" y="0"/>
                  </a:lnTo>
                  <a:lnTo>
                    <a:pt x="19443" y="0"/>
                  </a:lnTo>
                  <a:cubicBezTo>
                    <a:pt x="19443" y="0"/>
                    <a:pt x="21980" y="27742"/>
                    <a:pt x="35913" y="50908"/>
                  </a:cubicBezTo>
                  <a:close/>
                </a:path>
              </a:pathLst>
            </a:custGeom>
            <a:gradFill>
              <a:gsLst>
                <a:gs pos="0">
                  <a:srgbClr val="FFFFFF">
                    <a:alpha val="0"/>
                  </a:srgbClr>
                </a:gs>
                <a:gs pos="100000">
                  <a:srgbClr val="FFFFFF">
                    <a:alpha val="36078"/>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3" name="Google Shape;93;p10"/>
            <p:cNvSpPr/>
            <p:nvPr/>
          </p:nvSpPr>
          <p:spPr>
            <a:xfrm flipH="1">
              <a:off x="6679151" y="0"/>
              <a:ext cx="3081456" cy="5143580"/>
            </a:xfrm>
            <a:custGeom>
              <a:avLst/>
              <a:gdLst/>
              <a:ahLst/>
              <a:cxnLst/>
              <a:rect l="l" t="t" r="r" b="b"/>
              <a:pathLst>
                <a:path w="47020" h="78486" extrusionOk="0">
                  <a:moveTo>
                    <a:pt x="14986" y="0"/>
                  </a:moveTo>
                  <a:cubicBezTo>
                    <a:pt x="14986" y="0"/>
                    <a:pt x="11464" y="73192"/>
                    <a:pt x="47019" y="78486"/>
                  </a:cubicBezTo>
                  <a:lnTo>
                    <a:pt x="1" y="78486"/>
                  </a:lnTo>
                  <a:lnTo>
                    <a:pt x="1" y="0"/>
                  </a:lnTo>
                  <a:close/>
                </a:path>
              </a:pathLst>
            </a:custGeom>
            <a:gradFill>
              <a:gsLst>
                <a:gs pos="0">
                  <a:srgbClr val="FFFFFF">
                    <a:alpha val="0"/>
                  </a:srgbClr>
                </a:gs>
                <a:gs pos="100000">
                  <a:srgbClr val="FFFFFF">
                    <a:alpha val="17647"/>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4" name="Google Shape;94;p10"/>
            <p:cNvSpPr/>
            <p:nvPr/>
          </p:nvSpPr>
          <p:spPr>
            <a:xfrm flipH="1">
              <a:off x="5520033" y="0"/>
              <a:ext cx="4240573" cy="5143580"/>
            </a:xfrm>
            <a:custGeom>
              <a:avLst/>
              <a:gdLst/>
              <a:ahLst/>
              <a:cxnLst/>
              <a:rect l="l" t="t" r="r" b="b"/>
              <a:pathLst>
                <a:path w="64707" h="78486" extrusionOk="0">
                  <a:moveTo>
                    <a:pt x="2631" y="0"/>
                  </a:moveTo>
                  <a:cubicBezTo>
                    <a:pt x="2631" y="0"/>
                    <a:pt x="10424" y="78486"/>
                    <a:pt x="64707" y="78486"/>
                  </a:cubicBezTo>
                  <a:lnTo>
                    <a:pt x="0" y="78486"/>
                  </a:lnTo>
                  <a:lnTo>
                    <a:pt x="0" y="0"/>
                  </a:lnTo>
                  <a:close/>
                </a:path>
              </a:pathLst>
            </a:custGeom>
            <a:gradFill>
              <a:gsLst>
                <a:gs pos="0">
                  <a:srgbClr val="8AAFDC">
                    <a:alpha val="18039"/>
                  </a:srgbClr>
                </a:gs>
                <a:gs pos="100000">
                  <a:srgbClr val="114CA0">
                    <a:alpha val="29019"/>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3226862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56432-5B29-EABD-1CAB-A2C348E156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E6FF65-72CA-630B-AEFF-379C2E3B3B8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893E89B-28E9-1871-5D7E-99A9FD85A00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0909973-46E5-51D5-D208-D3C9CD5FF829}"/>
              </a:ext>
            </a:extLst>
          </p:cNvPr>
          <p:cNvSpPr>
            <a:spLocks noGrp="1"/>
          </p:cNvSpPr>
          <p:nvPr>
            <p:ph type="dt" sz="half" idx="10"/>
          </p:nvPr>
        </p:nvSpPr>
        <p:spPr/>
        <p:txBody>
          <a:bodyPr/>
          <a:lstStyle/>
          <a:p>
            <a:fld id="{E5807750-9919-4620-96FB-A1C656F1AE39}" type="datetimeFigureOut">
              <a:rPr lang="en-US" smtClean="0"/>
              <a:t>9/23/2022</a:t>
            </a:fld>
            <a:endParaRPr lang="en-US"/>
          </a:p>
        </p:txBody>
      </p:sp>
      <p:sp>
        <p:nvSpPr>
          <p:cNvPr id="6" name="Footer Placeholder 5">
            <a:extLst>
              <a:ext uri="{FF2B5EF4-FFF2-40B4-BE49-F238E27FC236}">
                <a16:creationId xmlns:a16="http://schemas.microsoft.com/office/drawing/2014/main" id="{19404727-7212-C7F3-CE69-C6ECB5B452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1EB4A9-0DC9-39E2-5439-D9BC7D934AA1}"/>
              </a:ext>
            </a:extLst>
          </p:cNvPr>
          <p:cNvSpPr>
            <a:spLocks noGrp="1"/>
          </p:cNvSpPr>
          <p:nvPr>
            <p:ph type="sldNum" sz="quarter" idx="12"/>
          </p:nvPr>
        </p:nvSpPr>
        <p:spPr/>
        <p:txBody>
          <a:bodyPr/>
          <a:lstStyle/>
          <a:p>
            <a:fld id="{7F20896B-FD7A-4496-8ECA-0D53520A87DA}" type="slidenum">
              <a:rPr lang="en-US" smtClean="0"/>
              <a:t>‹#›</a:t>
            </a:fld>
            <a:endParaRPr lang="en-US"/>
          </a:p>
        </p:txBody>
      </p:sp>
    </p:spTree>
    <p:extLst>
      <p:ext uri="{BB962C8B-B14F-4D97-AF65-F5344CB8AC3E}">
        <p14:creationId xmlns:p14="http://schemas.microsoft.com/office/powerpoint/2010/main" val="81171633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Big number" preserve="1">
  <p:cSld name="Big number">
    <p:spTree>
      <p:nvGrpSpPr>
        <p:cNvPr id="1" name="Shape 95"/>
        <p:cNvGrpSpPr/>
        <p:nvPr/>
      </p:nvGrpSpPr>
      <p:grpSpPr>
        <a:xfrm>
          <a:off x="0" y="0"/>
          <a:ext cx="0" cy="0"/>
          <a:chOff x="0" y="0"/>
          <a:chExt cx="0" cy="0"/>
        </a:xfrm>
      </p:grpSpPr>
      <p:grpSp>
        <p:nvGrpSpPr>
          <p:cNvPr id="96" name="Google Shape;96;p11"/>
          <p:cNvGrpSpPr/>
          <p:nvPr/>
        </p:nvGrpSpPr>
        <p:grpSpPr>
          <a:xfrm>
            <a:off x="9" y="3779033"/>
            <a:ext cx="2766825" cy="3079023"/>
            <a:chOff x="6" y="2834274"/>
            <a:chExt cx="2075119" cy="2309267"/>
          </a:xfrm>
        </p:grpSpPr>
        <p:sp>
          <p:nvSpPr>
            <p:cNvPr id="97" name="Google Shape;97;p11"/>
            <p:cNvSpPr/>
            <p:nvPr/>
          </p:nvSpPr>
          <p:spPr>
            <a:xfrm flipH="1">
              <a:off x="12" y="2834274"/>
              <a:ext cx="2075113" cy="2308224"/>
            </a:xfrm>
            <a:custGeom>
              <a:avLst/>
              <a:gdLst/>
              <a:ahLst/>
              <a:cxnLst/>
              <a:rect l="l" t="t" r="r" b="b"/>
              <a:pathLst>
                <a:path w="36177" h="40241" extrusionOk="0">
                  <a:moveTo>
                    <a:pt x="36176" y="0"/>
                  </a:moveTo>
                  <a:cubicBezTo>
                    <a:pt x="24474" y="38948"/>
                    <a:pt x="1" y="40238"/>
                    <a:pt x="1" y="40238"/>
                  </a:cubicBezTo>
                  <a:lnTo>
                    <a:pt x="36176" y="40241"/>
                  </a:lnTo>
                  <a:lnTo>
                    <a:pt x="36176" y="0"/>
                  </a:lnTo>
                  <a:close/>
                </a:path>
              </a:pathLst>
            </a:custGeom>
            <a:solidFill>
              <a:srgbClr val="12102F">
                <a:alpha val="541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8" name="Google Shape;98;p11"/>
            <p:cNvSpPr/>
            <p:nvPr/>
          </p:nvSpPr>
          <p:spPr>
            <a:xfrm flipH="1">
              <a:off x="11" y="2892496"/>
              <a:ext cx="2023718" cy="2251036"/>
            </a:xfrm>
            <a:custGeom>
              <a:avLst/>
              <a:gdLst/>
              <a:ahLst/>
              <a:cxnLst/>
              <a:rect l="l" t="t" r="r" b="b"/>
              <a:pathLst>
                <a:path w="35281" h="39244" extrusionOk="0">
                  <a:moveTo>
                    <a:pt x="1" y="39243"/>
                  </a:moveTo>
                  <a:cubicBezTo>
                    <a:pt x="1" y="39243"/>
                    <a:pt x="23866" y="37982"/>
                    <a:pt x="35280" y="0"/>
                  </a:cubicBezTo>
                  <a:lnTo>
                    <a:pt x="35280" y="39243"/>
                  </a:lnTo>
                  <a:close/>
                </a:path>
              </a:pathLst>
            </a:custGeom>
            <a:gradFill>
              <a:gsLst>
                <a:gs pos="0">
                  <a:schemeClr val="accent2"/>
                </a:gs>
                <a:gs pos="100000">
                  <a:schemeClr val="accen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9" name="Google Shape;99;p11"/>
            <p:cNvSpPr/>
            <p:nvPr/>
          </p:nvSpPr>
          <p:spPr>
            <a:xfrm flipH="1">
              <a:off x="6" y="3473332"/>
              <a:ext cx="1478339" cy="1670208"/>
            </a:xfrm>
            <a:custGeom>
              <a:avLst/>
              <a:gdLst/>
              <a:ahLst/>
              <a:cxnLst/>
              <a:rect l="l" t="t" r="r" b="b"/>
              <a:pathLst>
                <a:path w="25773" h="29118" extrusionOk="0">
                  <a:moveTo>
                    <a:pt x="25772" y="0"/>
                  </a:moveTo>
                  <a:cubicBezTo>
                    <a:pt x="25772" y="0"/>
                    <a:pt x="14842" y="27310"/>
                    <a:pt x="1" y="29117"/>
                  </a:cubicBezTo>
                  <a:lnTo>
                    <a:pt x="25772" y="29117"/>
                  </a:lnTo>
                  <a:close/>
                </a:path>
              </a:pathLst>
            </a:custGeom>
            <a:gradFill>
              <a:gsLst>
                <a:gs pos="0">
                  <a:srgbClr val="FFFFFF">
                    <a:alpha val="0"/>
                  </a:srgbClr>
                </a:gs>
                <a:gs pos="100000">
                  <a:srgbClr val="FFFFFF">
                    <a:alpha val="36078"/>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00" name="Google Shape;100;p11"/>
          <p:cNvGrpSpPr/>
          <p:nvPr/>
        </p:nvGrpSpPr>
        <p:grpSpPr>
          <a:xfrm>
            <a:off x="10670207" y="12"/>
            <a:ext cx="1521789" cy="1692593"/>
            <a:chOff x="8002655" y="8"/>
            <a:chExt cx="1141342" cy="1269445"/>
          </a:xfrm>
        </p:grpSpPr>
        <p:sp>
          <p:nvSpPr>
            <p:cNvPr id="101" name="Google Shape;101;p11"/>
            <p:cNvSpPr/>
            <p:nvPr/>
          </p:nvSpPr>
          <p:spPr>
            <a:xfrm rot="10800000" flipH="1">
              <a:off x="8002655" y="8"/>
              <a:ext cx="1141340" cy="1269445"/>
            </a:xfrm>
            <a:custGeom>
              <a:avLst/>
              <a:gdLst/>
              <a:ahLst/>
              <a:cxnLst/>
              <a:rect l="l" t="t" r="r" b="b"/>
              <a:pathLst>
                <a:path w="35281" h="39244" extrusionOk="0">
                  <a:moveTo>
                    <a:pt x="1" y="39243"/>
                  </a:moveTo>
                  <a:cubicBezTo>
                    <a:pt x="1" y="39243"/>
                    <a:pt x="23866" y="37982"/>
                    <a:pt x="35280" y="0"/>
                  </a:cubicBezTo>
                  <a:lnTo>
                    <a:pt x="35280" y="39243"/>
                  </a:lnTo>
                  <a:close/>
                </a:path>
              </a:pathLst>
            </a:custGeom>
            <a:gradFill>
              <a:gsLst>
                <a:gs pos="0">
                  <a:schemeClr val="accent2"/>
                </a:gs>
                <a:gs pos="100000">
                  <a:schemeClr val="accen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2" name="Google Shape;102;p11"/>
            <p:cNvSpPr/>
            <p:nvPr/>
          </p:nvSpPr>
          <p:spPr>
            <a:xfrm rot="10800000" flipH="1">
              <a:off x="8237174" y="9"/>
              <a:ext cx="906823" cy="1024517"/>
            </a:xfrm>
            <a:custGeom>
              <a:avLst/>
              <a:gdLst/>
              <a:ahLst/>
              <a:cxnLst/>
              <a:rect l="l" t="t" r="r" b="b"/>
              <a:pathLst>
                <a:path w="25773" h="29118" extrusionOk="0">
                  <a:moveTo>
                    <a:pt x="25772" y="0"/>
                  </a:moveTo>
                  <a:cubicBezTo>
                    <a:pt x="25772" y="0"/>
                    <a:pt x="14842" y="27310"/>
                    <a:pt x="1" y="29117"/>
                  </a:cubicBezTo>
                  <a:lnTo>
                    <a:pt x="25772" y="29117"/>
                  </a:lnTo>
                  <a:close/>
                </a:path>
              </a:pathLst>
            </a:custGeom>
            <a:gradFill>
              <a:gsLst>
                <a:gs pos="0">
                  <a:srgbClr val="FFFFFF">
                    <a:alpha val="0"/>
                  </a:srgbClr>
                </a:gs>
                <a:gs pos="100000">
                  <a:srgbClr val="FFFFFF">
                    <a:alpha val="36078"/>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03" name="Google Shape;103;p11"/>
          <p:cNvSpPr txBox="1">
            <a:spLocks noGrp="1"/>
          </p:cNvSpPr>
          <p:nvPr>
            <p:ph type="title" hasCustomPrompt="1"/>
          </p:nvPr>
        </p:nvSpPr>
        <p:spPr>
          <a:xfrm>
            <a:off x="6854431" y="4036219"/>
            <a:ext cx="1407200" cy="6500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dk1"/>
              </a:buClr>
              <a:buSzPts val="7200"/>
              <a:buNone/>
              <a:defRPr b="0"/>
            </a:lvl1pPr>
            <a:lvl2pPr lvl="1" algn="ctr" rtl="0">
              <a:spcBef>
                <a:spcPts val="0"/>
              </a:spcBef>
              <a:spcAft>
                <a:spcPts val="0"/>
              </a:spcAft>
              <a:buClr>
                <a:schemeClr val="dk1"/>
              </a:buClr>
              <a:buSzPts val="7200"/>
              <a:buNone/>
              <a:defRPr sz="9600">
                <a:solidFill>
                  <a:schemeClr val="dk1"/>
                </a:solidFill>
              </a:defRPr>
            </a:lvl2pPr>
            <a:lvl3pPr lvl="2" algn="ctr" rtl="0">
              <a:spcBef>
                <a:spcPts val="0"/>
              </a:spcBef>
              <a:spcAft>
                <a:spcPts val="0"/>
              </a:spcAft>
              <a:buClr>
                <a:schemeClr val="dk1"/>
              </a:buClr>
              <a:buSzPts val="7200"/>
              <a:buNone/>
              <a:defRPr sz="9600">
                <a:solidFill>
                  <a:schemeClr val="dk1"/>
                </a:solidFill>
              </a:defRPr>
            </a:lvl3pPr>
            <a:lvl4pPr lvl="3" algn="ctr" rtl="0">
              <a:spcBef>
                <a:spcPts val="0"/>
              </a:spcBef>
              <a:spcAft>
                <a:spcPts val="0"/>
              </a:spcAft>
              <a:buClr>
                <a:schemeClr val="dk1"/>
              </a:buClr>
              <a:buSzPts val="7200"/>
              <a:buNone/>
              <a:defRPr sz="9600">
                <a:solidFill>
                  <a:schemeClr val="dk1"/>
                </a:solidFill>
              </a:defRPr>
            </a:lvl4pPr>
            <a:lvl5pPr lvl="4" algn="ctr" rtl="0">
              <a:spcBef>
                <a:spcPts val="0"/>
              </a:spcBef>
              <a:spcAft>
                <a:spcPts val="0"/>
              </a:spcAft>
              <a:buClr>
                <a:schemeClr val="dk1"/>
              </a:buClr>
              <a:buSzPts val="7200"/>
              <a:buNone/>
              <a:defRPr sz="9600">
                <a:solidFill>
                  <a:schemeClr val="dk1"/>
                </a:solidFill>
              </a:defRPr>
            </a:lvl5pPr>
            <a:lvl6pPr lvl="5" algn="ctr" rtl="0">
              <a:spcBef>
                <a:spcPts val="0"/>
              </a:spcBef>
              <a:spcAft>
                <a:spcPts val="0"/>
              </a:spcAft>
              <a:buClr>
                <a:schemeClr val="dk1"/>
              </a:buClr>
              <a:buSzPts val="7200"/>
              <a:buNone/>
              <a:defRPr sz="9600">
                <a:solidFill>
                  <a:schemeClr val="dk1"/>
                </a:solidFill>
              </a:defRPr>
            </a:lvl6pPr>
            <a:lvl7pPr lvl="6" algn="ctr" rtl="0">
              <a:spcBef>
                <a:spcPts val="0"/>
              </a:spcBef>
              <a:spcAft>
                <a:spcPts val="0"/>
              </a:spcAft>
              <a:buClr>
                <a:schemeClr val="dk1"/>
              </a:buClr>
              <a:buSzPts val="7200"/>
              <a:buNone/>
              <a:defRPr sz="9600">
                <a:solidFill>
                  <a:schemeClr val="dk1"/>
                </a:solidFill>
              </a:defRPr>
            </a:lvl7pPr>
            <a:lvl8pPr lvl="7" algn="ctr" rtl="0">
              <a:spcBef>
                <a:spcPts val="0"/>
              </a:spcBef>
              <a:spcAft>
                <a:spcPts val="0"/>
              </a:spcAft>
              <a:buClr>
                <a:schemeClr val="dk1"/>
              </a:buClr>
              <a:buSzPts val="7200"/>
              <a:buNone/>
              <a:defRPr sz="9600">
                <a:solidFill>
                  <a:schemeClr val="dk1"/>
                </a:solidFill>
              </a:defRPr>
            </a:lvl8pPr>
            <a:lvl9pPr lvl="8" algn="ctr" rtl="0">
              <a:spcBef>
                <a:spcPts val="0"/>
              </a:spcBef>
              <a:spcAft>
                <a:spcPts val="0"/>
              </a:spcAft>
              <a:buClr>
                <a:schemeClr val="dk1"/>
              </a:buClr>
              <a:buSzPts val="7200"/>
              <a:buNone/>
              <a:defRPr sz="9600">
                <a:solidFill>
                  <a:schemeClr val="dk1"/>
                </a:solidFill>
              </a:defRPr>
            </a:lvl9pPr>
          </a:lstStyle>
          <a:p>
            <a:r>
              <a:t>xx%</a:t>
            </a:r>
          </a:p>
        </p:txBody>
      </p:sp>
      <p:sp>
        <p:nvSpPr>
          <p:cNvPr id="104" name="Google Shape;104;p11"/>
          <p:cNvSpPr txBox="1">
            <a:spLocks noGrp="1"/>
          </p:cNvSpPr>
          <p:nvPr>
            <p:ph type="subTitle" idx="1"/>
          </p:nvPr>
        </p:nvSpPr>
        <p:spPr>
          <a:xfrm flipH="1">
            <a:off x="6873349" y="4603337"/>
            <a:ext cx="2025600" cy="1028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sz="1867"/>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
        <p:nvSpPr>
          <p:cNvPr id="105" name="Google Shape;105;p11"/>
          <p:cNvSpPr txBox="1">
            <a:spLocks noGrp="1"/>
          </p:cNvSpPr>
          <p:nvPr>
            <p:ph type="title" idx="2" hasCustomPrompt="1"/>
          </p:nvPr>
        </p:nvSpPr>
        <p:spPr>
          <a:xfrm>
            <a:off x="2726217" y="3086767"/>
            <a:ext cx="2321200" cy="5852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7200"/>
              <a:buNone/>
              <a:defRPr sz="5333" b="0"/>
            </a:lvl1pPr>
            <a:lvl2pPr lvl="1" algn="ctr" rtl="0">
              <a:spcBef>
                <a:spcPts val="0"/>
              </a:spcBef>
              <a:spcAft>
                <a:spcPts val="0"/>
              </a:spcAft>
              <a:buClr>
                <a:schemeClr val="dk1"/>
              </a:buClr>
              <a:buSzPts val="7200"/>
              <a:buNone/>
              <a:defRPr sz="9600">
                <a:solidFill>
                  <a:schemeClr val="dk1"/>
                </a:solidFill>
              </a:defRPr>
            </a:lvl2pPr>
            <a:lvl3pPr lvl="2" algn="ctr" rtl="0">
              <a:spcBef>
                <a:spcPts val="0"/>
              </a:spcBef>
              <a:spcAft>
                <a:spcPts val="0"/>
              </a:spcAft>
              <a:buClr>
                <a:schemeClr val="dk1"/>
              </a:buClr>
              <a:buSzPts val="7200"/>
              <a:buNone/>
              <a:defRPr sz="9600">
                <a:solidFill>
                  <a:schemeClr val="dk1"/>
                </a:solidFill>
              </a:defRPr>
            </a:lvl3pPr>
            <a:lvl4pPr lvl="3" algn="ctr" rtl="0">
              <a:spcBef>
                <a:spcPts val="0"/>
              </a:spcBef>
              <a:spcAft>
                <a:spcPts val="0"/>
              </a:spcAft>
              <a:buClr>
                <a:schemeClr val="dk1"/>
              </a:buClr>
              <a:buSzPts val="7200"/>
              <a:buNone/>
              <a:defRPr sz="9600">
                <a:solidFill>
                  <a:schemeClr val="dk1"/>
                </a:solidFill>
              </a:defRPr>
            </a:lvl4pPr>
            <a:lvl5pPr lvl="4" algn="ctr" rtl="0">
              <a:spcBef>
                <a:spcPts val="0"/>
              </a:spcBef>
              <a:spcAft>
                <a:spcPts val="0"/>
              </a:spcAft>
              <a:buClr>
                <a:schemeClr val="dk1"/>
              </a:buClr>
              <a:buSzPts val="7200"/>
              <a:buNone/>
              <a:defRPr sz="9600">
                <a:solidFill>
                  <a:schemeClr val="dk1"/>
                </a:solidFill>
              </a:defRPr>
            </a:lvl5pPr>
            <a:lvl6pPr lvl="5" algn="ctr" rtl="0">
              <a:spcBef>
                <a:spcPts val="0"/>
              </a:spcBef>
              <a:spcAft>
                <a:spcPts val="0"/>
              </a:spcAft>
              <a:buClr>
                <a:schemeClr val="dk1"/>
              </a:buClr>
              <a:buSzPts val="7200"/>
              <a:buNone/>
              <a:defRPr sz="9600">
                <a:solidFill>
                  <a:schemeClr val="dk1"/>
                </a:solidFill>
              </a:defRPr>
            </a:lvl6pPr>
            <a:lvl7pPr lvl="6" algn="ctr" rtl="0">
              <a:spcBef>
                <a:spcPts val="0"/>
              </a:spcBef>
              <a:spcAft>
                <a:spcPts val="0"/>
              </a:spcAft>
              <a:buClr>
                <a:schemeClr val="dk1"/>
              </a:buClr>
              <a:buSzPts val="7200"/>
              <a:buNone/>
              <a:defRPr sz="9600">
                <a:solidFill>
                  <a:schemeClr val="dk1"/>
                </a:solidFill>
              </a:defRPr>
            </a:lvl7pPr>
            <a:lvl8pPr lvl="7" algn="ctr" rtl="0">
              <a:spcBef>
                <a:spcPts val="0"/>
              </a:spcBef>
              <a:spcAft>
                <a:spcPts val="0"/>
              </a:spcAft>
              <a:buClr>
                <a:schemeClr val="dk1"/>
              </a:buClr>
              <a:buSzPts val="7200"/>
              <a:buNone/>
              <a:defRPr sz="9600">
                <a:solidFill>
                  <a:schemeClr val="dk1"/>
                </a:solidFill>
              </a:defRPr>
            </a:lvl8pPr>
            <a:lvl9pPr lvl="8" algn="ctr" rtl="0">
              <a:spcBef>
                <a:spcPts val="0"/>
              </a:spcBef>
              <a:spcAft>
                <a:spcPts val="0"/>
              </a:spcAft>
              <a:buClr>
                <a:schemeClr val="dk1"/>
              </a:buClr>
              <a:buSzPts val="7200"/>
              <a:buNone/>
              <a:defRPr sz="9600">
                <a:solidFill>
                  <a:schemeClr val="dk1"/>
                </a:solidFill>
              </a:defRPr>
            </a:lvl9pPr>
          </a:lstStyle>
          <a:p>
            <a:r>
              <a:t>xx%</a:t>
            </a:r>
          </a:p>
        </p:txBody>
      </p:sp>
      <p:sp>
        <p:nvSpPr>
          <p:cNvPr id="106" name="Google Shape;106;p11"/>
          <p:cNvSpPr txBox="1">
            <a:spLocks noGrp="1"/>
          </p:cNvSpPr>
          <p:nvPr>
            <p:ph type="subTitle" idx="3"/>
          </p:nvPr>
        </p:nvSpPr>
        <p:spPr>
          <a:xfrm flipH="1">
            <a:off x="6873452" y="2655393"/>
            <a:ext cx="3598000" cy="13216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1200"/>
              <a:buNone/>
              <a:defRPr sz="2400"/>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
        <p:nvSpPr>
          <p:cNvPr id="107" name="Google Shape;107;p11"/>
          <p:cNvSpPr txBox="1">
            <a:spLocks noGrp="1"/>
          </p:cNvSpPr>
          <p:nvPr>
            <p:ph type="title" idx="4"/>
          </p:nvPr>
        </p:nvSpPr>
        <p:spPr>
          <a:xfrm>
            <a:off x="813349" y="467463"/>
            <a:ext cx="9378000" cy="845600"/>
          </a:xfrm>
          <a:prstGeom prst="rect">
            <a:avLst/>
          </a:prstGeom>
        </p:spPr>
        <p:txBody>
          <a:bodyPr spcFirstLastPara="1" wrap="square" lIns="91425" tIns="91425" rIns="91425" bIns="91425" anchor="t" anchorCtr="0">
            <a:noAutofit/>
          </a:bodyPr>
          <a:lstStyle>
            <a:lvl1pPr lvl="0" rtl="0">
              <a:spcBef>
                <a:spcPts val="0"/>
              </a:spcBef>
              <a:spcAft>
                <a:spcPts val="0"/>
              </a:spcAft>
              <a:buNone/>
              <a:defRPr sz="4000" b="0"/>
            </a:lvl1pPr>
            <a:lvl2pPr lvl="1" rtl="0">
              <a:spcBef>
                <a:spcPts val="0"/>
              </a:spcBef>
              <a:spcAft>
                <a:spcPts val="0"/>
              </a:spcAft>
              <a:buNone/>
              <a:defRPr sz="4000" b="0"/>
            </a:lvl2pPr>
            <a:lvl3pPr lvl="2" rtl="0">
              <a:spcBef>
                <a:spcPts val="0"/>
              </a:spcBef>
              <a:spcAft>
                <a:spcPts val="0"/>
              </a:spcAft>
              <a:buNone/>
              <a:defRPr sz="4000" b="0"/>
            </a:lvl3pPr>
            <a:lvl4pPr lvl="3" rtl="0">
              <a:spcBef>
                <a:spcPts val="0"/>
              </a:spcBef>
              <a:spcAft>
                <a:spcPts val="0"/>
              </a:spcAft>
              <a:buNone/>
              <a:defRPr sz="4000" b="0"/>
            </a:lvl4pPr>
            <a:lvl5pPr lvl="4" rtl="0">
              <a:spcBef>
                <a:spcPts val="0"/>
              </a:spcBef>
              <a:spcAft>
                <a:spcPts val="0"/>
              </a:spcAft>
              <a:buNone/>
              <a:defRPr sz="4000" b="0"/>
            </a:lvl5pPr>
            <a:lvl6pPr lvl="5" rtl="0">
              <a:spcBef>
                <a:spcPts val="0"/>
              </a:spcBef>
              <a:spcAft>
                <a:spcPts val="0"/>
              </a:spcAft>
              <a:buNone/>
              <a:defRPr sz="4000" b="0"/>
            </a:lvl6pPr>
            <a:lvl7pPr lvl="6" rtl="0">
              <a:spcBef>
                <a:spcPts val="0"/>
              </a:spcBef>
              <a:spcAft>
                <a:spcPts val="0"/>
              </a:spcAft>
              <a:buNone/>
              <a:defRPr sz="4000" b="0"/>
            </a:lvl7pPr>
            <a:lvl8pPr lvl="7" rtl="0">
              <a:spcBef>
                <a:spcPts val="0"/>
              </a:spcBef>
              <a:spcAft>
                <a:spcPts val="0"/>
              </a:spcAft>
              <a:buNone/>
              <a:defRPr sz="4000" b="0"/>
            </a:lvl8pPr>
            <a:lvl9pPr lvl="8" rtl="0">
              <a:spcBef>
                <a:spcPts val="0"/>
              </a:spcBef>
              <a:spcAft>
                <a:spcPts val="0"/>
              </a:spcAft>
              <a:buNone/>
              <a:defRPr sz="4000" b="0"/>
            </a:lvl9pPr>
          </a:lstStyle>
          <a:p>
            <a:endParaRPr/>
          </a:p>
        </p:txBody>
      </p:sp>
    </p:spTree>
    <p:extLst>
      <p:ext uri="{BB962C8B-B14F-4D97-AF65-F5344CB8AC3E}">
        <p14:creationId xmlns:p14="http://schemas.microsoft.com/office/powerpoint/2010/main" val="140855689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Title only 2" preserve="1">
  <p:cSld name="Title only 2">
    <p:spTree>
      <p:nvGrpSpPr>
        <p:cNvPr id="1" name="Shape 108"/>
        <p:cNvGrpSpPr/>
        <p:nvPr/>
      </p:nvGrpSpPr>
      <p:grpSpPr>
        <a:xfrm>
          <a:off x="0" y="0"/>
          <a:ext cx="0" cy="0"/>
          <a:chOff x="0" y="0"/>
          <a:chExt cx="0" cy="0"/>
        </a:xfrm>
      </p:grpSpPr>
      <p:grpSp>
        <p:nvGrpSpPr>
          <p:cNvPr id="109" name="Google Shape;109;p12"/>
          <p:cNvGrpSpPr/>
          <p:nvPr/>
        </p:nvGrpSpPr>
        <p:grpSpPr>
          <a:xfrm rot="10800000">
            <a:off x="-28" y="5165401"/>
            <a:ext cx="1521789" cy="1692593"/>
            <a:chOff x="8002655" y="8"/>
            <a:chExt cx="1141342" cy="1269445"/>
          </a:xfrm>
        </p:grpSpPr>
        <p:sp>
          <p:nvSpPr>
            <p:cNvPr id="110" name="Google Shape;110;p12"/>
            <p:cNvSpPr/>
            <p:nvPr/>
          </p:nvSpPr>
          <p:spPr>
            <a:xfrm rot="10800000" flipH="1">
              <a:off x="8002655" y="8"/>
              <a:ext cx="1141340" cy="1269445"/>
            </a:xfrm>
            <a:custGeom>
              <a:avLst/>
              <a:gdLst/>
              <a:ahLst/>
              <a:cxnLst/>
              <a:rect l="l" t="t" r="r" b="b"/>
              <a:pathLst>
                <a:path w="35281" h="39244" extrusionOk="0">
                  <a:moveTo>
                    <a:pt x="1" y="39243"/>
                  </a:moveTo>
                  <a:cubicBezTo>
                    <a:pt x="1" y="39243"/>
                    <a:pt x="23866" y="37982"/>
                    <a:pt x="35280" y="0"/>
                  </a:cubicBezTo>
                  <a:lnTo>
                    <a:pt x="35280" y="39243"/>
                  </a:lnTo>
                  <a:close/>
                </a:path>
              </a:pathLst>
            </a:custGeom>
            <a:gradFill>
              <a:gsLst>
                <a:gs pos="0">
                  <a:schemeClr val="accent2"/>
                </a:gs>
                <a:gs pos="100000">
                  <a:schemeClr val="accen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1" name="Google Shape;111;p12"/>
            <p:cNvSpPr/>
            <p:nvPr/>
          </p:nvSpPr>
          <p:spPr>
            <a:xfrm rot="10800000" flipH="1">
              <a:off x="8237174" y="9"/>
              <a:ext cx="906823" cy="1024517"/>
            </a:xfrm>
            <a:custGeom>
              <a:avLst/>
              <a:gdLst/>
              <a:ahLst/>
              <a:cxnLst/>
              <a:rect l="l" t="t" r="r" b="b"/>
              <a:pathLst>
                <a:path w="25773" h="29118" extrusionOk="0">
                  <a:moveTo>
                    <a:pt x="25772" y="0"/>
                  </a:moveTo>
                  <a:cubicBezTo>
                    <a:pt x="25772" y="0"/>
                    <a:pt x="14842" y="27310"/>
                    <a:pt x="1" y="29117"/>
                  </a:cubicBezTo>
                  <a:lnTo>
                    <a:pt x="25772" y="29117"/>
                  </a:lnTo>
                  <a:close/>
                </a:path>
              </a:pathLst>
            </a:custGeom>
            <a:gradFill>
              <a:gsLst>
                <a:gs pos="0">
                  <a:srgbClr val="FFFFFF">
                    <a:alpha val="0"/>
                  </a:srgbClr>
                </a:gs>
                <a:gs pos="100000">
                  <a:srgbClr val="FFFFFF">
                    <a:alpha val="36078"/>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12" name="Google Shape;112;p12"/>
          <p:cNvGrpSpPr/>
          <p:nvPr/>
        </p:nvGrpSpPr>
        <p:grpSpPr>
          <a:xfrm rot="10800000">
            <a:off x="9252001" y="12"/>
            <a:ext cx="2939995" cy="2976761"/>
            <a:chOff x="-21" y="2910925"/>
            <a:chExt cx="2204996" cy="2232571"/>
          </a:xfrm>
        </p:grpSpPr>
        <p:sp>
          <p:nvSpPr>
            <p:cNvPr id="113" name="Google Shape;113;p12"/>
            <p:cNvSpPr/>
            <p:nvPr/>
          </p:nvSpPr>
          <p:spPr>
            <a:xfrm flipH="1">
              <a:off x="-14" y="2910925"/>
              <a:ext cx="2204988" cy="2232571"/>
            </a:xfrm>
            <a:custGeom>
              <a:avLst/>
              <a:gdLst/>
              <a:ahLst/>
              <a:cxnLst/>
              <a:rect l="l" t="t" r="r" b="b"/>
              <a:pathLst>
                <a:path w="36177" h="40241" extrusionOk="0">
                  <a:moveTo>
                    <a:pt x="36176" y="0"/>
                  </a:moveTo>
                  <a:cubicBezTo>
                    <a:pt x="24474" y="38948"/>
                    <a:pt x="1" y="40238"/>
                    <a:pt x="1" y="40238"/>
                  </a:cubicBezTo>
                  <a:lnTo>
                    <a:pt x="36176" y="40241"/>
                  </a:lnTo>
                  <a:lnTo>
                    <a:pt x="36176" y="0"/>
                  </a:lnTo>
                  <a:close/>
                </a:path>
              </a:pathLst>
            </a:custGeom>
            <a:solidFill>
              <a:srgbClr val="12102F">
                <a:alpha val="541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4" name="Google Shape;114;p12"/>
            <p:cNvSpPr/>
            <p:nvPr/>
          </p:nvSpPr>
          <p:spPr>
            <a:xfrm flipH="1">
              <a:off x="-21" y="3611574"/>
              <a:ext cx="1377370" cy="1531890"/>
            </a:xfrm>
            <a:custGeom>
              <a:avLst/>
              <a:gdLst/>
              <a:ahLst/>
              <a:cxnLst/>
              <a:rect l="l" t="t" r="r" b="b"/>
              <a:pathLst>
                <a:path w="35281" h="39244" extrusionOk="0">
                  <a:moveTo>
                    <a:pt x="1" y="39243"/>
                  </a:moveTo>
                  <a:cubicBezTo>
                    <a:pt x="1" y="39243"/>
                    <a:pt x="23866" y="37982"/>
                    <a:pt x="35280" y="0"/>
                  </a:cubicBezTo>
                  <a:lnTo>
                    <a:pt x="35280" y="39243"/>
                  </a:lnTo>
                  <a:close/>
                </a:path>
              </a:pathLst>
            </a:custGeom>
            <a:gradFill>
              <a:gsLst>
                <a:gs pos="0">
                  <a:schemeClr val="accent2"/>
                </a:gs>
                <a:gs pos="100000">
                  <a:schemeClr val="accen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5" name="Google Shape;115;p12"/>
            <p:cNvSpPr/>
            <p:nvPr/>
          </p:nvSpPr>
          <p:spPr>
            <a:xfrm flipH="1">
              <a:off x="14" y="3907145"/>
              <a:ext cx="1094322" cy="1236350"/>
            </a:xfrm>
            <a:custGeom>
              <a:avLst/>
              <a:gdLst/>
              <a:ahLst/>
              <a:cxnLst/>
              <a:rect l="l" t="t" r="r" b="b"/>
              <a:pathLst>
                <a:path w="25773" h="29118" extrusionOk="0">
                  <a:moveTo>
                    <a:pt x="25772" y="0"/>
                  </a:moveTo>
                  <a:cubicBezTo>
                    <a:pt x="25772" y="0"/>
                    <a:pt x="14842" y="27310"/>
                    <a:pt x="1" y="29117"/>
                  </a:cubicBezTo>
                  <a:lnTo>
                    <a:pt x="25772" y="29117"/>
                  </a:lnTo>
                  <a:close/>
                </a:path>
              </a:pathLst>
            </a:custGeom>
            <a:gradFill>
              <a:gsLst>
                <a:gs pos="0">
                  <a:srgbClr val="FFFFFF">
                    <a:alpha val="0"/>
                  </a:srgbClr>
                </a:gs>
                <a:gs pos="100000">
                  <a:srgbClr val="FFFFFF">
                    <a:alpha val="36078"/>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16" name="Google Shape;116;p12"/>
          <p:cNvSpPr txBox="1">
            <a:spLocks noGrp="1"/>
          </p:cNvSpPr>
          <p:nvPr>
            <p:ph type="title"/>
          </p:nvPr>
        </p:nvSpPr>
        <p:spPr>
          <a:xfrm>
            <a:off x="813349" y="467463"/>
            <a:ext cx="9378000" cy="845600"/>
          </a:xfrm>
          <a:prstGeom prst="rect">
            <a:avLst/>
          </a:prstGeom>
        </p:spPr>
        <p:txBody>
          <a:bodyPr spcFirstLastPara="1" wrap="square" lIns="91425" tIns="91425" rIns="91425" bIns="91425" anchor="t" anchorCtr="0">
            <a:noAutofit/>
          </a:bodyPr>
          <a:lstStyle>
            <a:lvl1pPr lvl="0" rtl="0">
              <a:spcBef>
                <a:spcPts val="0"/>
              </a:spcBef>
              <a:spcAft>
                <a:spcPts val="0"/>
              </a:spcAft>
              <a:buNone/>
              <a:defRPr sz="4000" b="0"/>
            </a:lvl1pPr>
            <a:lvl2pPr lvl="1" rtl="0">
              <a:spcBef>
                <a:spcPts val="0"/>
              </a:spcBef>
              <a:spcAft>
                <a:spcPts val="0"/>
              </a:spcAft>
              <a:buNone/>
              <a:defRPr sz="4000" b="0"/>
            </a:lvl2pPr>
            <a:lvl3pPr lvl="2" rtl="0">
              <a:spcBef>
                <a:spcPts val="0"/>
              </a:spcBef>
              <a:spcAft>
                <a:spcPts val="0"/>
              </a:spcAft>
              <a:buNone/>
              <a:defRPr sz="4000" b="0"/>
            </a:lvl3pPr>
            <a:lvl4pPr lvl="3" rtl="0">
              <a:spcBef>
                <a:spcPts val="0"/>
              </a:spcBef>
              <a:spcAft>
                <a:spcPts val="0"/>
              </a:spcAft>
              <a:buNone/>
              <a:defRPr sz="4000" b="0"/>
            </a:lvl4pPr>
            <a:lvl5pPr lvl="4" rtl="0">
              <a:spcBef>
                <a:spcPts val="0"/>
              </a:spcBef>
              <a:spcAft>
                <a:spcPts val="0"/>
              </a:spcAft>
              <a:buNone/>
              <a:defRPr sz="4000" b="0"/>
            </a:lvl5pPr>
            <a:lvl6pPr lvl="5" rtl="0">
              <a:spcBef>
                <a:spcPts val="0"/>
              </a:spcBef>
              <a:spcAft>
                <a:spcPts val="0"/>
              </a:spcAft>
              <a:buNone/>
              <a:defRPr sz="4000" b="0"/>
            </a:lvl6pPr>
            <a:lvl7pPr lvl="6" rtl="0">
              <a:spcBef>
                <a:spcPts val="0"/>
              </a:spcBef>
              <a:spcAft>
                <a:spcPts val="0"/>
              </a:spcAft>
              <a:buNone/>
              <a:defRPr sz="4000" b="0"/>
            </a:lvl7pPr>
            <a:lvl8pPr lvl="7" rtl="0">
              <a:spcBef>
                <a:spcPts val="0"/>
              </a:spcBef>
              <a:spcAft>
                <a:spcPts val="0"/>
              </a:spcAft>
              <a:buNone/>
              <a:defRPr sz="4000" b="0"/>
            </a:lvl8pPr>
            <a:lvl9pPr lvl="8" rtl="0">
              <a:spcBef>
                <a:spcPts val="0"/>
              </a:spcBef>
              <a:spcAft>
                <a:spcPts val="0"/>
              </a:spcAft>
              <a:buNone/>
              <a:defRPr sz="4000" b="0"/>
            </a:lvl9pPr>
          </a:lstStyle>
          <a:p>
            <a:endParaRPr/>
          </a:p>
        </p:txBody>
      </p:sp>
    </p:spTree>
    <p:extLst>
      <p:ext uri="{BB962C8B-B14F-4D97-AF65-F5344CB8AC3E}">
        <p14:creationId xmlns:p14="http://schemas.microsoft.com/office/powerpoint/2010/main" val="81570527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Small numbers" preserve="1">
  <p:cSld name="Small numbers">
    <p:spTree>
      <p:nvGrpSpPr>
        <p:cNvPr id="1" name="Shape 117"/>
        <p:cNvGrpSpPr/>
        <p:nvPr/>
      </p:nvGrpSpPr>
      <p:grpSpPr>
        <a:xfrm>
          <a:off x="0" y="0"/>
          <a:ext cx="0" cy="0"/>
          <a:chOff x="0" y="0"/>
          <a:chExt cx="0" cy="0"/>
        </a:xfrm>
      </p:grpSpPr>
      <p:grpSp>
        <p:nvGrpSpPr>
          <p:cNvPr id="118" name="Google Shape;118;p13"/>
          <p:cNvGrpSpPr/>
          <p:nvPr/>
        </p:nvGrpSpPr>
        <p:grpSpPr>
          <a:xfrm>
            <a:off x="9" y="3779033"/>
            <a:ext cx="2766825" cy="3079023"/>
            <a:chOff x="6" y="2834274"/>
            <a:chExt cx="2075119" cy="2309267"/>
          </a:xfrm>
        </p:grpSpPr>
        <p:sp>
          <p:nvSpPr>
            <p:cNvPr id="119" name="Google Shape;119;p13"/>
            <p:cNvSpPr/>
            <p:nvPr/>
          </p:nvSpPr>
          <p:spPr>
            <a:xfrm flipH="1">
              <a:off x="12" y="2834274"/>
              <a:ext cx="2075113" cy="2308224"/>
            </a:xfrm>
            <a:custGeom>
              <a:avLst/>
              <a:gdLst/>
              <a:ahLst/>
              <a:cxnLst/>
              <a:rect l="l" t="t" r="r" b="b"/>
              <a:pathLst>
                <a:path w="36177" h="40241" extrusionOk="0">
                  <a:moveTo>
                    <a:pt x="36176" y="0"/>
                  </a:moveTo>
                  <a:cubicBezTo>
                    <a:pt x="24474" y="38948"/>
                    <a:pt x="1" y="40238"/>
                    <a:pt x="1" y="40238"/>
                  </a:cubicBezTo>
                  <a:lnTo>
                    <a:pt x="36176" y="40241"/>
                  </a:lnTo>
                  <a:lnTo>
                    <a:pt x="36176" y="0"/>
                  </a:lnTo>
                  <a:close/>
                </a:path>
              </a:pathLst>
            </a:custGeom>
            <a:solidFill>
              <a:srgbClr val="12102F">
                <a:alpha val="541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0" name="Google Shape;120;p13"/>
            <p:cNvSpPr/>
            <p:nvPr/>
          </p:nvSpPr>
          <p:spPr>
            <a:xfrm flipH="1">
              <a:off x="11" y="2892496"/>
              <a:ext cx="2023718" cy="2251036"/>
            </a:xfrm>
            <a:custGeom>
              <a:avLst/>
              <a:gdLst/>
              <a:ahLst/>
              <a:cxnLst/>
              <a:rect l="l" t="t" r="r" b="b"/>
              <a:pathLst>
                <a:path w="35281" h="39244" extrusionOk="0">
                  <a:moveTo>
                    <a:pt x="1" y="39243"/>
                  </a:moveTo>
                  <a:cubicBezTo>
                    <a:pt x="1" y="39243"/>
                    <a:pt x="23866" y="37982"/>
                    <a:pt x="35280" y="0"/>
                  </a:cubicBezTo>
                  <a:lnTo>
                    <a:pt x="35280" y="39243"/>
                  </a:lnTo>
                  <a:close/>
                </a:path>
              </a:pathLst>
            </a:custGeom>
            <a:gradFill>
              <a:gsLst>
                <a:gs pos="0">
                  <a:schemeClr val="accent2"/>
                </a:gs>
                <a:gs pos="100000">
                  <a:schemeClr val="accen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1" name="Google Shape;121;p13"/>
            <p:cNvSpPr/>
            <p:nvPr/>
          </p:nvSpPr>
          <p:spPr>
            <a:xfrm flipH="1">
              <a:off x="6" y="3473332"/>
              <a:ext cx="1478339" cy="1670208"/>
            </a:xfrm>
            <a:custGeom>
              <a:avLst/>
              <a:gdLst/>
              <a:ahLst/>
              <a:cxnLst/>
              <a:rect l="l" t="t" r="r" b="b"/>
              <a:pathLst>
                <a:path w="25773" h="29118" extrusionOk="0">
                  <a:moveTo>
                    <a:pt x="25772" y="0"/>
                  </a:moveTo>
                  <a:cubicBezTo>
                    <a:pt x="25772" y="0"/>
                    <a:pt x="14842" y="27310"/>
                    <a:pt x="1" y="29117"/>
                  </a:cubicBezTo>
                  <a:lnTo>
                    <a:pt x="25772" y="29117"/>
                  </a:lnTo>
                  <a:close/>
                </a:path>
              </a:pathLst>
            </a:custGeom>
            <a:gradFill>
              <a:gsLst>
                <a:gs pos="0">
                  <a:srgbClr val="FFFFFF">
                    <a:alpha val="0"/>
                  </a:srgbClr>
                </a:gs>
                <a:gs pos="100000">
                  <a:srgbClr val="FFFFFF">
                    <a:alpha val="36078"/>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22" name="Google Shape;122;p13"/>
          <p:cNvGrpSpPr/>
          <p:nvPr/>
        </p:nvGrpSpPr>
        <p:grpSpPr>
          <a:xfrm>
            <a:off x="10670207" y="12"/>
            <a:ext cx="1521789" cy="1692593"/>
            <a:chOff x="8002655" y="8"/>
            <a:chExt cx="1141342" cy="1269445"/>
          </a:xfrm>
        </p:grpSpPr>
        <p:sp>
          <p:nvSpPr>
            <p:cNvPr id="123" name="Google Shape;123;p13"/>
            <p:cNvSpPr/>
            <p:nvPr/>
          </p:nvSpPr>
          <p:spPr>
            <a:xfrm rot="10800000" flipH="1">
              <a:off x="8002655" y="8"/>
              <a:ext cx="1141340" cy="1269445"/>
            </a:xfrm>
            <a:custGeom>
              <a:avLst/>
              <a:gdLst/>
              <a:ahLst/>
              <a:cxnLst/>
              <a:rect l="l" t="t" r="r" b="b"/>
              <a:pathLst>
                <a:path w="35281" h="39244" extrusionOk="0">
                  <a:moveTo>
                    <a:pt x="1" y="39243"/>
                  </a:moveTo>
                  <a:cubicBezTo>
                    <a:pt x="1" y="39243"/>
                    <a:pt x="23866" y="37982"/>
                    <a:pt x="35280" y="0"/>
                  </a:cubicBezTo>
                  <a:lnTo>
                    <a:pt x="35280" y="39243"/>
                  </a:lnTo>
                  <a:close/>
                </a:path>
              </a:pathLst>
            </a:custGeom>
            <a:gradFill>
              <a:gsLst>
                <a:gs pos="0">
                  <a:schemeClr val="accent2"/>
                </a:gs>
                <a:gs pos="100000">
                  <a:schemeClr val="accen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4" name="Google Shape;124;p13"/>
            <p:cNvSpPr/>
            <p:nvPr/>
          </p:nvSpPr>
          <p:spPr>
            <a:xfrm rot="10800000" flipH="1">
              <a:off x="8237174" y="9"/>
              <a:ext cx="906823" cy="1024517"/>
            </a:xfrm>
            <a:custGeom>
              <a:avLst/>
              <a:gdLst/>
              <a:ahLst/>
              <a:cxnLst/>
              <a:rect l="l" t="t" r="r" b="b"/>
              <a:pathLst>
                <a:path w="25773" h="29118" extrusionOk="0">
                  <a:moveTo>
                    <a:pt x="25772" y="0"/>
                  </a:moveTo>
                  <a:cubicBezTo>
                    <a:pt x="25772" y="0"/>
                    <a:pt x="14842" y="27310"/>
                    <a:pt x="1" y="29117"/>
                  </a:cubicBezTo>
                  <a:lnTo>
                    <a:pt x="25772" y="29117"/>
                  </a:lnTo>
                  <a:close/>
                </a:path>
              </a:pathLst>
            </a:custGeom>
            <a:gradFill>
              <a:gsLst>
                <a:gs pos="0">
                  <a:srgbClr val="FFFFFF">
                    <a:alpha val="0"/>
                  </a:srgbClr>
                </a:gs>
                <a:gs pos="100000">
                  <a:srgbClr val="FFFFFF">
                    <a:alpha val="36078"/>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25" name="Google Shape;125;p13"/>
          <p:cNvSpPr txBox="1">
            <a:spLocks noGrp="1"/>
          </p:cNvSpPr>
          <p:nvPr>
            <p:ph type="title" hasCustomPrompt="1"/>
          </p:nvPr>
        </p:nvSpPr>
        <p:spPr>
          <a:xfrm>
            <a:off x="3036717" y="4017300"/>
            <a:ext cx="1407200" cy="6500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dk1"/>
              </a:buClr>
              <a:buSzPts val="7200"/>
              <a:buNone/>
              <a:defRPr b="0"/>
            </a:lvl1pPr>
            <a:lvl2pPr lvl="1" algn="ctr" rtl="0">
              <a:spcBef>
                <a:spcPts val="0"/>
              </a:spcBef>
              <a:spcAft>
                <a:spcPts val="0"/>
              </a:spcAft>
              <a:buClr>
                <a:schemeClr val="dk1"/>
              </a:buClr>
              <a:buSzPts val="7200"/>
              <a:buNone/>
              <a:defRPr sz="9600">
                <a:solidFill>
                  <a:schemeClr val="dk1"/>
                </a:solidFill>
              </a:defRPr>
            </a:lvl2pPr>
            <a:lvl3pPr lvl="2" algn="ctr" rtl="0">
              <a:spcBef>
                <a:spcPts val="0"/>
              </a:spcBef>
              <a:spcAft>
                <a:spcPts val="0"/>
              </a:spcAft>
              <a:buClr>
                <a:schemeClr val="dk1"/>
              </a:buClr>
              <a:buSzPts val="7200"/>
              <a:buNone/>
              <a:defRPr sz="9600">
                <a:solidFill>
                  <a:schemeClr val="dk1"/>
                </a:solidFill>
              </a:defRPr>
            </a:lvl3pPr>
            <a:lvl4pPr lvl="3" algn="ctr" rtl="0">
              <a:spcBef>
                <a:spcPts val="0"/>
              </a:spcBef>
              <a:spcAft>
                <a:spcPts val="0"/>
              </a:spcAft>
              <a:buClr>
                <a:schemeClr val="dk1"/>
              </a:buClr>
              <a:buSzPts val="7200"/>
              <a:buNone/>
              <a:defRPr sz="9600">
                <a:solidFill>
                  <a:schemeClr val="dk1"/>
                </a:solidFill>
              </a:defRPr>
            </a:lvl4pPr>
            <a:lvl5pPr lvl="4" algn="ctr" rtl="0">
              <a:spcBef>
                <a:spcPts val="0"/>
              </a:spcBef>
              <a:spcAft>
                <a:spcPts val="0"/>
              </a:spcAft>
              <a:buClr>
                <a:schemeClr val="dk1"/>
              </a:buClr>
              <a:buSzPts val="7200"/>
              <a:buNone/>
              <a:defRPr sz="9600">
                <a:solidFill>
                  <a:schemeClr val="dk1"/>
                </a:solidFill>
              </a:defRPr>
            </a:lvl5pPr>
            <a:lvl6pPr lvl="5" algn="ctr" rtl="0">
              <a:spcBef>
                <a:spcPts val="0"/>
              </a:spcBef>
              <a:spcAft>
                <a:spcPts val="0"/>
              </a:spcAft>
              <a:buClr>
                <a:schemeClr val="dk1"/>
              </a:buClr>
              <a:buSzPts val="7200"/>
              <a:buNone/>
              <a:defRPr sz="9600">
                <a:solidFill>
                  <a:schemeClr val="dk1"/>
                </a:solidFill>
              </a:defRPr>
            </a:lvl6pPr>
            <a:lvl7pPr lvl="6" algn="ctr" rtl="0">
              <a:spcBef>
                <a:spcPts val="0"/>
              </a:spcBef>
              <a:spcAft>
                <a:spcPts val="0"/>
              </a:spcAft>
              <a:buClr>
                <a:schemeClr val="dk1"/>
              </a:buClr>
              <a:buSzPts val="7200"/>
              <a:buNone/>
              <a:defRPr sz="9600">
                <a:solidFill>
                  <a:schemeClr val="dk1"/>
                </a:solidFill>
              </a:defRPr>
            </a:lvl7pPr>
            <a:lvl8pPr lvl="7" algn="ctr" rtl="0">
              <a:spcBef>
                <a:spcPts val="0"/>
              </a:spcBef>
              <a:spcAft>
                <a:spcPts val="0"/>
              </a:spcAft>
              <a:buClr>
                <a:schemeClr val="dk1"/>
              </a:buClr>
              <a:buSzPts val="7200"/>
              <a:buNone/>
              <a:defRPr sz="9600">
                <a:solidFill>
                  <a:schemeClr val="dk1"/>
                </a:solidFill>
              </a:defRPr>
            </a:lvl8pPr>
            <a:lvl9pPr lvl="8" algn="ctr" rtl="0">
              <a:spcBef>
                <a:spcPts val="0"/>
              </a:spcBef>
              <a:spcAft>
                <a:spcPts val="0"/>
              </a:spcAft>
              <a:buClr>
                <a:schemeClr val="dk1"/>
              </a:buClr>
              <a:buSzPts val="7200"/>
              <a:buNone/>
              <a:defRPr sz="9600">
                <a:solidFill>
                  <a:schemeClr val="dk1"/>
                </a:solidFill>
              </a:defRPr>
            </a:lvl9pPr>
          </a:lstStyle>
          <a:p>
            <a:r>
              <a:t>xx%</a:t>
            </a:r>
          </a:p>
        </p:txBody>
      </p:sp>
      <p:sp>
        <p:nvSpPr>
          <p:cNvPr id="126" name="Google Shape;126;p13"/>
          <p:cNvSpPr txBox="1">
            <a:spLocks noGrp="1"/>
          </p:cNvSpPr>
          <p:nvPr>
            <p:ph type="subTitle" idx="1"/>
          </p:nvPr>
        </p:nvSpPr>
        <p:spPr>
          <a:xfrm flipH="1">
            <a:off x="3036751" y="4667300"/>
            <a:ext cx="1912000" cy="742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sz="1867"/>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
        <p:nvSpPr>
          <p:cNvPr id="127" name="Google Shape;127;p13"/>
          <p:cNvSpPr txBox="1">
            <a:spLocks noGrp="1"/>
          </p:cNvSpPr>
          <p:nvPr>
            <p:ph type="title" idx="2" hasCustomPrompt="1"/>
          </p:nvPr>
        </p:nvSpPr>
        <p:spPr>
          <a:xfrm>
            <a:off x="3036717" y="2109548"/>
            <a:ext cx="1407200" cy="6000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dk1"/>
              </a:buClr>
              <a:buSzPts val="7200"/>
              <a:buNone/>
              <a:defRPr b="0"/>
            </a:lvl1pPr>
            <a:lvl2pPr lvl="1" algn="ctr" rtl="0">
              <a:spcBef>
                <a:spcPts val="0"/>
              </a:spcBef>
              <a:spcAft>
                <a:spcPts val="0"/>
              </a:spcAft>
              <a:buClr>
                <a:schemeClr val="dk1"/>
              </a:buClr>
              <a:buSzPts val="7200"/>
              <a:buNone/>
              <a:defRPr sz="9600">
                <a:solidFill>
                  <a:schemeClr val="dk1"/>
                </a:solidFill>
              </a:defRPr>
            </a:lvl2pPr>
            <a:lvl3pPr lvl="2" algn="ctr" rtl="0">
              <a:spcBef>
                <a:spcPts val="0"/>
              </a:spcBef>
              <a:spcAft>
                <a:spcPts val="0"/>
              </a:spcAft>
              <a:buClr>
                <a:schemeClr val="dk1"/>
              </a:buClr>
              <a:buSzPts val="7200"/>
              <a:buNone/>
              <a:defRPr sz="9600">
                <a:solidFill>
                  <a:schemeClr val="dk1"/>
                </a:solidFill>
              </a:defRPr>
            </a:lvl3pPr>
            <a:lvl4pPr lvl="3" algn="ctr" rtl="0">
              <a:spcBef>
                <a:spcPts val="0"/>
              </a:spcBef>
              <a:spcAft>
                <a:spcPts val="0"/>
              </a:spcAft>
              <a:buClr>
                <a:schemeClr val="dk1"/>
              </a:buClr>
              <a:buSzPts val="7200"/>
              <a:buNone/>
              <a:defRPr sz="9600">
                <a:solidFill>
                  <a:schemeClr val="dk1"/>
                </a:solidFill>
              </a:defRPr>
            </a:lvl4pPr>
            <a:lvl5pPr lvl="4" algn="ctr" rtl="0">
              <a:spcBef>
                <a:spcPts val="0"/>
              </a:spcBef>
              <a:spcAft>
                <a:spcPts val="0"/>
              </a:spcAft>
              <a:buClr>
                <a:schemeClr val="dk1"/>
              </a:buClr>
              <a:buSzPts val="7200"/>
              <a:buNone/>
              <a:defRPr sz="9600">
                <a:solidFill>
                  <a:schemeClr val="dk1"/>
                </a:solidFill>
              </a:defRPr>
            </a:lvl5pPr>
            <a:lvl6pPr lvl="5" algn="ctr" rtl="0">
              <a:spcBef>
                <a:spcPts val="0"/>
              </a:spcBef>
              <a:spcAft>
                <a:spcPts val="0"/>
              </a:spcAft>
              <a:buClr>
                <a:schemeClr val="dk1"/>
              </a:buClr>
              <a:buSzPts val="7200"/>
              <a:buNone/>
              <a:defRPr sz="9600">
                <a:solidFill>
                  <a:schemeClr val="dk1"/>
                </a:solidFill>
              </a:defRPr>
            </a:lvl6pPr>
            <a:lvl7pPr lvl="6" algn="ctr" rtl="0">
              <a:spcBef>
                <a:spcPts val="0"/>
              </a:spcBef>
              <a:spcAft>
                <a:spcPts val="0"/>
              </a:spcAft>
              <a:buClr>
                <a:schemeClr val="dk1"/>
              </a:buClr>
              <a:buSzPts val="7200"/>
              <a:buNone/>
              <a:defRPr sz="9600">
                <a:solidFill>
                  <a:schemeClr val="dk1"/>
                </a:solidFill>
              </a:defRPr>
            </a:lvl7pPr>
            <a:lvl8pPr lvl="7" algn="ctr" rtl="0">
              <a:spcBef>
                <a:spcPts val="0"/>
              </a:spcBef>
              <a:spcAft>
                <a:spcPts val="0"/>
              </a:spcAft>
              <a:buClr>
                <a:schemeClr val="dk1"/>
              </a:buClr>
              <a:buSzPts val="7200"/>
              <a:buNone/>
              <a:defRPr sz="9600">
                <a:solidFill>
                  <a:schemeClr val="dk1"/>
                </a:solidFill>
              </a:defRPr>
            </a:lvl8pPr>
            <a:lvl9pPr lvl="8" algn="ctr" rtl="0">
              <a:spcBef>
                <a:spcPts val="0"/>
              </a:spcBef>
              <a:spcAft>
                <a:spcPts val="0"/>
              </a:spcAft>
              <a:buClr>
                <a:schemeClr val="dk1"/>
              </a:buClr>
              <a:buSzPts val="7200"/>
              <a:buNone/>
              <a:defRPr sz="9600">
                <a:solidFill>
                  <a:schemeClr val="dk1"/>
                </a:solidFill>
              </a:defRPr>
            </a:lvl9pPr>
          </a:lstStyle>
          <a:p>
            <a:r>
              <a:t>xx%</a:t>
            </a:r>
          </a:p>
        </p:txBody>
      </p:sp>
      <p:sp>
        <p:nvSpPr>
          <p:cNvPr id="128" name="Google Shape;128;p13"/>
          <p:cNvSpPr txBox="1">
            <a:spLocks noGrp="1"/>
          </p:cNvSpPr>
          <p:nvPr>
            <p:ph type="subTitle" idx="3"/>
          </p:nvPr>
        </p:nvSpPr>
        <p:spPr>
          <a:xfrm flipH="1">
            <a:off x="3036717" y="2709500"/>
            <a:ext cx="1959200" cy="650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sz="1867"/>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
        <p:nvSpPr>
          <p:cNvPr id="129" name="Google Shape;129;p13"/>
          <p:cNvSpPr txBox="1">
            <a:spLocks noGrp="1"/>
          </p:cNvSpPr>
          <p:nvPr>
            <p:ph type="title" idx="4" hasCustomPrompt="1"/>
          </p:nvPr>
        </p:nvSpPr>
        <p:spPr>
          <a:xfrm>
            <a:off x="8121329" y="4017300"/>
            <a:ext cx="1407200" cy="6500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dk1"/>
              </a:buClr>
              <a:buSzPts val="7200"/>
              <a:buNone/>
              <a:defRPr b="0"/>
            </a:lvl1pPr>
            <a:lvl2pPr lvl="1" algn="ctr" rtl="0">
              <a:spcBef>
                <a:spcPts val="0"/>
              </a:spcBef>
              <a:spcAft>
                <a:spcPts val="0"/>
              </a:spcAft>
              <a:buClr>
                <a:schemeClr val="dk1"/>
              </a:buClr>
              <a:buSzPts val="7200"/>
              <a:buNone/>
              <a:defRPr sz="9600">
                <a:solidFill>
                  <a:schemeClr val="dk1"/>
                </a:solidFill>
              </a:defRPr>
            </a:lvl2pPr>
            <a:lvl3pPr lvl="2" algn="ctr" rtl="0">
              <a:spcBef>
                <a:spcPts val="0"/>
              </a:spcBef>
              <a:spcAft>
                <a:spcPts val="0"/>
              </a:spcAft>
              <a:buClr>
                <a:schemeClr val="dk1"/>
              </a:buClr>
              <a:buSzPts val="7200"/>
              <a:buNone/>
              <a:defRPr sz="9600">
                <a:solidFill>
                  <a:schemeClr val="dk1"/>
                </a:solidFill>
              </a:defRPr>
            </a:lvl3pPr>
            <a:lvl4pPr lvl="3" algn="ctr" rtl="0">
              <a:spcBef>
                <a:spcPts val="0"/>
              </a:spcBef>
              <a:spcAft>
                <a:spcPts val="0"/>
              </a:spcAft>
              <a:buClr>
                <a:schemeClr val="dk1"/>
              </a:buClr>
              <a:buSzPts val="7200"/>
              <a:buNone/>
              <a:defRPr sz="9600">
                <a:solidFill>
                  <a:schemeClr val="dk1"/>
                </a:solidFill>
              </a:defRPr>
            </a:lvl4pPr>
            <a:lvl5pPr lvl="4" algn="ctr" rtl="0">
              <a:spcBef>
                <a:spcPts val="0"/>
              </a:spcBef>
              <a:spcAft>
                <a:spcPts val="0"/>
              </a:spcAft>
              <a:buClr>
                <a:schemeClr val="dk1"/>
              </a:buClr>
              <a:buSzPts val="7200"/>
              <a:buNone/>
              <a:defRPr sz="9600">
                <a:solidFill>
                  <a:schemeClr val="dk1"/>
                </a:solidFill>
              </a:defRPr>
            </a:lvl5pPr>
            <a:lvl6pPr lvl="5" algn="ctr" rtl="0">
              <a:spcBef>
                <a:spcPts val="0"/>
              </a:spcBef>
              <a:spcAft>
                <a:spcPts val="0"/>
              </a:spcAft>
              <a:buClr>
                <a:schemeClr val="dk1"/>
              </a:buClr>
              <a:buSzPts val="7200"/>
              <a:buNone/>
              <a:defRPr sz="9600">
                <a:solidFill>
                  <a:schemeClr val="dk1"/>
                </a:solidFill>
              </a:defRPr>
            </a:lvl6pPr>
            <a:lvl7pPr lvl="6" algn="ctr" rtl="0">
              <a:spcBef>
                <a:spcPts val="0"/>
              </a:spcBef>
              <a:spcAft>
                <a:spcPts val="0"/>
              </a:spcAft>
              <a:buClr>
                <a:schemeClr val="dk1"/>
              </a:buClr>
              <a:buSzPts val="7200"/>
              <a:buNone/>
              <a:defRPr sz="9600">
                <a:solidFill>
                  <a:schemeClr val="dk1"/>
                </a:solidFill>
              </a:defRPr>
            </a:lvl7pPr>
            <a:lvl8pPr lvl="7" algn="ctr" rtl="0">
              <a:spcBef>
                <a:spcPts val="0"/>
              </a:spcBef>
              <a:spcAft>
                <a:spcPts val="0"/>
              </a:spcAft>
              <a:buClr>
                <a:schemeClr val="dk1"/>
              </a:buClr>
              <a:buSzPts val="7200"/>
              <a:buNone/>
              <a:defRPr sz="9600">
                <a:solidFill>
                  <a:schemeClr val="dk1"/>
                </a:solidFill>
              </a:defRPr>
            </a:lvl8pPr>
            <a:lvl9pPr lvl="8" algn="ctr" rtl="0">
              <a:spcBef>
                <a:spcPts val="0"/>
              </a:spcBef>
              <a:spcAft>
                <a:spcPts val="0"/>
              </a:spcAft>
              <a:buClr>
                <a:schemeClr val="dk1"/>
              </a:buClr>
              <a:buSzPts val="7200"/>
              <a:buNone/>
              <a:defRPr sz="9600">
                <a:solidFill>
                  <a:schemeClr val="dk1"/>
                </a:solidFill>
              </a:defRPr>
            </a:lvl9pPr>
          </a:lstStyle>
          <a:p>
            <a:r>
              <a:t>xx%</a:t>
            </a:r>
          </a:p>
        </p:txBody>
      </p:sp>
      <p:sp>
        <p:nvSpPr>
          <p:cNvPr id="130" name="Google Shape;130;p13"/>
          <p:cNvSpPr txBox="1">
            <a:spLocks noGrp="1"/>
          </p:cNvSpPr>
          <p:nvPr>
            <p:ph type="subTitle" idx="5"/>
          </p:nvPr>
        </p:nvSpPr>
        <p:spPr>
          <a:xfrm flipH="1">
            <a:off x="8121329" y="4667308"/>
            <a:ext cx="2025600" cy="1028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sz="1867"/>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
        <p:nvSpPr>
          <p:cNvPr id="131" name="Google Shape;131;p13"/>
          <p:cNvSpPr txBox="1">
            <a:spLocks noGrp="1"/>
          </p:cNvSpPr>
          <p:nvPr>
            <p:ph type="title" idx="6" hasCustomPrompt="1"/>
          </p:nvPr>
        </p:nvSpPr>
        <p:spPr>
          <a:xfrm>
            <a:off x="8121313" y="2018600"/>
            <a:ext cx="2321200" cy="6500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dk1"/>
              </a:buClr>
              <a:buSzPts val="7200"/>
              <a:buNone/>
              <a:defRPr b="0"/>
            </a:lvl1pPr>
            <a:lvl2pPr lvl="1" algn="ctr" rtl="0">
              <a:spcBef>
                <a:spcPts val="0"/>
              </a:spcBef>
              <a:spcAft>
                <a:spcPts val="0"/>
              </a:spcAft>
              <a:buClr>
                <a:schemeClr val="dk1"/>
              </a:buClr>
              <a:buSzPts val="7200"/>
              <a:buNone/>
              <a:defRPr sz="9600">
                <a:solidFill>
                  <a:schemeClr val="dk1"/>
                </a:solidFill>
              </a:defRPr>
            </a:lvl2pPr>
            <a:lvl3pPr lvl="2" algn="ctr" rtl="0">
              <a:spcBef>
                <a:spcPts val="0"/>
              </a:spcBef>
              <a:spcAft>
                <a:spcPts val="0"/>
              </a:spcAft>
              <a:buClr>
                <a:schemeClr val="dk1"/>
              </a:buClr>
              <a:buSzPts val="7200"/>
              <a:buNone/>
              <a:defRPr sz="9600">
                <a:solidFill>
                  <a:schemeClr val="dk1"/>
                </a:solidFill>
              </a:defRPr>
            </a:lvl3pPr>
            <a:lvl4pPr lvl="3" algn="ctr" rtl="0">
              <a:spcBef>
                <a:spcPts val="0"/>
              </a:spcBef>
              <a:spcAft>
                <a:spcPts val="0"/>
              </a:spcAft>
              <a:buClr>
                <a:schemeClr val="dk1"/>
              </a:buClr>
              <a:buSzPts val="7200"/>
              <a:buNone/>
              <a:defRPr sz="9600">
                <a:solidFill>
                  <a:schemeClr val="dk1"/>
                </a:solidFill>
              </a:defRPr>
            </a:lvl4pPr>
            <a:lvl5pPr lvl="4" algn="ctr" rtl="0">
              <a:spcBef>
                <a:spcPts val="0"/>
              </a:spcBef>
              <a:spcAft>
                <a:spcPts val="0"/>
              </a:spcAft>
              <a:buClr>
                <a:schemeClr val="dk1"/>
              </a:buClr>
              <a:buSzPts val="7200"/>
              <a:buNone/>
              <a:defRPr sz="9600">
                <a:solidFill>
                  <a:schemeClr val="dk1"/>
                </a:solidFill>
              </a:defRPr>
            </a:lvl5pPr>
            <a:lvl6pPr lvl="5" algn="ctr" rtl="0">
              <a:spcBef>
                <a:spcPts val="0"/>
              </a:spcBef>
              <a:spcAft>
                <a:spcPts val="0"/>
              </a:spcAft>
              <a:buClr>
                <a:schemeClr val="dk1"/>
              </a:buClr>
              <a:buSzPts val="7200"/>
              <a:buNone/>
              <a:defRPr sz="9600">
                <a:solidFill>
                  <a:schemeClr val="dk1"/>
                </a:solidFill>
              </a:defRPr>
            </a:lvl6pPr>
            <a:lvl7pPr lvl="6" algn="ctr" rtl="0">
              <a:spcBef>
                <a:spcPts val="0"/>
              </a:spcBef>
              <a:spcAft>
                <a:spcPts val="0"/>
              </a:spcAft>
              <a:buClr>
                <a:schemeClr val="dk1"/>
              </a:buClr>
              <a:buSzPts val="7200"/>
              <a:buNone/>
              <a:defRPr sz="9600">
                <a:solidFill>
                  <a:schemeClr val="dk1"/>
                </a:solidFill>
              </a:defRPr>
            </a:lvl7pPr>
            <a:lvl8pPr lvl="7" algn="ctr" rtl="0">
              <a:spcBef>
                <a:spcPts val="0"/>
              </a:spcBef>
              <a:spcAft>
                <a:spcPts val="0"/>
              </a:spcAft>
              <a:buClr>
                <a:schemeClr val="dk1"/>
              </a:buClr>
              <a:buSzPts val="7200"/>
              <a:buNone/>
              <a:defRPr sz="9600">
                <a:solidFill>
                  <a:schemeClr val="dk1"/>
                </a:solidFill>
              </a:defRPr>
            </a:lvl8pPr>
            <a:lvl9pPr lvl="8" algn="ctr" rtl="0">
              <a:spcBef>
                <a:spcPts val="0"/>
              </a:spcBef>
              <a:spcAft>
                <a:spcPts val="0"/>
              </a:spcAft>
              <a:buClr>
                <a:schemeClr val="dk1"/>
              </a:buClr>
              <a:buSzPts val="7200"/>
              <a:buNone/>
              <a:defRPr sz="9600">
                <a:solidFill>
                  <a:schemeClr val="dk1"/>
                </a:solidFill>
              </a:defRPr>
            </a:lvl9pPr>
          </a:lstStyle>
          <a:p>
            <a:r>
              <a:t>xx%</a:t>
            </a:r>
          </a:p>
        </p:txBody>
      </p:sp>
      <p:sp>
        <p:nvSpPr>
          <p:cNvPr id="132" name="Google Shape;132;p13"/>
          <p:cNvSpPr txBox="1">
            <a:spLocks noGrp="1"/>
          </p:cNvSpPr>
          <p:nvPr>
            <p:ph type="subTitle" idx="7"/>
          </p:nvPr>
        </p:nvSpPr>
        <p:spPr>
          <a:xfrm flipH="1">
            <a:off x="8121329" y="2671441"/>
            <a:ext cx="1694000" cy="1028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sz="1867"/>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
        <p:nvSpPr>
          <p:cNvPr id="133" name="Google Shape;133;p13"/>
          <p:cNvSpPr txBox="1">
            <a:spLocks noGrp="1"/>
          </p:cNvSpPr>
          <p:nvPr>
            <p:ph type="title" idx="8"/>
          </p:nvPr>
        </p:nvSpPr>
        <p:spPr>
          <a:xfrm>
            <a:off x="813349" y="467463"/>
            <a:ext cx="9378000" cy="845600"/>
          </a:xfrm>
          <a:prstGeom prst="rect">
            <a:avLst/>
          </a:prstGeom>
        </p:spPr>
        <p:txBody>
          <a:bodyPr spcFirstLastPara="1" wrap="square" lIns="91425" tIns="91425" rIns="91425" bIns="91425" anchor="t" anchorCtr="0">
            <a:noAutofit/>
          </a:bodyPr>
          <a:lstStyle>
            <a:lvl1pPr lvl="0" rtl="0">
              <a:spcBef>
                <a:spcPts val="0"/>
              </a:spcBef>
              <a:spcAft>
                <a:spcPts val="0"/>
              </a:spcAft>
              <a:buNone/>
              <a:defRPr sz="4000" b="0"/>
            </a:lvl1pPr>
            <a:lvl2pPr lvl="1" rtl="0">
              <a:spcBef>
                <a:spcPts val="0"/>
              </a:spcBef>
              <a:spcAft>
                <a:spcPts val="0"/>
              </a:spcAft>
              <a:buNone/>
              <a:defRPr sz="4000" b="0"/>
            </a:lvl2pPr>
            <a:lvl3pPr lvl="2" rtl="0">
              <a:spcBef>
                <a:spcPts val="0"/>
              </a:spcBef>
              <a:spcAft>
                <a:spcPts val="0"/>
              </a:spcAft>
              <a:buNone/>
              <a:defRPr sz="4000" b="0"/>
            </a:lvl3pPr>
            <a:lvl4pPr lvl="3" rtl="0">
              <a:spcBef>
                <a:spcPts val="0"/>
              </a:spcBef>
              <a:spcAft>
                <a:spcPts val="0"/>
              </a:spcAft>
              <a:buNone/>
              <a:defRPr sz="4000" b="0"/>
            </a:lvl4pPr>
            <a:lvl5pPr lvl="4" rtl="0">
              <a:spcBef>
                <a:spcPts val="0"/>
              </a:spcBef>
              <a:spcAft>
                <a:spcPts val="0"/>
              </a:spcAft>
              <a:buNone/>
              <a:defRPr sz="4000" b="0"/>
            </a:lvl5pPr>
            <a:lvl6pPr lvl="5" rtl="0">
              <a:spcBef>
                <a:spcPts val="0"/>
              </a:spcBef>
              <a:spcAft>
                <a:spcPts val="0"/>
              </a:spcAft>
              <a:buNone/>
              <a:defRPr sz="4000" b="0"/>
            </a:lvl6pPr>
            <a:lvl7pPr lvl="6" rtl="0">
              <a:spcBef>
                <a:spcPts val="0"/>
              </a:spcBef>
              <a:spcAft>
                <a:spcPts val="0"/>
              </a:spcAft>
              <a:buNone/>
              <a:defRPr sz="4000" b="0"/>
            </a:lvl7pPr>
            <a:lvl8pPr lvl="7" rtl="0">
              <a:spcBef>
                <a:spcPts val="0"/>
              </a:spcBef>
              <a:spcAft>
                <a:spcPts val="0"/>
              </a:spcAft>
              <a:buNone/>
              <a:defRPr sz="4000" b="0"/>
            </a:lvl8pPr>
            <a:lvl9pPr lvl="8" rtl="0">
              <a:spcBef>
                <a:spcPts val="0"/>
              </a:spcBef>
              <a:spcAft>
                <a:spcPts val="0"/>
              </a:spcAft>
              <a:buNone/>
              <a:defRPr sz="4000" b="0"/>
            </a:lvl9pPr>
          </a:lstStyle>
          <a:p>
            <a:endParaRPr/>
          </a:p>
        </p:txBody>
      </p:sp>
    </p:spTree>
    <p:extLst>
      <p:ext uri="{BB962C8B-B14F-4D97-AF65-F5344CB8AC3E}">
        <p14:creationId xmlns:p14="http://schemas.microsoft.com/office/powerpoint/2010/main" val="257213537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Table of contents" preserve="1">
  <p:cSld name="Table of contents">
    <p:spTree>
      <p:nvGrpSpPr>
        <p:cNvPr id="1" name="Shape 134"/>
        <p:cNvGrpSpPr/>
        <p:nvPr/>
      </p:nvGrpSpPr>
      <p:grpSpPr>
        <a:xfrm>
          <a:off x="0" y="0"/>
          <a:ext cx="0" cy="0"/>
          <a:chOff x="0" y="0"/>
          <a:chExt cx="0" cy="0"/>
        </a:xfrm>
      </p:grpSpPr>
      <p:sp>
        <p:nvSpPr>
          <p:cNvPr id="135" name="Google Shape;135;p14"/>
          <p:cNvSpPr/>
          <p:nvPr/>
        </p:nvSpPr>
        <p:spPr>
          <a:xfrm rot="10800000">
            <a:off x="6610745" y="0"/>
            <a:ext cx="5654097" cy="6858107"/>
          </a:xfrm>
          <a:custGeom>
            <a:avLst/>
            <a:gdLst/>
            <a:ahLst/>
            <a:cxnLst/>
            <a:rect l="l" t="t" r="r" b="b"/>
            <a:pathLst>
              <a:path w="64707" h="78486" extrusionOk="0">
                <a:moveTo>
                  <a:pt x="2631" y="0"/>
                </a:moveTo>
                <a:cubicBezTo>
                  <a:pt x="2631" y="0"/>
                  <a:pt x="10424" y="78486"/>
                  <a:pt x="64707" y="78486"/>
                </a:cubicBezTo>
                <a:lnTo>
                  <a:pt x="0" y="78486"/>
                </a:lnTo>
                <a:lnTo>
                  <a:pt x="0" y="0"/>
                </a:lnTo>
                <a:close/>
              </a:path>
            </a:pathLst>
          </a:custGeom>
          <a:gradFill>
            <a:gsLst>
              <a:gs pos="0">
                <a:srgbClr val="8AAFDC">
                  <a:alpha val="18039"/>
                </a:srgbClr>
              </a:gs>
              <a:gs pos="100000">
                <a:srgbClr val="114CA0">
                  <a:alpha val="29019"/>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6" name="Google Shape;136;p14"/>
          <p:cNvSpPr txBox="1">
            <a:spLocks noGrp="1"/>
          </p:cNvSpPr>
          <p:nvPr>
            <p:ph type="subTitle" idx="1"/>
          </p:nvPr>
        </p:nvSpPr>
        <p:spPr>
          <a:xfrm flipH="1">
            <a:off x="2199400" y="1790201"/>
            <a:ext cx="4379200" cy="832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7" name="Google Shape;137;p14"/>
          <p:cNvSpPr txBox="1">
            <a:spLocks noGrp="1"/>
          </p:cNvSpPr>
          <p:nvPr>
            <p:ph type="subTitle" idx="2"/>
          </p:nvPr>
        </p:nvSpPr>
        <p:spPr>
          <a:xfrm flipH="1">
            <a:off x="2199400" y="4176643"/>
            <a:ext cx="4379200" cy="856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8" name="Google Shape;138;p14"/>
          <p:cNvSpPr txBox="1">
            <a:spLocks noGrp="1"/>
          </p:cNvSpPr>
          <p:nvPr>
            <p:ph type="title" hasCustomPrompt="1"/>
          </p:nvPr>
        </p:nvSpPr>
        <p:spPr>
          <a:xfrm>
            <a:off x="993997" y="1677577"/>
            <a:ext cx="933600" cy="7704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SzPts val="2400"/>
              <a:buNone/>
              <a:defRPr sz="3200"/>
            </a:lvl1pPr>
            <a:lvl2pPr lvl="1" algn="ctr" rtl="0">
              <a:spcBef>
                <a:spcPts val="0"/>
              </a:spcBef>
              <a:spcAft>
                <a:spcPts val="0"/>
              </a:spcAft>
              <a:buSzPts val="2400"/>
              <a:buFont typeface="Fira Sans Extra Condensed Medium"/>
              <a:buNone/>
              <a:defRPr sz="3200">
                <a:latin typeface="Fira Sans Extra Condensed Medium"/>
                <a:ea typeface="Fira Sans Extra Condensed Medium"/>
                <a:cs typeface="Fira Sans Extra Condensed Medium"/>
                <a:sym typeface="Fira Sans Extra Condensed Medium"/>
              </a:defRPr>
            </a:lvl2pPr>
            <a:lvl3pPr lvl="2" algn="ctr" rtl="0">
              <a:spcBef>
                <a:spcPts val="0"/>
              </a:spcBef>
              <a:spcAft>
                <a:spcPts val="0"/>
              </a:spcAft>
              <a:buSzPts val="2400"/>
              <a:buFont typeface="Fira Sans Extra Condensed Medium"/>
              <a:buNone/>
              <a:defRPr sz="3200">
                <a:latin typeface="Fira Sans Extra Condensed Medium"/>
                <a:ea typeface="Fira Sans Extra Condensed Medium"/>
                <a:cs typeface="Fira Sans Extra Condensed Medium"/>
                <a:sym typeface="Fira Sans Extra Condensed Medium"/>
              </a:defRPr>
            </a:lvl3pPr>
            <a:lvl4pPr lvl="3" algn="ctr" rtl="0">
              <a:spcBef>
                <a:spcPts val="0"/>
              </a:spcBef>
              <a:spcAft>
                <a:spcPts val="0"/>
              </a:spcAft>
              <a:buSzPts val="2400"/>
              <a:buFont typeface="Fira Sans Extra Condensed Medium"/>
              <a:buNone/>
              <a:defRPr sz="3200">
                <a:latin typeface="Fira Sans Extra Condensed Medium"/>
                <a:ea typeface="Fira Sans Extra Condensed Medium"/>
                <a:cs typeface="Fira Sans Extra Condensed Medium"/>
                <a:sym typeface="Fira Sans Extra Condensed Medium"/>
              </a:defRPr>
            </a:lvl4pPr>
            <a:lvl5pPr lvl="4" algn="ctr" rtl="0">
              <a:spcBef>
                <a:spcPts val="0"/>
              </a:spcBef>
              <a:spcAft>
                <a:spcPts val="0"/>
              </a:spcAft>
              <a:buSzPts val="2400"/>
              <a:buFont typeface="Fira Sans Extra Condensed Medium"/>
              <a:buNone/>
              <a:defRPr sz="3200">
                <a:latin typeface="Fira Sans Extra Condensed Medium"/>
                <a:ea typeface="Fira Sans Extra Condensed Medium"/>
                <a:cs typeface="Fira Sans Extra Condensed Medium"/>
                <a:sym typeface="Fira Sans Extra Condensed Medium"/>
              </a:defRPr>
            </a:lvl5pPr>
            <a:lvl6pPr lvl="5" algn="ctr" rtl="0">
              <a:spcBef>
                <a:spcPts val="0"/>
              </a:spcBef>
              <a:spcAft>
                <a:spcPts val="0"/>
              </a:spcAft>
              <a:buSzPts val="2400"/>
              <a:buFont typeface="Fira Sans Extra Condensed Medium"/>
              <a:buNone/>
              <a:defRPr sz="3200">
                <a:latin typeface="Fira Sans Extra Condensed Medium"/>
                <a:ea typeface="Fira Sans Extra Condensed Medium"/>
                <a:cs typeface="Fira Sans Extra Condensed Medium"/>
                <a:sym typeface="Fira Sans Extra Condensed Medium"/>
              </a:defRPr>
            </a:lvl6pPr>
            <a:lvl7pPr lvl="6" algn="ctr" rtl="0">
              <a:spcBef>
                <a:spcPts val="0"/>
              </a:spcBef>
              <a:spcAft>
                <a:spcPts val="0"/>
              </a:spcAft>
              <a:buSzPts val="2400"/>
              <a:buFont typeface="Fira Sans Extra Condensed Medium"/>
              <a:buNone/>
              <a:defRPr sz="3200">
                <a:latin typeface="Fira Sans Extra Condensed Medium"/>
                <a:ea typeface="Fira Sans Extra Condensed Medium"/>
                <a:cs typeface="Fira Sans Extra Condensed Medium"/>
                <a:sym typeface="Fira Sans Extra Condensed Medium"/>
              </a:defRPr>
            </a:lvl7pPr>
            <a:lvl8pPr lvl="7" algn="ctr" rtl="0">
              <a:spcBef>
                <a:spcPts val="0"/>
              </a:spcBef>
              <a:spcAft>
                <a:spcPts val="0"/>
              </a:spcAft>
              <a:buSzPts val="2400"/>
              <a:buFont typeface="Fira Sans Extra Condensed Medium"/>
              <a:buNone/>
              <a:defRPr sz="3200">
                <a:latin typeface="Fira Sans Extra Condensed Medium"/>
                <a:ea typeface="Fira Sans Extra Condensed Medium"/>
                <a:cs typeface="Fira Sans Extra Condensed Medium"/>
                <a:sym typeface="Fira Sans Extra Condensed Medium"/>
              </a:defRPr>
            </a:lvl8pPr>
            <a:lvl9pPr lvl="8" algn="ctr" rtl="0">
              <a:spcBef>
                <a:spcPts val="0"/>
              </a:spcBef>
              <a:spcAft>
                <a:spcPts val="0"/>
              </a:spcAft>
              <a:buSzPts val="2400"/>
              <a:buFont typeface="Fira Sans Extra Condensed Medium"/>
              <a:buNone/>
              <a:defRPr sz="3200">
                <a:latin typeface="Fira Sans Extra Condensed Medium"/>
                <a:ea typeface="Fira Sans Extra Condensed Medium"/>
                <a:cs typeface="Fira Sans Extra Condensed Medium"/>
                <a:sym typeface="Fira Sans Extra Condensed Medium"/>
              </a:defRPr>
            </a:lvl9pPr>
          </a:lstStyle>
          <a:p>
            <a:r>
              <a:t>xx%</a:t>
            </a:r>
          </a:p>
        </p:txBody>
      </p:sp>
      <p:sp>
        <p:nvSpPr>
          <p:cNvPr id="139" name="Google Shape;139;p14"/>
          <p:cNvSpPr txBox="1">
            <a:spLocks noGrp="1"/>
          </p:cNvSpPr>
          <p:nvPr>
            <p:ph type="subTitle" idx="3"/>
          </p:nvPr>
        </p:nvSpPr>
        <p:spPr>
          <a:xfrm flipH="1">
            <a:off x="2199400" y="2984801"/>
            <a:ext cx="4379200" cy="856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40" name="Google Shape;140;p14"/>
          <p:cNvSpPr txBox="1">
            <a:spLocks noGrp="1"/>
          </p:cNvSpPr>
          <p:nvPr>
            <p:ph type="subTitle" idx="4"/>
          </p:nvPr>
        </p:nvSpPr>
        <p:spPr>
          <a:xfrm flipH="1">
            <a:off x="2199596" y="1266283"/>
            <a:ext cx="3608400" cy="7584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1400"/>
              <a:buFont typeface="Oswald"/>
              <a:buNone/>
              <a:defRPr sz="2667">
                <a:latin typeface="Poppins Medium"/>
                <a:ea typeface="Poppins Medium"/>
                <a:cs typeface="Poppins Medium"/>
                <a:sym typeface="Poppins Medium"/>
              </a:defRPr>
            </a:lvl1pPr>
            <a:lvl2pPr lvl="1" algn="ctr" rtl="0">
              <a:lnSpc>
                <a:spcPct val="100000"/>
              </a:lnSpc>
              <a:spcBef>
                <a:spcPts val="0"/>
              </a:spcBef>
              <a:spcAft>
                <a:spcPts val="0"/>
              </a:spcAft>
              <a:buSzPts val="1400"/>
              <a:buFont typeface="Oswald"/>
              <a:buNone/>
              <a:defRPr>
                <a:latin typeface="Oswald"/>
                <a:ea typeface="Oswald"/>
                <a:cs typeface="Oswald"/>
                <a:sym typeface="Oswald"/>
              </a:defRPr>
            </a:lvl2pPr>
            <a:lvl3pPr lvl="2" algn="ctr" rtl="0">
              <a:lnSpc>
                <a:spcPct val="100000"/>
              </a:lnSpc>
              <a:spcBef>
                <a:spcPts val="0"/>
              </a:spcBef>
              <a:spcAft>
                <a:spcPts val="0"/>
              </a:spcAft>
              <a:buSzPts val="1400"/>
              <a:buFont typeface="Oswald"/>
              <a:buNone/>
              <a:defRPr>
                <a:latin typeface="Oswald"/>
                <a:ea typeface="Oswald"/>
                <a:cs typeface="Oswald"/>
                <a:sym typeface="Oswald"/>
              </a:defRPr>
            </a:lvl3pPr>
            <a:lvl4pPr lvl="3" algn="ctr" rtl="0">
              <a:lnSpc>
                <a:spcPct val="100000"/>
              </a:lnSpc>
              <a:spcBef>
                <a:spcPts val="0"/>
              </a:spcBef>
              <a:spcAft>
                <a:spcPts val="0"/>
              </a:spcAft>
              <a:buSzPts val="1400"/>
              <a:buFont typeface="Oswald"/>
              <a:buNone/>
              <a:defRPr>
                <a:latin typeface="Oswald"/>
                <a:ea typeface="Oswald"/>
                <a:cs typeface="Oswald"/>
                <a:sym typeface="Oswald"/>
              </a:defRPr>
            </a:lvl4pPr>
            <a:lvl5pPr lvl="4" algn="ctr" rtl="0">
              <a:lnSpc>
                <a:spcPct val="100000"/>
              </a:lnSpc>
              <a:spcBef>
                <a:spcPts val="0"/>
              </a:spcBef>
              <a:spcAft>
                <a:spcPts val="0"/>
              </a:spcAft>
              <a:buSzPts val="1400"/>
              <a:buFont typeface="Oswald"/>
              <a:buNone/>
              <a:defRPr>
                <a:latin typeface="Oswald"/>
                <a:ea typeface="Oswald"/>
                <a:cs typeface="Oswald"/>
                <a:sym typeface="Oswald"/>
              </a:defRPr>
            </a:lvl5pPr>
            <a:lvl6pPr lvl="5" algn="ctr" rtl="0">
              <a:lnSpc>
                <a:spcPct val="100000"/>
              </a:lnSpc>
              <a:spcBef>
                <a:spcPts val="0"/>
              </a:spcBef>
              <a:spcAft>
                <a:spcPts val="0"/>
              </a:spcAft>
              <a:buSzPts val="1400"/>
              <a:buFont typeface="Oswald"/>
              <a:buNone/>
              <a:defRPr>
                <a:latin typeface="Oswald"/>
                <a:ea typeface="Oswald"/>
                <a:cs typeface="Oswald"/>
                <a:sym typeface="Oswald"/>
              </a:defRPr>
            </a:lvl6pPr>
            <a:lvl7pPr lvl="6" algn="ctr" rtl="0">
              <a:lnSpc>
                <a:spcPct val="100000"/>
              </a:lnSpc>
              <a:spcBef>
                <a:spcPts val="0"/>
              </a:spcBef>
              <a:spcAft>
                <a:spcPts val="0"/>
              </a:spcAft>
              <a:buSzPts val="1400"/>
              <a:buFont typeface="Oswald"/>
              <a:buNone/>
              <a:defRPr>
                <a:latin typeface="Oswald"/>
                <a:ea typeface="Oswald"/>
                <a:cs typeface="Oswald"/>
                <a:sym typeface="Oswald"/>
              </a:defRPr>
            </a:lvl7pPr>
            <a:lvl8pPr lvl="7" algn="ctr" rtl="0">
              <a:lnSpc>
                <a:spcPct val="100000"/>
              </a:lnSpc>
              <a:spcBef>
                <a:spcPts val="0"/>
              </a:spcBef>
              <a:spcAft>
                <a:spcPts val="0"/>
              </a:spcAft>
              <a:buSzPts val="1400"/>
              <a:buFont typeface="Oswald"/>
              <a:buNone/>
              <a:defRPr>
                <a:latin typeface="Oswald"/>
                <a:ea typeface="Oswald"/>
                <a:cs typeface="Oswald"/>
                <a:sym typeface="Oswald"/>
              </a:defRPr>
            </a:lvl8pPr>
            <a:lvl9pPr lvl="8" algn="ctr" rtl="0">
              <a:lnSpc>
                <a:spcPct val="100000"/>
              </a:lnSpc>
              <a:spcBef>
                <a:spcPts val="0"/>
              </a:spcBef>
              <a:spcAft>
                <a:spcPts val="0"/>
              </a:spcAft>
              <a:buSzPts val="1400"/>
              <a:buFont typeface="Oswald"/>
              <a:buNone/>
              <a:defRPr>
                <a:latin typeface="Oswald"/>
                <a:ea typeface="Oswald"/>
                <a:cs typeface="Oswald"/>
                <a:sym typeface="Oswald"/>
              </a:defRPr>
            </a:lvl9pPr>
          </a:lstStyle>
          <a:p>
            <a:endParaRPr/>
          </a:p>
        </p:txBody>
      </p:sp>
      <p:sp>
        <p:nvSpPr>
          <p:cNvPr id="141" name="Google Shape;141;p14"/>
          <p:cNvSpPr txBox="1">
            <a:spLocks noGrp="1"/>
          </p:cNvSpPr>
          <p:nvPr>
            <p:ph type="subTitle" idx="5"/>
          </p:nvPr>
        </p:nvSpPr>
        <p:spPr>
          <a:xfrm flipH="1">
            <a:off x="2199600" y="3653244"/>
            <a:ext cx="3608400" cy="7584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1400"/>
              <a:buFont typeface="Oswald"/>
              <a:buNone/>
              <a:defRPr sz="2667">
                <a:latin typeface="Poppins Medium"/>
                <a:ea typeface="Poppins Medium"/>
                <a:cs typeface="Poppins Medium"/>
                <a:sym typeface="Poppins Medium"/>
              </a:defRPr>
            </a:lvl1pPr>
            <a:lvl2pPr lvl="1" algn="ctr" rtl="0">
              <a:lnSpc>
                <a:spcPct val="100000"/>
              </a:lnSpc>
              <a:spcBef>
                <a:spcPts val="0"/>
              </a:spcBef>
              <a:spcAft>
                <a:spcPts val="0"/>
              </a:spcAft>
              <a:buSzPts val="1400"/>
              <a:buFont typeface="Oswald"/>
              <a:buNone/>
              <a:defRPr>
                <a:latin typeface="Oswald"/>
                <a:ea typeface="Oswald"/>
                <a:cs typeface="Oswald"/>
                <a:sym typeface="Oswald"/>
              </a:defRPr>
            </a:lvl2pPr>
            <a:lvl3pPr lvl="2" algn="ctr" rtl="0">
              <a:lnSpc>
                <a:spcPct val="100000"/>
              </a:lnSpc>
              <a:spcBef>
                <a:spcPts val="0"/>
              </a:spcBef>
              <a:spcAft>
                <a:spcPts val="0"/>
              </a:spcAft>
              <a:buSzPts val="1400"/>
              <a:buFont typeface="Oswald"/>
              <a:buNone/>
              <a:defRPr>
                <a:latin typeface="Oswald"/>
                <a:ea typeface="Oswald"/>
                <a:cs typeface="Oswald"/>
                <a:sym typeface="Oswald"/>
              </a:defRPr>
            </a:lvl3pPr>
            <a:lvl4pPr lvl="3" algn="ctr" rtl="0">
              <a:lnSpc>
                <a:spcPct val="100000"/>
              </a:lnSpc>
              <a:spcBef>
                <a:spcPts val="0"/>
              </a:spcBef>
              <a:spcAft>
                <a:spcPts val="0"/>
              </a:spcAft>
              <a:buSzPts val="1400"/>
              <a:buFont typeface="Oswald"/>
              <a:buNone/>
              <a:defRPr>
                <a:latin typeface="Oswald"/>
                <a:ea typeface="Oswald"/>
                <a:cs typeface="Oswald"/>
                <a:sym typeface="Oswald"/>
              </a:defRPr>
            </a:lvl4pPr>
            <a:lvl5pPr lvl="4" algn="ctr" rtl="0">
              <a:lnSpc>
                <a:spcPct val="100000"/>
              </a:lnSpc>
              <a:spcBef>
                <a:spcPts val="0"/>
              </a:spcBef>
              <a:spcAft>
                <a:spcPts val="0"/>
              </a:spcAft>
              <a:buSzPts val="1400"/>
              <a:buFont typeface="Oswald"/>
              <a:buNone/>
              <a:defRPr>
                <a:latin typeface="Oswald"/>
                <a:ea typeface="Oswald"/>
                <a:cs typeface="Oswald"/>
                <a:sym typeface="Oswald"/>
              </a:defRPr>
            </a:lvl5pPr>
            <a:lvl6pPr lvl="5" algn="ctr" rtl="0">
              <a:lnSpc>
                <a:spcPct val="100000"/>
              </a:lnSpc>
              <a:spcBef>
                <a:spcPts val="0"/>
              </a:spcBef>
              <a:spcAft>
                <a:spcPts val="0"/>
              </a:spcAft>
              <a:buSzPts val="1400"/>
              <a:buFont typeface="Oswald"/>
              <a:buNone/>
              <a:defRPr>
                <a:latin typeface="Oswald"/>
                <a:ea typeface="Oswald"/>
                <a:cs typeface="Oswald"/>
                <a:sym typeface="Oswald"/>
              </a:defRPr>
            </a:lvl6pPr>
            <a:lvl7pPr lvl="6" algn="ctr" rtl="0">
              <a:lnSpc>
                <a:spcPct val="100000"/>
              </a:lnSpc>
              <a:spcBef>
                <a:spcPts val="0"/>
              </a:spcBef>
              <a:spcAft>
                <a:spcPts val="0"/>
              </a:spcAft>
              <a:buSzPts val="1400"/>
              <a:buFont typeface="Oswald"/>
              <a:buNone/>
              <a:defRPr>
                <a:latin typeface="Oswald"/>
                <a:ea typeface="Oswald"/>
                <a:cs typeface="Oswald"/>
                <a:sym typeface="Oswald"/>
              </a:defRPr>
            </a:lvl7pPr>
            <a:lvl8pPr lvl="7" algn="ctr" rtl="0">
              <a:lnSpc>
                <a:spcPct val="100000"/>
              </a:lnSpc>
              <a:spcBef>
                <a:spcPts val="0"/>
              </a:spcBef>
              <a:spcAft>
                <a:spcPts val="0"/>
              </a:spcAft>
              <a:buSzPts val="1400"/>
              <a:buFont typeface="Oswald"/>
              <a:buNone/>
              <a:defRPr>
                <a:latin typeface="Oswald"/>
                <a:ea typeface="Oswald"/>
                <a:cs typeface="Oswald"/>
                <a:sym typeface="Oswald"/>
              </a:defRPr>
            </a:lvl8pPr>
            <a:lvl9pPr lvl="8" algn="ctr" rtl="0">
              <a:lnSpc>
                <a:spcPct val="100000"/>
              </a:lnSpc>
              <a:spcBef>
                <a:spcPts val="0"/>
              </a:spcBef>
              <a:spcAft>
                <a:spcPts val="0"/>
              </a:spcAft>
              <a:buSzPts val="1400"/>
              <a:buFont typeface="Oswald"/>
              <a:buNone/>
              <a:defRPr>
                <a:latin typeface="Oswald"/>
                <a:ea typeface="Oswald"/>
                <a:cs typeface="Oswald"/>
                <a:sym typeface="Oswald"/>
              </a:defRPr>
            </a:lvl9pPr>
          </a:lstStyle>
          <a:p>
            <a:endParaRPr/>
          </a:p>
        </p:txBody>
      </p:sp>
      <p:sp>
        <p:nvSpPr>
          <p:cNvPr id="142" name="Google Shape;142;p14"/>
          <p:cNvSpPr txBox="1">
            <a:spLocks noGrp="1"/>
          </p:cNvSpPr>
          <p:nvPr>
            <p:ph type="subTitle" idx="6"/>
          </p:nvPr>
        </p:nvSpPr>
        <p:spPr>
          <a:xfrm flipH="1">
            <a:off x="2199333" y="2459133"/>
            <a:ext cx="3608400" cy="7584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1400"/>
              <a:buFont typeface="Oswald"/>
              <a:buNone/>
              <a:defRPr sz="2667">
                <a:latin typeface="Poppins Medium"/>
                <a:ea typeface="Poppins Medium"/>
                <a:cs typeface="Poppins Medium"/>
                <a:sym typeface="Poppins Medium"/>
              </a:defRPr>
            </a:lvl1pPr>
            <a:lvl2pPr lvl="1" algn="ctr" rtl="0">
              <a:lnSpc>
                <a:spcPct val="100000"/>
              </a:lnSpc>
              <a:spcBef>
                <a:spcPts val="0"/>
              </a:spcBef>
              <a:spcAft>
                <a:spcPts val="0"/>
              </a:spcAft>
              <a:buSzPts val="1400"/>
              <a:buFont typeface="Oswald"/>
              <a:buNone/>
              <a:defRPr>
                <a:latin typeface="Oswald"/>
                <a:ea typeface="Oswald"/>
                <a:cs typeface="Oswald"/>
                <a:sym typeface="Oswald"/>
              </a:defRPr>
            </a:lvl2pPr>
            <a:lvl3pPr lvl="2" algn="ctr" rtl="0">
              <a:lnSpc>
                <a:spcPct val="100000"/>
              </a:lnSpc>
              <a:spcBef>
                <a:spcPts val="0"/>
              </a:spcBef>
              <a:spcAft>
                <a:spcPts val="0"/>
              </a:spcAft>
              <a:buSzPts val="1400"/>
              <a:buFont typeface="Oswald"/>
              <a:buNone/>
              <a:defRPr>
                <a:latin typeface="Oswald"/>
                <a:ea typeface="Oswald"/>
                <a:cs typeface="Oswald"/>
                <a:sym typeface="Oswald"/>
              </a:defRPr>
            </a:lvl3pPr>
            <a:lvl4pPr lvl="3" algn="ctr" rtl="0">
              <a:lnSpc>
                <a:spcPct val="100000"/>
              </a:lnSpc>
              <a:spcBef>
                <a:spcPts val="0"/>
              </a:spcBef>
              <a:spcAft>
                <a:spcPts val="0"/>
              </a:spcAft>
              <a:buSzPts val="1400"/>
              <a:buFont typeface="Oswald"/>
              <a:buNone/>
              <a:defRPr>
                <a:latin typeface="Oswald"/>
                <a:ea typeface="Oswald"/>
                <a:cs typeface="Oswald"/>
                <a:sym typeface="Oswald"/>
              </a:defRPr>
            </a:lvl4pPr>
            <a:lvl5pPr lvl="4" algn="ctr" rtl="0">
              <a:lnSpc>
                <a:spcPct val="100000"/>
              </a:lnSpc>
              <a:spcBef>
                <a:spcPts val="0"/>
              </a:spcBef>
              <a:spcAft>
                <a:spcPts val="0"/>
              </a:spcAft>
              <a:buSzPts val="1400"/>
              <a:buFont typeface="Oswald"/>
              <a:buNone/>
              <a:defRPr>
                <a:latin typeface="Oswald"/>
                <a:ea typeface="Oswald"/>
                <a:cs typeface="Oswald"/>
                <a:sym typeface="Oswald"/>
              </a:defRPr>
            </a:lvl5pPr>
            <a:lvl6pPr lvl="5" algn="ctr" rtl="0">
              <a:lnSpc>
                <a:spcPct val="100000"/>
              </a:lnSpc>
              <a:spcBef>
                <a:spcPts val="0"/>
              </a:spcBef>
              <a:spcAft>
                <a:spcPts val="0"/>
              </a:spcAft>
              <a:buSzPts val="1400"/>
              <a:buFont typeface="Oswald"/>
              <a:buNone/>
              <a:defRPr>
                <a:latin typeface="Oswald"/>
                <a:ea typeface="Oswald"/>
                <a:cs typeface="Oswald"/>
                <a:sym typeface="Oswald"/>
              </a:defRPr>
            </a:lvl6pPr>
            <a:lvl7pPr lvl="6" algn="ctr" rtl="0">
              <a:lnSpc>
                <a:spcPct val="100000"/>
              </a:lnSpc>
              <a:spcBef>
                <a:spcPts val="0"/>
              </a:spcBef>
              <a:spcAft>
                <a:spcPts val="0"/>
              </a:spcAft>
              <a:buSzPts val="1400"/>
              <a:buFont typeface="Oswald"/>
              <a:buNone/>
              <a:defRPr>
                <a:latin typeface="Oswald"/>
                <a:ea typeface="Oswald"/>
                <a:cs typeface="Oswald"/>
                <a:sym typeface="Oswald"/>
              </a:defRPr>
            </a:lvl7pPr>
            <a:lvl8pPr lvl="7" algn="ctr" rtl="0">
              <a:lnSpc>
                <a:spcPct val="100000"/>
              </a:lnSpc>
              <a:spcBef>
                <a:spcPts val="0"/>
              </a:spcBef>
              <a:spcAft>
                <a:spcPts val="0"/>
              </a:spcAft>
              <a:buSzPts val="1400"/>
              <a:buFont typeface="Oswald"/>
              <a:buNone/>
              <a:defRPr>
                <a:latin typeface="Oswald"/>
                <a:ea typeface="Oswald"/>
                <a:cs typeface="Oswald"/>
                <a:sym typeface="Oswald"/>
              </a:defRPr>
            </a:lvl8pPr>
            <a:lvl9pPr lvl="8" algn="ctr" rtl="0">
              <a:lnSpc>
                <a:spcPct val="100000"/>
              </a:lnSpc>
              <a:spcBef>
                <a:spcPts val="0"/>
              </a:spcBef>
              <a:spcAft>
                <a:spcPts val="0"/>
              </a:spcAft>
              <a:buSzPts val="1400"/>
              <a:buFont typeface="Oswald"/>
              <a:buNone/>
              <a:defRPr>
                <a:latin typeface="Oswald"/>
                <a:ea typeface="Oswald"/>
                <a:cs typeface="Oswald"/>
                <a:sym typeface="Oswald"/>
              </a:defRPr>
            </a:lvl9pPr>
          </a:lstStyle>
          <a:p>
            <a:endParaRPr/>
          </a:p>
        </p:txBody>
      </p:sp>
      <p:sp>
        <p:nvSpPr>
          <p:cNvPr id="143" name="Google Shape;143;p14"/>
          <p:cNvSpPr txBox="1">
            <a:spLocks noGrp="1"/>
          </p:cNvSpPr>
          <p:nvPr>
            <p:ph type="title" idx="7" hasCustomPrompt="1"/>
          </p:nvPr>
        </p:nvSpPr>
        <p:spPr>
          <a:xfrm>
            <a:off x="1044600" y="2985200"/>
            <a:ext cx="832400" cy="3880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SzPts val="5500"/>
              <a:buNone/>
              <a:defRPr sz="3200" b="0">
                <a:solidFill>
                  <a:schemeClr val="lt1"/>
                </a:solidFill>
              </a:defRPr>
            </a:lvl1pPr>
            <a:lvl2pPr lvl="1" algn="ctr" rtl="0">
              <a:spcBef>
                <a:spcPts val="0"/>
              </a:spcBef>
              <a:spcAft>
                <a:spcPts val="0"/>
              </a:spcAft>
              <a:buClr>
                <a:srgbClr val="434343"/>
              </a:buClr>
              <a:buSzPts val="5500"/>
              <a:buFont typeface="Fira Sans Extra Condensed Medium"/>
              <a:buNone/>
              <a:defRPr sz="7333">
                <a:solidFill>
                  <a:srgbClr val="434343"/>
                </a:solidFill>
                <a:latin typeface="Fira Sans Extra Condensed Medium"/>
                <a:ea typeface="Fira Sans Extra Condensed Medium"/>
                <a:cs typeface="Fira Sans Extra Condensed Medium"/>
                <a:sym typeface="Fira Sans Extra Condensed Medium"/>
              </a:defRPr>
            </a:lvl2pPr>
            <a:lvl3pPr lvl="2" algn="ctr" rtl="0">
              <a:spcBef>
                <a:spcPts val="0"/>
              </a:spcBef>
              <a:spcAft>
                <a:spcPts val="0"/>
              </a:spcAft>
              <a:buClr>
                <a:srgbClr val="434343"/>
              </a:buClr>
              <a:buSzPts val="5500"/>
              <a:buFont typeface="Fira Sans Extra Condensed Medium"/>
              <a:buNone/>
              <a:defRPr sz="7333">
                <a:solidFill>
                  <a:srgbClr val="434343"/>
                </a:solidFill>
                <a:latin typeface="Fira Sans Extra Condensed Medium"/>
                <a:ea typeface="Fira Sans Extra Condensed Medium"/>
                <a:cs typeface="Fira Sans Extra Condensed Medium"/>
                <a:sym typeface="Fira Sans Extra Condensed Medium"/>
              </a:defRPr>
            </a:lvl3pPr>
            <a:lvl4pPr lvl="3" algn="ctr" rtl="0">
              <a:spcBef>
                <a:spcPts val="0"/>
              </a:spcBef>
              <a:spcAft>
                <a:spcPts val="0"/>
              </a:spcAft>
              <a:buClr>
                <a:srgbClr val="434343"/>
              </a:buClr>
              <a:buSzPts val="5500"/>
              <a:buFont typeface="Fira Sans Extra Condensed Medium"/>
              <a:buNone/>
              <a:defRPr sz="7333">
                <a:solidFill>
                  <a:srgbClr val="434343"/>
                </a:solidFill>
                <a:latin typeface="Fira Sans Extra Condensed Medium"/>
                <a:ea typeface="Fira Sans Extra Condensed Medium"/>
                <a:cs typeface="Fira Sans Extra Condensed Medium"/>
                <a:sym typeface="Fira Sans Extra Condensed Medium"/>
              </a:defRPr>
            </a:lvl4pPr>
            <a:lvl5pPr lvl="4" algn="ctr" rtl="0">
              <a:spcBef>
                <a:spcPts val="0"/>
              </a:spcBef>
              <a:spcAft>
                <a:spcPts val="0"/>
              </a:spcAft>
              <a:buClr>
                <a:srgbClr val="434343"/>
              </a:buClr>
              <a:buSzPts val="5500"/>
              <a:buFont typeface="Fira Sans Extra Condensed Medium"/>
              <a:buNone/>
              <a:defRPr sz="7333">
                <a:solidFill>
                  <a:srgbClr val="434343"/>
                </a:solidFill>
                <a:latin typeface="Fira Sans Extra Condensed Medium"/>
                <a:ea typeface="Fira Sans Extra Condensed Medium"/>
                <a:cs typeface="Fira Sans Extra Condensed Medium"/>
                <a:sym typeface="Fira Sans Extra Condensed Medium"/>
              </a:defRPr>
            </a:lvl5pPr>
            <a:lvl6pPr lvl="5" algn="ctr" rtl="0">
              <a:spcBef>
                <a:spcPts val="0"/>
              </a:spcBef>
              <a:spcAft>
                <a:spcPts val="0"/>
              </a:spcAft>
              <a:buClr>
                <a:srgbClr val="434343"/>
              </a:buClr>
              <a:buSzPts val="5500"/>
              <a:buFont typeface="Fira Sans Extra Condensed Medium"/>
              <a:buNone/>
              <a:defRPr sz="7333">
                <a:solidFill>
                  <a:srgbClr val="434343"/>
                </a:solidFill>
                <a:latin typeface="Fira Sans Extra Condensed Medium"/>
                <a:ea typeface="Fira Sans Extra Condensed Medium"/>
                <a:cs typeface="Fira Sans Extra Condensed Medium"/>
                <a:sym typeface="Fira Sans Extra Condensed Medium"/>
              </a:defRPr>
            </a:lvl6pPr>
            <a:lvl7pPr lvl="6" algn="ctr" rtl="0">
              <a:spcBef>
                <a:spcPts val="0"/>
              </a:spcBef>
              <a:spcAft>
                <a:spcPts val="0"/>
              </a:spcAft>
              <a:buClr>
                <a:srgbClr val="434343"/>
              </a:buClr>
              <a:buSzPts val="5500"/>
              <a:buFont typeface="Fira Sans Extra Condensed Medium"/>
              <a:buNone/>
              <a:defRPr sz="7333">
                <a:solidFill>
                  <a:srgbClr val="434343"/>
                </a:solidFill>
                <a:latin typeface="Fira Sans Extra Condensed Medium"/>
                <a:ea typeface="Fira Sans Extra Condensed Medium"/>
                <a:cs typeface="Fira Sans Extra Condensed Medium"/>
                <a:sym typeface="Fira Sans Extra Condensed Medium"/>
              </a:defRPr>
            </a:lvl7pPr>
            <a:lvl8pPr lvl="7" algn="ctr" rtl="0">
              <a:spcBef>
                <a:spcPts val="0"/>
              </a:spcBef>
              <a:spcAft>
                <a:spcPts val="0"/>
              </a:spcAft>
              <a:buClr>
                <a:srgbClr val="434343"/>
              </a:buClr>
              <a:buSzPts val="5500"/>
              <a:buFont typeface="Fira Sans Extra Condensed Medium"/>
              <a:buNone/>
              <a:defRPr sz="7333">
                <a:solidFill>
                  <a:srgbClr val="434343"/>
                </a:solidFill>
                <a:latin typeface="Fira Sans Extra Condensed Medium"/>
                <a:ea typeface="Fira Sans Extra Condensed Medium"/>
                <a:cs typeface="Fira Sans Extra Condensed Medium"/>
                <a:sym typeface="Fira Sans Extra Condensed Medium"/>
              </a:defRPr>
            </a:lvl8pPr>
            <a:lvl9pPr lvl="8" algn="ctr" rtl="0">
              <a:spcBef>
                <a:spcPts val="0"/>
              </a:spcBef>
              <a:spcAft>
                <a:spcPts val="0"/>
              </a:spcAft>
              <a:buClr>
                <a:srgbClr val="434343"/>
              </a:buClr>
              <a:buSzPts val="5500"/>
              <a:buFont typeface="Fira Sans Extra Condensed Medium"/>
              <a:buNone/>
              <a:defRPr sz="7333">
                <a:solidFill>
                  <a:srgbClr val="434343"/>
                </a:solidFill>
                <a:latin typeface="Fira Sans Extra Condensed Medium"/>
                <a:ea typeface="Fira Sans Extra Condensed Medium"/>
                <a:cs typeface="Fira Sans Extra Condensed Medium"/>
                <a:sym typeface="Fira Sans Extra Condensed Medium"/>
              </a:defRPr>
            </a:lvl9pPr>
          </a:lstStyle>
          <a:p>
            <a:r>
              <a:t>xx%</a:t>
            </a:r>
          </a:p>
        </p:txBody>
      </p:sp>
      <p:sp>
        <p:nvSpPr>
          <p:cNvPr id="144" name="Google Shape;144;p14"/>
          <p:cNvSpPr txBox="1">
            <a:spLocks noGrp="1"/>
          </p:cNvSpPr>
          <p:nvPr>
            <p:ph type="title" idx="8" hasCustomPrompt="1"/>
          </p:nvPr>
        </p:nvSpPr>
        <p:spPr>
          <a:xfrm>
            <a:off x="1044600" y="4124667"/>
            <a:ext cx="832400" cy="4712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SzPts val="5500"/>
              <a:buNone/>
              <a:defRPr sz="3200" b="0">
                <a:solidFill>
                  <a:schemeClr val="lt1"/>
                </a:solidFill>
              </a:defRPr>
            </a:lvl1pPr>
            <a:lvl2pPr lvl="1" algn="r" rtl="0">
              <a:spcBef>
                <a:spcPts val="0"/>
              </a:spcBef>
              <a:spcAft>
                <a:spcPts val="0"/>
              </a:spcAft>
              <a:buClr>
                <a:srgbClr val="434343"/>
              </a:buClr>
              <a:buSzPts val="5500"/>
              <a:buFont typeface="Fira Sans Extra Condensed Medium"/>
              <a:buNone/>
              <a:defRPr sz="7333">
                <a:solidFill>
                  <a:srgbClr val="434343"/>
                </a:solidFill>
                <a:latin typeface="Fira Sans Extra Condensed Medium"/>
                <a:ea typeface="Fira Sans Extra Condensed Medium"/>
                <a:cs typeface="Fira Sans Extra Condensed Medium"/>
                <a:sym typeface="Fira Sans Extra Condensed Medium"/>
              </a:defRPr>
            </a:lvl2pPr>
            <a:lvl3pPr lvl="2" algn="r" rtl="0">
              <a:spcBef>
                <a:spcPts val="0"/>
              </a:spcBef>
              <a:spcAft>
                <a:spcPts val="0"/>
              </a:spcAft>
              <a:buClr>
                <a:srgbClr val="434343"/>
              </a:buClr>
              <a:buSzPts val="5500"/>
              <a:buFont typeface="Fira Sans Extra Condensed Medium"/>
              <a:buNone/>
              <a:defRPr sz="7333">
                <a:solidFill>
                  <a:srgbClr val="434343"/>
                </a:solidFill>
                <a:latin typeface="Fira Sans Extra Condensed Medium"/>
                <a:ea typeface="Fira Sans Extra Condensed Medium"/>
                <a:cs typeface="Fira Sans Extra Condensed Medium"/>
                <a:sym typeface="Fira Sans Extra Condensed Medium"/>
              </a:defRPr>
            </a:lvl3pPr>
            <a:lvl4pPr lvl="3" algn="r" rtl="0">
              <a:spcBef>
                <a:spcPts val="0"/>
              </a:spcBef>
              <a:spcAft>
                <a:spcPts val="0"/>
              </a:spcAft>
              <a:buClr>
                <a:srgbClr val="434343"/>
              </a:buClr>
              <a:buSzPts val="5500"/>
              <a:buFont typeface="Fira Sans Extra Condensed Medium"/>
              <a:buNone/>
              <a:defRPr sz="7333">
                <a:solidFill>
                  <a:srgbClr val="434343"/>
                </a:solidFill>
                <a:latin typeface="Fira Sans Extra Condensed Medium"/>
                <a:ea typeface="Fira Sans Extra Condensed Medium"/>
                <a:cs typeface="Fira Sans Extra Condensed Medium"/>
                <a:sym typeface="Fira Sans Extra Condensed Medium"/>
              </a:defRPr>
            </a:lvl4pPr>
            <a:lvl5pPr lvl="4" algn="r" rtl="0">
              <a:spcBef>
                <a:spcPts val="0"/>
              </a:spcBef>
              <a:spcAft>
                <a:spcPts val="0"/>
              </a:spcAft>
              <a:buClr>
                <a:srgbClr val="434343"/>
              </a:buClr>
              <a:buSzPts val="5500"/>
              <a:buFont typeface="Fira Sans Extra Condensed Medium"/>
              <a:buNone/>
              <a:defRPr sz="7333">
                <a:solidFill>
                  <a:srgbClr val="434343"/>
                </a:solidFill>
                <a:latin typeface="Fira Sans Extra Condensed Medium"/>
                <a:ea typeface="Fira Sans Extra Condensed Medium"/>
                <a:cs typeface="Fira Sans Extra Condensed Medium"/>
                <a:sym typeface="Fira Sans Extra Condensed Medium"/>
              </a:defRPr>
            </a:lvl5pPr>
            <a:lvl6pPr lvl="5" algn="r" rtl="0">
              <a:spcBef>
                <a:spcPts val="0"/>
              </a:spcBef>
              <a:spcAft>
                <a:spcPts val="0"/>
              </a:spcAft>
              <a:buClr>
                <a:srgbClr val="434343"/>
              </a:buClr>
              <a:buSzPts val="5500"/>
              <a:buFont typeface="Fira Sans Extra Condensed Medium"/>
              <a:buNone/>
              <a:defRPr sz="7333">
                <a:solidFill>
                  <a:srgbClr val="434343"/>
                </a:solidFill>
                <a:latin typeface="Fira Sans Extra Condensed Medium"/>
                <a:ea typeface="Fira Sans Extra Condensed Medium"/>
                <a:cs typeface="Fira Sans Extra Condensed Medium"/>
                <a:sym typeface="Fira Sans Extra Condensed Medium"/>
              </a:defRPr>
            </a:lvl6pPr>
            <a:lvl7pPr lvl="6" algn="r" rtl="0">
              <a:spcBef>
                <a:spcPts val="0"/>
              </a:spcBef>
              <a:spcAft>
                <a:spcPts val="0"/>
              </a:spcAft>
              <a:buClr>
                <a:srgbClr val="434343"/>
              </a:buClr>
              <a:buSzPts val="5500"/>
              <a:buFont typeface="Fira Sans Extra Condensed Medium"/>
              <a:buNone/>
              <a:defRPr sz="7333">
                <a:solidFill>
                  <a:srgbClr val="434343"/>
                </a:solidFill>
                <a:latin typeface="Fira Sans Extra Condensed Medium"/>
                <a:ea typeface="Fira Sans Extra Condensed Medium"/>
                <a:cs typeface="Fira Sans Extra Condensed Medium"/>
                <a:sym typeface="Fira Sans Extra Condensed Medium"/>
              </a:defRPr>
            </a:lvl7pPr>
            <a:lvl8pPr lvl="7" algn="r" rtl="0">
              <a:spcBef>
                <a:spcPts val="0"/>
              </a:spcBef>
              <a:spcAft>
                <a:spcPts val="0"/>
              </a:spcAft>
              <a:buClr>
                <a:srgbClr val="434343"/>
              </a:buClr>
              <a:buSzPts val="5500"/>
              <a:buFont typeface="Fira Sans Extra Condensed Medium"/>
              <a:buNone/>
              <a:defRPr sz="7333">
                <a:solidFill>
                  <a:srgbClr val="434343"/>
                </a:solidFill>
                <a:latin typeface="Fira Sans Extra Condensed Medium"/>
                <a:ea typeface="Fira Sans Extra Condensed Medium"/>
                <a:cs typeface="Fira Sans Extra Condensed Medium"/>
                <a:sym typeface="Fira Sans Extra Condensed Medium"/>
              </a:defRPr>
            </a:lvl8pPr>
            <a:lvl9pPr lvl="8" algn="r" rtl="0">
              <a:spcBef>
                <a:spcPts val="0"/>
              </a:spcBef>
              <a:spcAft>
                <a:spcPts val="0"/>
              </a:spcAft>
              <a:buClr>
                <a:srgbClr val="434343"/>
              </a:buClr>
              <a:buSzPts val="5500"/>
              <a:buFont typeface="Fira Sans Extra Condensed Medium"/>
              <a:buNone/>
              <a:defRPr sz="7333">
                <a:solidFill>
                  <a:srgbClr val="434343"/>
                </a:solidFill>
                <a:latin typeface="Fira Sans Extra Condensed Medium"/>
                <a:ea typeface="Fira Sans Extra Condensed Medium"/>
                <a:cs typeface="Fira Sans Extra Condensed Medium"/>
                <a:sym typeface="Fira Sans Extra Condensed Medium"/>
              </a:defRPr>
            </a:lvl9pPr>
          </a:lstStyle>
          <a:p>
            <a:r>
              <a:t>xx%</a:t>
            </a:r>
          </a:p>
        </p:txBody>
      </p:sp>
      <p:sp>
        <p:nvSpPr>
          <p:cNvPr id="145" name="Google Shape;145;p14"/>
          <p:cNvSpPr txBox="1">
            <a:spLocks noGrp="1"/>
          </p:cNvSpPr>
          <p:nvPr>
            <p:ph type="subTitle" idx="9"/>
          </p:nvPr>
        </p:nvSpPr>
        <p:spPr>
          <a:xfrm flipH="1">
            <a:off x="2199400" y="5355817"/>
            <a:ext cx="4379200" cy="856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46" name="Google Shape;146;p14"/>
          <p:cNvSpPr txBox="1">
            <a:spLocks noGrp="1"/>
          </p:cNvSpPr>
          <p:nvPr>
            <p:ph type="subTitle" idx="13"/>
          </p:nvPr>
        </p:nvSpPr>
        <p:spPr>
          <a:xfrm flipH="1">
            <a:off x="2199600" y="5047015"/>
            <a:ext cx="3608400" cy="5440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1400"/>
              <a:buFont typeface="Oswald"/>
              <a:buNone/>
              <a:defRPr sz="2667">
                <a:latin typeface="Poppins Medium"/>
                <a:ea typeface="Poppins Medium"/>
                <a:cs typeface="Poppins Medium"/>
                <a:sym typeface="Poppins Medium"/>
              </a:defRPr>
            </a:lvl1pPr>
            <a:lvl2pPr lvl="1" algn="ctr" rtl="0">
              <a:lnSpc>
                <a:spcPct val="100000"/>
              </a:lnSpc>
              <a:spcBef>
                <a:spcPts val="0"/>
              </a:spcBef>
              <a:spcAft>
                <a:spcPts val="0"/>
              </a:spcAft>
              <a:buSzPts val="1400"/>
              <a:buFont typeface="Oswald"/>
              <a:buNone/>
              <a:defRPr>
                <a:latin typeface="Oswald"/>
                <a:ea typeface="Oswald"/>
                <a:cs typeface="Oswald"/>
                <a:sym typeface="Oswald"/>
              </a:defRPr>
            </a:lvl2pPr>
            <a:lvl3pPr lvl="2" algn="ctr" rtl="0">
              <a:lnSpc>
                <a:spcPct val="100000"/>
              </a:lnSpc>
              <a:spcBef>
                <a:spcPts val="0"/>
              </a:spcBef>
              <a:spcAft>
                <a:spcPts val="0"/>
              </a:spcAft>
              <a:buSzPts val="1400"/>
              <a:buFont typeface="Oswald"/>
              <a:buNone/>
              <a:defRPr>
                <a:latin typeface="Oswald"/>
                <a:ea typeface="Oswald"/>
                <a:cs typeface="Oswald"/>
                <a:sym typeface="Oswald"/>
              </a:defRPr>
            </a:lvl3pPr>
            <a:lvl4pPr lvl="3" algn="ctr" rtl="0">
              <a:lnSpc>
                <a:spcPct val="100000"/>
              </a:lnSpc>
              <a:spcBef>
                <a:spcPts val="0"/>
              </a:spcBef>
              <a:spcAft>
                <a:spcPts val="0"/>
              </a:spcAft>
              <a:buSzPts val="1400"/>
              <a:buFont typeface="Oswald"/>
              <a:buNone/>
              <a:defRPr>
                <a:latin typeface="Oswald"/>
                <a:ea typeface="Oswald"/>
                <a:cs typeface="Oswald"/>
                <a:sym typeface="Oswald"/>
              </a:defRPr>
            </a:lvl4pPr>
            <a:lvl5pPr lvl="4" algn="ctr" rtl="0">
              <a:lnSpc>
                <a:spcPct val="100000"/>
              </a:lnSpc>
              <a:spcBef>
                <a:spcPts val="0"/>
              </a:spcBef>
              <a:spcAft>
                <a:spcPts val="0"/>
              </a:spcAft>
              <a:buSzPts val="1400"/>
              <a:buFont typeface="Oswald"/>
              <a:buNone/>
              <a:defRPr>
                <a:latin typeface="Oswald"/>
                <a:ea typeface="Oswald"/>
                <a:cs typeface="Oswald"/>
                <a:sym typeface="Oswald"/>
              </a:defRPr>
            </a:lvl5pPr>
            <a:lvl6pPr lvl="5" algn="ctr" rtl="0">
              <a:lnSpc>
                <a:spcPct val="100000"/>
              </a:lnSpc>
              <a:spcBef>
                <a:spcPts val="0"/>
              </a:spcBef>
              <a:spcAft>
                <a:spcPts val="0"/>
              </a:spcAft>
              <a:buSzPts val="1400"/>
              <a:buFont typeface="Oswald"/>
              <a:buNone/>
              <a:defRPr>
                <a:latin typeface="Oswald"/>
                <a:ea typeface="Oswald"/>
                <a:cs typeface="Oswald"/>
                <a:sym typeface="Oswald"/>
              </a:defRPr>
            </a:lvl6pPr>
            <a:lvl7pPr lvl="6" algn="ctr" rtl="0">
              <a:lnSpc>
                <a:spcPct val="100000"/>
              </a:lnSpc>
              <a:spcBef>
                <a:spcPts val="0"/>
              </a:spcBef>
              <a:spcAft>
                <a:spcPts val="0"/>
              </a:spcAft>
              <a:buSzPts val="1400"/>
              <a:buFont typeface="Oswald"/>
              <a:buNone/>
              <a:defRPr>
                <a:latin typeface="Oswald"/>
                <a:ea typeface="Oswald"/>
                <a:cs typeface="Oswald"/>
                <a:sym typeface="Oswald"/>
              </a:defRPr>
            </a:lvl7pPr>
            <a:lvl8pPr lvl="7" algn="ctr" rtl="0">
              <a:lnSpc>
                <a:spcPct val="100000"/>
              </a:lnSpc>
              <a:spcBef>
                <a:spcPts val="0"/>
              </a:spcBef>
              <a:spcAft>
                <a:spcPts val="0"/>
              </a:spcAft>
              <a:buSzPts val="1400"/>
              <a:buFont typeface="Oswald"/>
              <a:buNone/>
              <a:defRPr>
                <a:latin typeface="Oswald"/>
                <a:ea typeface="Oswald"/>
                <a:cs typeface="Oswald"/>
                <a:sym typeface="Oswald"/>
              </a:defRPr>
            </a:lvl8pPr>
            <a:lvl9pPr lvl="8" algn="ctr" rtl="0">
              <a:lnSpc>
                <a:spcPct val="100000"/>
              </a:lnSpc>
              <a:spcBef>
                <a:spcPts val="0"/>
              </a:spcBef>
              <a:spcAft>
                <a:spcPts val="0"/>
              </a:spcAft>
              <a:buSzPts val="1400"/>
              <a:buFont typeface="Oswald"/>
              <a:buNone/>
              <a:defRPr>
                <a:latin typeface="Oswald"/>
                <a:ea typeface="Oswald"/>
                <a:cs typeface="Oswald"/>
                <a:sym typeface="Oswald"/>
              </a:defRPr>
            </a:lvl9pPr>
          </a:lstStyle>
          <a:p>
            <a:endParaRPr/>
          </a:p>
        </p:txBody>
      </p:sp>
      <p:sp>
        <p:nvSpPr>
          <p:cNvPr id="147" name="Google Shape;147;p14"/>
          <p:cNvSpPr txBox="1">
            <a:spLocks noGrp="1"/>
          </p:cNvSpPr>
          <p:nvPr>
            <p:ph type="title" idx="14" hasCustomPrompt="1"/>
          </p:nvPr>
        </p:nvSpPr>
        <p:spPr>
          <a:xfrm>
            <a:off x="1044600" y="5347333"/>
            <a:ext cx="832400" cy="3880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SzPts val="5500"/>
              <a:buNone/>
              <a:defRPr sz="3200" b="0">
                <a:solidFill>
                  <a:schemeClr val="lt1"/>
                </a:solidFill>
              </a:defRPr>
            </a:lvl1pPr>
            <a:lvl2pPr lvl="1" algn="ctr" rtl="0">
              <a:spcBef>
                <a:spcPts val="0"/>
              </a:spcBef>
              <a:spcAft>
                <a:spcPts val="0"/>
              </a:spcAft>
              <a:buClr>
                <a:srgbClr val="434343"/>
              </a:buClr>
              <a:buSzPts val="5500"/>
              <a:buFont typeface="Fira Sans Extra Condensed Medium"/>
              <a:buNone/>
              <a:defRPr sz="7333">
                <a:solidFill>
                  <a:srgbClr val="434343"/>
                </a:solidFill>
                <a:latin typeface="Fira Sans Extra Condensed Medium"/>
                <a:ea typeface="Fira Sans Extra Condensed Medium"/>
                <a:cs typeface="Fira Sans Extra Condensed Medium"/>
                <a:sym typeface="Fira Sans Extra Condensed Medium"/>
              </a:defRPr>
            </a:lvl2pPr>
            <a:lvl3pPr lvl="2" algn="ctr" rtl="0">
              <a:spcBef>
                <a:spcPts val="0"/>
              </a:spcBef>
              <a:spcAft>
                <a:spcPts val="0"/>
              </a:spcAft>
              <a:buClr>
                <a:srgbClr val="434343"/>
              </a:buClr>
              <a:buSzPts val="5500"/>
              <a:buFont typeface="Fira Sans Extra Condensed Medium"/>
              <a:buNone/>
              <a:defRPr sz="7333">
                <a:solidFill>
                  <a:srgbClr val="434343"/>
                </a:solidFill>
                <a:latin typeface="Fira Sans Extra Condensed Medium"/>
                <a:ea typeface="Fira Sans Extra Condensed Medium"/>
                <a:cs typeface="Fira Sans Extra Condensed Medium"/>
                <a:sym typeface="Fira Sans Extra Condensed Medium"/>
              </a:defRPr>
            </a:lvl3pPr>
            <a:lvl4pPr lvl="3" algn="ctr" rtl="0">
              <a:spcBef>
                <a:spcPts val="0"/>
              </a:spcBef>
              <a:spcAft>
                <a:spcPts val="0"/>
              </a:spcAft>
              <a:buClr>
                <a:srgbClr val="434343"/>
              </a:buClr>
              <a:buSzPts val="5500"/>
              <a:buFont typeface="Fira Sans Extra Condensed Medium"/>
              <a:buNone/>
              <a:defRPr sz="7333">
                <a:solidFill>
                  <a:srgbClr val="434343"/>
                </a:solidFill>
                <a:latin typeface="Fira Sans Extra Condensed Medium"/>
                <a:ea typeface="Fira Sans Extra Condensed Medium"/>
                <a:cs typeface="Fira Sans Extra Condensed Medium"/>
                <a:sym typeface="Fira Sans Extra Condensed Medium"/>
              </a:defRPr>
            </a:lvl4pPr>
            <a:lvl5pPr lvl="4" algn="ctr" rtl="0">
              <a:spcBef>
                <a:spcPts val="0"/>
              </a:spcBef>
              <a:spcAft>
                <a:spcPts val="0"/>
              </a:spcAft>
              <a:buClr>
                <a:srgbClr val="434343"/>
              </a:buClr>
              <a:buSzPts val="5500"/>
              <a:buFont typeface="Fira Sans Extra Condensed Medium"/>
              <a:buNone/>
              <a:defRPr sz="7333">
                <a:solidFill>
                  <a:srgbClr val="434343"/>
                </a:solidFill>
                <a:latin typeface="Fira Sans Extra Condensed Medium"/>
                <a:ea typeface="Fira Sans Extra Condensed Medium"/>
                <a:cs typeface="Fira Sans Extra Condensed Medium"/>
                <a:sym typeface="Fira Sans Extra Condensed Medium"/>
              </a:defRPr>
            </a:lvl5pPr>
            <a:lvl6pPr lvl="5" algn="ctr" rtl="0">
              <a:spcBef>
                <a:spcPts val="0"/>
              </a:spcBef>
              <a:spcAft>
                <a:spcPts val="0"/>
              </a:spcAft>
              <a:buClr>
                <a:srgbClr val="434343"/>
              </a:buClr>
              <a:buSzPts val="5500"/>
              <a:buFont typeface="Fira Sans Extra Condensed Medium"/>
              <a:buNone/>
              <a:defRPr sz="7333">
                <a:solidFill>
                  <a:srgbClr val="434343"/>
                </a:solidFill>
                <a:latin typeface="Fira Sans Extra Condensed Medium"/>
                <a:ea typeface="Fira Sans Extra Condensed Medium"/>
                <a:cs typeface="Fira Sans Extra Condensed Medium"/>
                <a:sym typeface="Fira Sans Extra Condensed Medium"/>
              </a:defRPr>
            </a:lvl6pPr>
            <a:lvl7pPr lvl="6" algn="ctr" rtl="0">
              <a:spcBef>
                <a:spcPts val="0"/>
              </a:spcBef>
              <a:spcAft>
                <a:spcPts val="0"/>
              </a:spcAft>
              <a:buClr>
                <a:srgbClr val="434343"/>
              </a:buClr>
              <a:buSzPts val="5500"/>
              <a:buFont typeface="Fira Sans Extra Condensed Medium"/>
              <a:buNone/>
              <a:defRPr sz="7333">
                <a:solidFill>
                  <a:srgbClr val="434343"/>
                </a:solidFill>
                <a:latin typeface="Fira Sans Extra Condensed Medium"/>
                <a:ea typeface="Fira Sans Extra Condensed Medium"/>
                <a:cs typeface="Fira Sans Extra Condensed Medium"/>
                <a:sym typeface="Fira Sans Extra Condensed Medium"/>
              </a:defRPr>
            </a:lvl7pPr>
            <a:lvl8pPr lvl="7" algn="ctr" rtl="0">
              <a:spcBef>
                <a:spcPts val="0"/>
              </a:spcBef>
              <a:spcAft>
                <a:spcPts val="0"/>
              </a:spcAft>
              <a:buClr>
                <a:srgbClr val="434343"/>
              </a:buClr>
              <a:buSzPts val="5500"/>
              <a:buFont typeface="Fira Sans Extra Condensed Medium"/>
              <a:buNone/>
              <a:defRPr sz="7333">
                <a:solidFill>
                  <a:srgbClr val="434343"/>
                </a:solidFill>
                <a:latin typeface="Fira Sans Extra Condensed Medium"/>
                <a:ea typeface="Fira Sans Extra Condensed Medium"/>
                <a:cs typeface="Fira Sans Extra Condensed Medium"/>
                <a:sym typeface="Fira Sans Extra Condensed Medium"/>
              </a:defRPr>
            </a:lvl8pPr>
            <a:lvl9pPr lvl="8" algn="ctr" rtl="0">
              <a:spcBef>
                <a:spcPts val="0"/>
              </a:spcBef>
              <a:spcAft>
                <a:spcPts val="0"/>
              </a:spcAft>
              <a:buClr>
                <a:srgbClr val="434343"/>
              </a:buClr>
              <a:buSzPts val="5500"/>
              <a:buFont typeface="Fira Sans Extra Condensed Medium"/>
              <a:buNone/>
              <a:defRPr sz="7333">
                <a:solidFill>
                  <a:srgbClr val="434343"/>
                </a:solidFill>
                <a:latin typeface="Fira Sans Extra Condensed Medium"/>
                <a:ea typeface="Fira Sans Extra Condensed Medium"/>
                <a:cs typeface="Fira Sans Extra Condensed Medium"/>
                <a:sym typeface="Fira Sans Extra Condensed Medium"/>
              </a:defRPr>
            </a:lvl9pPr>
          </a:lstStyle>
          <a:p>
            <a:r>
              <a:t>xx%</a:t>
            </a:r>
          </a:p>
        </p:txBody>
      </p:sp>
      <p:grpSp>
        <p:nvGrpSpPr>
          <p:cNvPr id="148" name="Google Shape;148;p14"/>
          <p:cNvGrpSpPr/>
          <p:nvPr/>
        </p:nvGrpSpPr>
        <p:grpSpPr>
          <a:xfrm>
            <a:off x="7137400" y="0"/>
            <a:ext cx="5876741" cy="6858107"/>
            <a:chOff x="5353050" y="0"/>
            <a:chExt cx="4407556" cy="5143580"/>
          </a:xfrm>
        </p:grpSpPr>
        <p:sp>
          <p:nvSpPr>
            <p:cNvPr id="149" name="Google Shape;149;p14"/>
            <p:cNvSpPr/>
            <p:nvPr/>
          </p:nvSpPr>
          <p:spPr>
            <a:xfrm flipH="1">
              <a:off x="5353116" y="0"/>
              <a:ext cx="4407491" cy="5143580"/>
            </a:xfrm>
            <a:custGeom>
              <a:avLst/>
              <a:gdLst/>
              <a:ahLst/>
              <a:cxnLst/>
              <a:rect l="l" t="t" r="r" b="b"/>
              <a:pathLst>
                <a:path w="67254" h="78486" extrusionOk="0">
                  <a:moveTo>
                    <a:pt x="0" y="0"/>
                  </a:moveTo>
                  <a:lnTo>
                    <a:pt x="0" y="78486"/>
                  </a:lnTo>
                  <a:lnTo>
                    <a:pt x="67254" y="78486"/>
                  </a:lnTo>
                  <a:cubicBezTo>
                    <a:pt x="25231" y="63217"/>
                    <a:pt x="16815" y="0"/>
                    <a:pt x="16815" y="0"/>
                  </a:cubicBezTo>
                  <a:close/>
                </a:path>
              </a:pathLst>
            </a:custGeom>
            <a:solidFill>
              <a:srgbClr val="12102F">
                <a:alpha val="541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0" name="Google Shape;150;p14"/>
            <p:cNvSpPr/>
            <p:nvPr/>
          </p:nvSpPr>
          <p:spPr>
            <a:xfrm flipH="1">
              <a:off x="5353050" y="0"/>
              <a:ext cx="4407556" cy="5143580"/>
            </a:xfrm>
            <a:custGeom>
              <a:avLst/>
              <a:gdLst/>
              <a:ahLst/>
              <a:cxnLst/>
              <a:rect l="l" t="t" r="r" b="b"/>
              <a:pathLst>
                <a:path w="67255" h="78486" extrusionOk="0">
                  <a:moveTo>
                    <a:pt x="67254" y="78486"/>
                  </a:moveTo>
                  <a:lnTo>
                    <a:pt x="1" y="78486"/>
                  </a:lnTo>
                  <a:lnTo>
                    <a:pt x="1" y="0"/>
                  </a:lnTo>
                  <a:lnTo>
                    <a:pt x="19446" y="0"/>
                  </a:lnTo>
                  <a:cubicBezTo>
                    <a:pt x="19446" y="0"/>
                    <a:pt x="21983" y="27742"/>
                    <a:pt x="35916" y="50908"/>
                  </a:cubicBezTo>
                  <a:cubicBezTo>
                    <a:pt x="43014" y="62714"/>
                    <a:pt x="53070" y="73331"/>
                    <a:pt x="67254" y="78486"/>
                  </a:cubicBezTo>
                  <a:close/>
                </a:path>
              </a:pathLst>
            </a:custGeom>
            <a:gradFill>
              <a:gsLst>
                <a:gs pos="0">
                  <a:schemeClr val="accent2"/>
                </a:gs>
                <a:gs pos="100000">
                  <a:schemeClr val="accen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1" name="Google Shape;151;p14"/>
            <p:cNvSpPr/>
            <p:nvPr/>
          </p:nvSpPr>
          <p:spPr>
            <a:xfrm flipH="1">
              <a:off x="7407048" y="0"/>
              <a:ext cx="2353558" cy="5143580"/>
            </a:xfrm>
            <a:custGeom>
              <a:avLst/>
              <a:gdLst/>
              <a:ahLst/>
              <a:cxnLst/>
              <a:rect l="l" t="t" r="r" b="b"/>
              <a:pathLst>
                <a:path w="35913" h="78486" extrusionOk="0">
                  <a:moveTo>
                    <a:pt x="35913" y="50908"/>
                  </a:moveTo>
                  <a:cubicBezTo>
                    <a:pt x="26008" y="76791"/>
                    <a:pt x="0" y="78486"/>
                    <a:pt x="0" y="78486"/>
                  </a:cubicBezTo>
                  <a:lnTo>
                    <a:pt x="0" y="0"/>
                  </a:lnTo>
                  <a:lnTo>
                    <a:pt x="19443" y="0"/>
                  </a:lnTo>
                  <a:cubicBezTo>
                    <a:pt x="19443" y="0"/>
                    <a:pt x="21980" y="27742"/>
                    <a:pt x="35913" y="50908"/>
                  </a:cubicBezTo>
                  <a:close/>
                </a:path>
              </a:pathLst>
            </a:custGeom>
            <a:gradFill>
              <a:gsLst>
                <a:gs pos="0">
                  <a:srgbClr val="FFFFFF">
                    <a:alpha val="0"/>
                  </a:srgbClr>
                </a:gs>
                <a:gs pos="100000">
                  <a:srgbClr val="FFFFFF">
                    <a:alpha val="36078"/>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2" name="Google Shape;152;p14"/>
            <p:cNvSpPr/>
            <p:nvPr/>
          </p:nvSpPr>
          <p:spPr>
            <a:xfrm flipH="1">
              <a:off x="6679151" y="0"/>
              <a:ext cx="3081456" cy="5143580"/>
            </a:xfrm>
            <a:custGeom>
              <a:avLst/>
              <a:gdLst/>
              <a:ahLst/>
              <a:cxnLst/>
              <a:rect l="l" t="t" r="r" b="b"/>
              <a:pathLst>
                <a:path w="47020" h="78486" extrusionOk="0">
                  <a:moveTo>
                    <a:pt x="14986" y="0"/>
                  </a:moveTo>
                  <a:cubicBezTo>
                    <a:pt x="14986" y="0"/>
                    <a:pt x="11464" y="73192"/>
                    <a:pt x="47019" y="78486"/>
                  </a:cubicBezTo>
                  <a:lnTo>
                    <a:pt x="1" y="78486"/>
                  </a:lnTo>
                  <a:lnTo>
                    <a:pt x="1" y="0"/>
                  </a:lnTo>
                  <a:close/>
                </a:path>
              </a:pathLst>
            </a:custGeom>
            <a:gradFill>
              <a:gsLst>
                <a:gs pos="0">
                  <a:srgbClr val="FFFFFF">
                    <a:alpha val="0"/>
                  </a:srgbClr>
                </a:gs>
                <a:gs pos="100000">
                  <a:srgbClr val="FFFFFF">
                    <a:alpha val="17647"/>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3" name="Google Shape;153;p14"/>
            <p:cNvSpPr/>
            <p:nvPr/>
          </p:nvSpPr>
          <p:spPr>
            <a:xfrm flipH="1">
              <a:off x="5520033" y="0"/>
              <a:ext cx="4240573" cy="5143580"/>
            </a:xfrm>
            <a:custGeom>
              <a:avLst/>
              <a:gdLst/>
              <a:ahLst/>
              <a:cxnLst/>
              <a:rect l="l" t="t" r="r" b="b"/>
              <a:pathLst>
                <a:path w="64707" h="78486" extrusionOk="0">
                  <a:moveTo>
                    <a:pt x="2631" y="0"/>
                  </a:moveTo>
                  <a:cubicBezTo>
                    <a:pt x="2631" y="0"/>
                    <a:pt x="10424" y="78486"/>
                    <a:pt x="64707" y="78486"/>
                  </a:cubicBezTo>
                  <a:lnTo>
                    <a:pt x="0" y="78486"/>
                  </a:lnTo>
                  <a:lnTo>
                    <a:pt x="0" y="0"/>
                  </a:lnTo>
                  <a:close/>
                </a:path>
              </a:pathLst>
            </a:custGeom>
            <a:gradFill>
              <a:gsLst>
                <a:gs pos="0">
                  <a:srgbClr val="8AAFDC">
                    <a:alpha val="18039"/>
                  </a:srgbClr>
                </a:gs>
                <a:gs pos="100000">
                  <a:srgbClr val="114CA0">
                    <a:alpha val="29019"/>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54" name="Google Shape;154;p14"/>
          <p:cNvSpPr txBox="1">
            <a:spLocks noGrp="1"/>
          </p:cNvSpPr>
          <p:nvPr>
            <p:ph type="title" idx="15"/>
          </p:nvPr>
        </p:nvSpPr>
        <p:spPr>
          <a:xfrm>
            <a:off x="813349" y="467463"/>
            <a:ext cx="9378000" cy="845600"/>
          </a:xfrm>
          <a:prstGeom prst="rect">
            <a:avLst/>
          </a:prstGeom>
        </p:spPr>
        <p:txBody>
          <a:bodyPr spcFirstLastPara="1" wrap="square" lIns="91425" tIns="91425" rIns="91425" bIns="91425" anchor="t" anchorCtr="0">
            <a:noAutofit/>
          </a:bodyPr>
          <a:lstStyle>
            <a:lvl1pPr lvl="0" rtl="0">
              <a:spcBef>
                <a:spcPts val="0"/>
              </a:spcBef>
              <a:spcAft>
                <a:spcPts val="0"/>
              </a:spcAft>
              <a:buNone/>
              <a:defRPr sz="4000" b="0"/>
            </a:lvl1pPr>
            <a:lvl2pPr lvl="1" rtl="0">
              <a:spcBef>
                <a:spcPts val="0"/>
              </a:spcBef>
              <a:spcAft>
                <a:spcPts val="0"/>
              </a:spcAft>
              <a:buNone/>
              <a:defRPr sz="4000" b="0"/>
            </a:lvl2pPr>
            <a:lvl3pPr lvl="2" rtl="0">
              <a:spcBef>
                <a:spcPts val="0"/>
              </a:spcBef>
              <a:spcAft>
                <a:spcPts val="0"/>
              </a:spcAft>
              <a:buNone/>
              <a:defRPr sz="4000" b="0"/>
            </a:lvl3pPr>
            <a:lvl4pPr lvl="3" rtl="0">
              <a:spcBef>
                <a:spcPts val="0"/>
              </a:spcBef>
              <a:spcAft>
                <a:spcPts val="0"/>
              </a:spcAft>
              <a:buNone/>
              <a:defRPr sz="4000" b="0"/>
            </a:lvl4pPr>
            <a:lvl5pPr lvl="4" rtl="0">
              <a:spcBef>
                <a:spcPts val="0"/>
              </a:spcBef>
              <a:spcAft>
                <a:spcPts val="0"/>
              </a:spcAft>
              <a:buNone/>
              <a:defRPr sz="4000" b="0"/>
            </a:lvl5pPr>
            <a:lvl6pPr lvl="5" rtl="0">
              <a:spcBef>
                <a:spcPts val="0"/>
              </a:spcBef>
              <a:spcAft>
                <a:spcPts val="0"/>
              </a:spcAft>
              <a:buNone/>
              <a:defRPr sz="4000" b="0"/>
            </a:lvl6pPr>
            <a:lvl7pPr lvl="6" rtl="0">
              <a:spcBef>
                <a:spcPts val="0"/>
              </a:spcBef>
              <a:spcAft>
                <a:spcPts val="0"/>
              </a:spcAft>
              <a:buNone/>
              <a:defRPr sz="4000" b="0"/>
            </a:lvl7pPr>
            <a:lvl8pPr lvl="7" rtl="0">
              <a:spcBef>
                <a:spcPts val="0"/>
              </a:spcBef>
              <a:spcAft>
                <a:spcPts val="0"/>
              </a:spcAft>
              <a:buNone/>
              <a:defRPr sz="4000" b="0"/>
            </a:lvl8pPr>
            <a:lvl9pPr lvl="8" rtl="0">
              <a:spcBef>
                <a:spcPts val="0"/>
              </a:spcBef>
              <a:spcAft>
                <a:spcPts val="0"/>
              </a:spcAft>
              <a:buNone/>
              <a:defRPr sz="4000" b="0"/>
            </a:lvl9pPr>
          </a:lstStyle>
          <a:p>
            <a:endParaRPr/>
          </a:p>
        </p:txBody>
      </p:sp>
    </p:spTree>
    <p:extLst>
      <p:ext uri="{BB962C8B-B14F-4D97-AF65-F5344CB8AC3E}">
        <p14:creationId xmlns:p14="http://schemas.microsoft.com/office/powerpoint/2010/main" val="395696566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Title and three columns" preserve="1">
  <p:cSld name="Title and three columns">
    <p:spTree>
      <p:nvGrpSpPr>
        <p:cNvPr id="1" name="Shape 155"/>
        <p:cNvGrpSpPr/>
        <p:nvPr/>
      </p:nvGrpSpPr>
      <p:grpSpPr>
        <a:xfrm>
          <a:off x="0" y="0"/>
          <a:ext cx="0" cy="0"/>
          <a:chOff x="0" y="0"/>
          <a:chExt cx="0" cy="0"/>
        </a:xfrm>
      </p:grpSpPr>
      <p:sp>
        <p:nvSpPr>
          <p:cNvPr id="156" name="Google Shape;156;p15"/>
          <p:cNvSpPr txBox="1">
            <a:spLocks noGrp="1"/>
          </p:cNvSpPr>
          <p:nvPr>
            <p:ph type="ctrTitle"/>
          </p:nvPr>
        </p:nvSpPr>
        <p:spPr>
          <a:xfrm flipH="1">
            <a:off x="5055600" y="2063025"/>
            <a:ext cx="20808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sz="2667" b="0">
                <a:latin typeface="Poppins Medium"/>
                <a:ea typeface="Poppins Medium"/>
                <a:cs typeface="Poppins Medium"/>
                <a:sym typeface="Poppins Medium"/>
              </a:defRPr>
            </a:lvl1pPr>
            <a:lvl2pPr lvl="1" algn="ctr" rtl="0">
              <a:spcBef>
                <a:spcPts val="0"/>
              </a:spcBef>
              <a:spcAft>
                <a:spcPts val="0"/>
              </a:spcAft>
              <a:buClr>
                <a:srgbClr val="434343"/>
              </a:buClr>
              <a:buSzPts val="1800"/>
              <a:buNone/>
              <a:defRPr sz="2400">
                <a:solidFill>
                  <a:srgbClr val="434343"/>
                </a:solidFill>
              </a:defRPr>
            </a:lvl2pPr>
            <a:lvl3pPr lvl="2" algn="ctr" rtl="0">
              <a:spcBef>
                <a:spcPts val="0"/>
              </a:spcBef>
              <a:spcAft>
                <a:spcPts val="0"/>
              </a:spcAft>
              <a:buClr>
                <a:srgbClr val="434343"/>
              </a:buClr>
              <a:buSzPts val="1800"/>
              <a:buNone/>
              <a:defRPr sz="2400">
                <a:solidFill>
                  <a:srgbClr val="434343"/>
                </a:solidFill>
              </a:defRPr>
            </a:lvl3pPr>
            <a:lvl4pPr lvl="3" algn="ctr" rtl="0">
              <a:spcBef>
                <a:spcPts val="0"/>
              </a:spcBef>
              <a:spcAft>
                <a:spcPts val="0"/>
              </a:spcAft>
              <a:buClr>
                <a:srgbClr val="434343"/>
              </a:buClr>
              <a:buSzPts val="1800"/>
              <a:buNone/>
              <a:defRPr sz="2400">
                <a:solidFill>
                  <a:srgbClr val="434343"/>
                </a:solidFill>
              </a:defRPr>
            </a:lvl4pPr>
            <a:lvl5pPr lvl="4" algn="ctr" rtl="0">
              <a:spcBef>
                <a:spcPts val="0"/>
              </a:spcBef>
              <a:spcAft>
                <a:spcPts val="0"/>
              </a:spcAft>
              <a:buClr>
                <a:srgbClr val="434343"/>
              </a:buClr>
              <a:buSzPts val="1800"/>
              <a:buNone/>
              <a:defRPr sz="2400">
                <a:solidFill>
                  <a:srgbClr val="434343"/>
                </a:solidFill>
              </a:defRPr>
            </a:lvl5pPr>
            <a:lvl6pPr lvl="5" algn="ctr" rtl="0">
              <a:spcBef>
                <a:spcPts val="0"/>
              </a:spcBef>
              <a:spcAft>
                <a:spcPts val="0"/>
              </a:spcAft>
              <a:buClr>
                <a:srgbClr val="434343"/>
              </a:buClr>
              <a:buSzPts val="1800"/>
              <a:buNone/>
              <a:defRPr sz="2400">
                <a:solidFill>
                  <a:srgbClr val="434343"/>
                </a:solidFill>
              </a:defRPr>
            </a:lvl6pPr>
            <a:lvl7pPr lvl="6" algn="ctr" rtl="0">
              <a:spcBef>
                <a:spcPts val="0"/>
              </a:spcBef>
              <a:spcAft>
                <a:spcPts val="0"/>
              </a:spcAft>
              <a:buClr>
                <a:srgbClr val="434343"/>
              </a:buClr>
              <a:buSzPts val="1800"/>
              <a:buNone/>
              <a:defRPr sz="2400">
                <a:solidFill>
                  <a:srgbClr val="434343"/>
                </a:solidFill>
              </a:defRPr>
            </a:lvl7pPr>
            <a:lvl8pPr lvl="7" algn="ctr" rtl="0">
              <a:spcBef>
                <a:spcPts val="0"/>
              </a:spcBef>
              <a:spcAft>
                <a:spcPts val="0"/>
              </a:spcAft>
              <a:buClr>
                <a:srgbClr val="434343"/>
              </a:buClr>
              <a:buSzPts val="1800"/>
              <a:buNone/>
              <a:defRPr sz="2400">
                <a:solidFill>
                  <a:srgbClr val="434343"/>
                </a:solidFill>
              </a:defRPr>
            </a:lvl8pPr>
            <a:lvl9pPr lvl="8" algn="ctr" rtl="0">
              <a:spcBef>
                <a:spcPts val="0"/>
              </a:spcBef>
              <a:spcAft>
                <a:spcPts val="0"/>
              </a:spcAft>
              <a:buClr>
                <a:srgbClr val="434343"/>
              </a:buClr>
              <a:buSzPts val="1800"/>
              <a:buNone/>
              <a:defRPr sz="2400">
                <a:solidFill>
                  <a:srgbClr val="434343"/>
                </a:solidFill>
              </a:defRPr>
            </a:lvl9pPr>
          </a:lstStyle>
          <a:p>
            <a:endParaRPr/>
          </a:p>
        </p:txBody>
      </p:sp>
      <p:sp>
        <p:nvSpPr>
          <p:cNvPr id="157" name="Google Shape;157;p15"/>
          <p:cNvSpPr txBox="1">
            <a:spLocks noGrp="1"/>
          </p:cNvSpPr>
          <p:nvPr>
            <p:ph type="subTitle" idx="1"/>
          </p:nvPr>
        </p:nvSpPr>
        <p:spPr>
          <a:xfrm flipH="1">
            <a:off x="4757200" y="4418967"/>
            <a:ext cx="2677600" cy="116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867"/>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
        <p:nvSpPr>
          <p:cNvPr id="158" name="Google Shape;158;p15"/>
          <p:cNvSpPr txBox="1">
            <a:spLocks noGrp="1"/>
          </p:cNvSpPr>
          <p:nvPr>
            <p:ph type="ctrTitle" idx="2"/>
          </p:nvPr>
        </p:nvSpPr>
        <p:spPr>
          <a:xfrm flipH="1">
            <a:off x="8652415" y="2063025"/>
            <a:ext cx="20808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sz="2667" b="0">
                <a:latin typeface="Poppins Medium"/>
                <a:ea typeface="Poppins Medium"/>
                <a:cs typeface="Poppins Medium"/>
                <a:sym typeface="Poppins Medium"/>
              </a:defRPr>
            </a:lvl1pPr>
            <a:lvl2pPr lvl="1" algn="ctr" rtl="0">
              <a:spcBef>
                <a:spcPts val="0"/>
              </a:spcBef>
              <a:spcAft>
                <a:spcPts val="0"/>
              </a:spcAft>
              <a:buClr>
                <a:srgbClr val="434343"/>
              </a:buClr>
              <a:buSzPts val="1800"/>
              <a:buNone/>
              <a:defRPr sz="2400">
                <a:solidFill>
                  <a:srgbClr val="434343"/>
                </a:solidFill>
              </a:defRPr>
            </a:lvl2pPr>
            <a:lvl3pPr lvl="2" algn="ctr" rtl="0">
              <a:spcBef>
                <a:spcPts val="0"/>
              </a:spcBef>
              <a:spcAft>
                <a:spcPts val="0"/>
              </a:spcAft>
              <a:buClr>
                <a:srgbClr val="434343"/>
              </a:buClr>
              <a:buSzPts val="1800"/>
              <a:buNone/>
              <a:defRPr sz="2400">
                <a:solidFill>
                  <a:srgbClr val="434343"/>
                </a:solidFill>
              </a:defRPr>
            </a:lvl3pPr>
            <a:lvl4pPr lvl="3" algn="ctr" rtl="0">
              <a:spcBef>
                <a:spcPts val="0"/>
              </a:spcBef>
              <a:spcAft>
                <a:spcPts val="0"/>
              </a:spcAft>
              <a:buClr>
                <a:srgbClr val="434343"/>
              </a:buClr>
              <a:buSzPts val="1800"/>
              <a:buNone/>
              <a:defRPr sz="2400">
                <a:solidFill>
                  <a:srgbClr val="434343"/>
                </a:solidFill>
              </a:defRPr>
            </a:lvl4pPr>
            <a:lvl5pPr lvl="4" algn="ctr" rtl="0">
              <a:spcBef>
                <a:spcPts val="0"/>
              </a:spcBef>
              <a:spcAft>
                <a:spcPts val="0"/>
              </a:spcAft>
              <a:buClr>
                <a:srgbClr val="434343"/>
              </a:buClr>
              <a:buSzPts val="1800"/>
              <a:buNone/>
              <a:defRPr sz="2400">
                <a:solidFill>
                  <a:srgbClr val="434343"/>
                </a:solidFill>
              </a:defRPr>
            </a:lvl5pPr>
            <a:lvl6pPr lvl="5" algn="ctr" rtl="0">
              <a:spcBef>
                <a:spcPts val="0"/>
              </a:spcBef>
              <a:spcAft>
                <a:spcPts val="0"/>
              </a:spcAft>
              <a:buClr>
                <a:srgbClr val="434343"/>
              </a:buClr>
              <a:buSzPts val="1800"/>
              <a:buNone/>
              <a:defRPr sz="2400">
                <a:solidFill>
                  <a:srgbClr val="434343"/>
                </a:solidFill>
              </a:defRPr>
            </a:lvl6pPr>
            <a:lvl7pPr lvl="6" algn="ctr" rtl="0">
              <a:spcBef>
                <a:spcPts val="0"/>
              </a:spcBef>
              <a:spcAft>
                <a:spcPts val="0"/>
              </a:spcAft>
              <a:buClr>
                <a:srgbClr val="434343"/>
              </a:buClr>
              <a:buSzPts val="1800"/>
              <a:buNone/>
              <a:defRPr sz="2400">
                <a:solidFill>
                  <a:srgbClr val="434343"/>
                </a:solidFill>
              </a:defRPr>
            </a:lvl7pPr>
            <a:lvl8pPr lvl="7" algn="ctr" rtl="0">
              <a:spcBef>
                <a:spcPts val="0"/>
              </a:spcBef>
              <a:spcAft>
                <a:spcPts val="0"/>
              </a:spcAft>
              <a:buClr>
                <a:srgbClr val="434343"/>
              </a:buClr>
              <a:buSzPts val="1800"/>
              <a:buNone/>
              <a:defRPr sz="2400">
                <a:solidFill>
                  <a:srgbClr val="434343"/>
                </a:solidFill>
              </a:defRPr>
            </a:lvl8pPr>
            <a:lvl9pPr lvl="8" algn="ctr" rtl="0">
              <a:spcBef>
                <a:spcPts val="0"/>
              </a:spcBef>
              <a:spcAft>
                <a:spcPts val="0"/>
              </a:spcAft>
              <a:buClr>
                <a:srgbClr val="434343"/>
              </a:buClr>
              <a:buSzPts val="1800"/>
              <a:buNone/>
              <a:defRPr sz="2400">
                <a:solidFill>
                  <a:srgbClr val="434343"/>
                </a:solidFill>
              </a:defRPr>
            </a:lvl9pPr>
          </a:lstStyle>
          <a:p>
            <a:endParaRPr/>
          </a:p>
        </p:txBody>
      </p:sp>
      <p:sp>
        <p:nvSpPr>
          <p:cNvPr id="159" name="Google Shape;159;p15"/>
          <p:cNvSpPr txBox="1">
            <a:spLocks noGrp="1"/>
          </p:cNvSpPr>
          <p:nvPr>
            <p:ph type="subTitle" idx="3"/>
          </p:nvPr>
        </p:nvSpPr>
        <p:spPr>
          <a:xfrm flipH="1">
            <a:off x="8403415" y="4418957"/>
            <a:ext cx="2578800" cy="116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867"/>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
        <p:nvSpPr>
          <p:cNvPr id="160" name="Google Shape;160;p15"/>
          <p:cNvSpPr txBox="1">
            <a:spLocks noGrp="1"/>
          </p:cNvSpPr>
          <p:nvPr>
            <p:ph type="ctrTitle" idx="4"/>
          </p:nvPr>
        </p:nvSpPr>
        <p:spPr>
          <a:xfrm flipH="1">
            <a:off x="1461600" y="2063033"/>
            <a:ext cx="20808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sz="2667" b="0">
                <a:latin typeface="Poppins Medium"/>
                <a:ea typeface="Poppins Medium"/>
                <a:cs typeface="Poppins Medium"/>
                <a:sym typeface="Poppins Medium"/>
              </a:defRPr>
            </a:lvl1pPr>
            <a:lvl2pPr lvl="1" algn="ctr" rtl="0">
              <a:spcBef>
                <a:spcPts val="0"/>
              </a:spcBef>
              <a:spcAft>
                <a:spcPts val="0"/>
              </a:spcAft>
              <a:buClr>
                <a:srgbClr val="434343"/>
              </a:buClr>
              <a:buSzPts val="1800"/>
              <a:buNone/>
              <a:defRPr sz="2400">
                <a:solidFill>
                  <a:srgbClr val="434343"/>
                </a:solidFill>
              </a:defRPr>
            </a:lvl2pPr>
            <a:lvl3pPr lvl="2" algn="ctr" rtl="0">
              <a:spcBef>
                <a:spcPts val="0"/>
              </a:spcBef>
              <a:spcAft>
                <a:spcPts val="0"/>
              </a:spcAft>
              <a:buClr>
                <a:srgbClr val="434343"/>
              </a:buClr>
              <a:buSzPts val="1800"/>
              <a:buNone/>
              <a:defRPr sz="2400">
                <a:solidFill>
                  <a:srgbClr val="434343"/>
                </a:solidFill>
              </a:defRPr>
            </a:lvl3pPr>
            <a:lvl4pPr lvl="3" algn="ctr" rtl="0">
              <a:spcBef>
                <a:spcPts val="0"/>
              </a:spcBef>
              <a:spcAft>
                <a:spcPts val="0"/>
              </a:spcAft>
              <a:buClr>
                <a:srgbClr val="434343"/>
              </a:buClr>
              <a:buSzPts val="1800"/>
              <a:buNone/>
              <a:defRPr sz="2400">
                <a:solidFill>
                  <a:srgbClr val="434343"/>
                </a:solidFill>
              </a:defRPr>
            </a:lvl4pPr>
            <a:lvl5pPr lvl="4" algn="ctr" rtl="0">
              <a:spcBef>
                <a:spcPts val="0"/>
              </a:spcBef>
              <a:spcAft>
                <a:spcPts val="0"/>
              </a:spcAft>
              <a:buClr>
                <a:srgbClr val="434343"/>
              </a:buClr>
              <a:buSzPts val="1800"/>
              <a:buNone/>
              <a:defRPr sz="2400">
                <a:solidFill>
                  <a:srgbClr val="434343"/>
                </a:solidFill>
              </a:defRPr>
            </a:lvl5pPr>
            <a:lvl6pPr lvl="5" algn="ctr" rtl="0">
              <a:spcBef>
                <a:spcPts val="0"/>
              </a:spcBef>
              <a:spcAft>
                <a:spcPts val="0"/>
              </a:spcAft>
              <a:buClr>
                <a:srgbClr val="434343"/>
              </a:buClr>
              <a:buSzPts val="1800"/>
              <a:buNone/>
              <a:defRPr sz="2400">
                <a:solidFill>
                  <a:srgbClr val="434343"/>
                </a:solidFill>
              </a:defRPr>
            </a:lvl6pPr>
            <a:lvl7pPr lvl="6" algn="ctr" rtl="0">
              <a:spcBef>
                <a:spcPts val="0"/>
              </a:spcBef>
              <a:spcAft>
                <a:spcPts val="0"/>
              </a:spcAft>
              <a:buClr>
                <a:srgbClr val="434343"/>
              </a:buClr>
              <a:buSzPts val="1800"/>
              <a:buNone/>
              <a:defRPr sz="2400">
                <a:solidFill>
                  <a:srgbClr val="434343"/>
                </a:solidFill>
              </a:defRPr>
            </a:lvl7pPr>
            <a:lvl8pPr lvl="7" algn="ctr" rtl="0">
              <a:spcBef>
                <a:spcPts val="0"/>
              </a:spcBef>
              <a:spcAft>
                <a:spcPts val="0"/>
              </a:spcAft>
              <a:buClr>
                <a:srgbClr val="434343"/>
              </a:buClr>
              <a:buSzPts val="1800"/>
              <a:buNone/>
              <a:defRPr sz="2400">
                <a:solidFill>
                  <a:srgbClr val="434343"/>
                </a:solidFill>
              </a:defRPr>
            </a:lvl8pPr>
            <a:lvl9pPr lvl="8" algn="ctr" rtl="0">
              <a:spcBef>
                <a:spcPts val="0"/>
              </a:spcBef>
              <a:spcAft>
                <a:spcPts val="0"/>
              </a:spcAft>
              <a:buClr>
                <a:srgbClr val="434343"/>
              </a:buClr>
              <a:buSzPts val="1800"/>
              <a:buNone/>
              <a:defRPr sz="2400">
                <a:solidFill>
                  <a:srgbClr val="434343"/>
                </a:solidFill>
              </a:defRPr>
            </a:lvl9pPr>
          </a:lstStyle>
          <a:p>
            <a:endParaRPr/>
          </a:p>
        </p:txBody>
      </p:sp>
      <p:sp>
        <p:nvSpPr>
          <p:cNvPr id="161" name="Google Shape;161;p15"/>
          <p:cNvSpPr txBox="1">
            <a:spLocks noGrp="1"/>
          </p:cNvSpPr>
          <p:nvPr>
            <p:ph type="subTitle" idx="5"/>
          </p:nvPr>
        </p:nvSpPr>
        <p:spPr>
          <a:xfrm flipH="1">
            <a:off x="1163200" y="4418957"/>
            <a:ext cx="2677600" cy="116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867"/>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grpSp>
        <p:nvGrpSpPr>
          <p:cNvPr id="162" name="Google Shape;162;p15"/>
          <p:cNvGrpSpPr/>
          <p:nvPr/>
        </p:nvGrpSpPr>
        <p:grpSpPr>
          <a:xfrm>
            <a:off x="10670207" y="12"/>
            <a:ext cx="1521789" cy="1692593"/>
            <a:chOff x="8002655" y="8"/>
            <a:chExt cx="1141342" cy="1269445"/>
          </a:xfrm>
        </p:grpSpPr>
        <p:sp>
          <p:nvSpPr>
            <p:cNvPr id="163" name="Google Shape;163;p15"/>
            <p:cNvSpPr/>
            <p:nvPr/>
          </p:nvSpPr>
          <p:spPr>
            <a:xfrm rot="10800000" flipH="1">
              <a:off x="8002655" y="8"/>
              <a:ext cx="1141340" cy="1269445"/>
            </a:xfrm>
            <a:custGeom>
              <a:avLst/>
              <a:gdLst/>
              <a:ahLst/>
              <a:cxnLst/>
              <a:rect l="l" t="t" r="r" b="b"/>
              <a:pathLst>
                <a:path w="35281" h="39244" extrusionOk="0">
                  <a:moveTo>
                    <a:pt x="1" y="39243"/>
                  </a:moveTo>
                  <a:cubicBezTo>
                    <a:pt x="1" y="39243"/>
                    <a:pt x="23866" y="37982"/>
                    <a:pt x="35280" y="0"/>
                  </a:cubicBezTo>
                  <a:lnTo>
                    <a:pt x="35280" y="39243"/>
                  </a:lnTo>
                  <a:close/>
                </a:path>
              </a:pathLst>
            </a:custGeom>
            <a:gradFill>
              <a:gsLst>
                <a:gs pos="0">
                  <a:schemeClr val="accent2"/>
                </a:gs>
                <a:gs pos="100000">
                  <a:schemeClr val="accen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4" name="Google Shape;164;p15"/>
            <p:cNvSpPr/>
            <p:nvPr/>
          </p:nvSpPr>
          <p:spPr>
            <a:xfrm rot="10800000" flipH="1">
              <a:off x="8237174" y="9"/>
              <a:ext cx="906823" cy="1024517"/>
            </a:xfrm>
            <a:custGeom>
              <a:avLst/>
              <a:gdLst/>
              <a:ahLst/>
              <a:cxnLst/>
              <a:rect l="l" t="t" r="r" b="b"/>
              <a:pathLst>
                <a:path w="25773" h="29118" extrusionOk="0">
                  <a:moveTo>
                    <a:pt x="25772" y="0"/>
                  </a:moveTo>
                  <a:cubicBezTo>
                    <a:pt x="25772" y="0"/>
                    <a:pt x="14842" y="27310"/>
                    <a:pt x="1" y="29117"/>
                  </a:cubicBezTo>
                  <a:lnTo>
                    <a:pt x="25772" y="29117"/>
                  </a:lnTo>
                  <a:close/>
                </a:path>
              </a:pathLst>
            </a:custGeom>
            <a:gradFill>
              <a:gsLst>
                <a:gs pos="0">
                  <a:srgbClr val="FFFFFF">
                    <a:alpha val="0"/>
                  </a:srgbClr>
                </a:gs>
                <a:gs pos="100000">
                  <a:srgbClr val="FFFFFF">
                    <a:alpha val="36078"/>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65" name="Google Shape;165;p15"/>
          <p:cNvGrpSpPr/>
          <p:nvPr/>
        </p:nvGrpSpPr>
        <p:grpSpPr>
          <a:xfrm>
            <a:off x="-28" y="3881234"/>
            <a:ext cx="2939995" cy="2976761"/>
            <a:chOff x="-21" y="2910925"/>
            <a:chExt cx="2204996" cy="2232571"/>
          </a:xfrm>
        </p:grpSpPr>
        <p:sp>
          <p:nvSpPr>
            <p:cNvPr id="166" name="Google Shape;166;p15"/>
            <p:cNvSpPr/>
            <p:nvPr/>
          </p:nvSpPr>
          <p:spPr>
            <a:xfrm flipH="1">
              <a:off x="-14" y="2910925"/>
              <a:ext cx="2204988" cy="2232571"/>
            </a:xfrm>
            <a:custGeom>
              <a:avLst/>
              <a:gdLst/>
              <a:ahLst/>
              <a:cxnLst/>
              <a:rect l="l" t="t" r="r" b="b"/>
              <a:pathLst>
                <a:path w="36177" h="40241" extrusionOk="0">
                  <a:moveTo>
                    <a:pt x="36176" y="0"/>
                  </a:moveTo>
                  <a:cubicBezTo>
                    <a:pt x="24474" y="38948"/>
                    <a:pt x="1" y="40238"/>
                    <a:pt x="1" y="40238"/>
                  </a:cubicBezTo>
                  <a:lnTo>
                    <a:pt x="36176" y="40241"/>
                  </a:lnTo>
                  <a:lnTo>
                    <a:pt x="36176" y="0"/>
                  </a:lnTo>
                  <a:close/>
                </a:path>
              </a:pathLst>
            </a:custGeom>
            <a:solidFill>
              <a:srgbClr val="12102F">
                <a:alpha val="541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7" name="Google Shape;167;p15"/>
            <p:cNvSpPr/>
            <p:nvPr/>
          </p:nvSpPr>
          <p:spPr>
            <a:xfrm flipH="1">
              <a:off x="-21" y="3611574"/>
              <a:ext cx="1377370" cy="1531890"/>
            </a:xfrm>
            <a:custGeom>
              <a:avLst/>
              <a:gdLst/>
              <a:ahLst/>
              <a:cxnLst/>
              <a:rect l="l" t="t" r="r" b="b"/>
              <a:pathLst>
                <a:path w="35281" h="39244" extrusionOk="0">
                  <a:moveTo>
                    <a:pt x="1" y="39243"/>
                  </a:moveTo>
                  <a:cubicBezTo>
                    <a:pt x="1" y="39243"/>
                    <a:pt x="23866" y="37982"/>
                    <a:pt x="35280" y="0"/>
                  </a:cubicBezTo>
                  <a:lnTo>
                    <a:pt x="35280" y="39243"/>
                  </a:lnTo>
                  <a:close/>
                </a:path>
              </a:pathLst>
            </a:custGeom>
            <a:gradFill>
              <a:gsLst>
                <a:gs pos="0">
                  <a:schemeClr val="accent2"/>
                </a:gs>
                <a:gs pos="100000">
                  <a:schemeClr val="accen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8" name="Google Shape;168;p15"/>
            <p:cNvSpPr/>
            <p:nvPr/>
          </p:nvSpPr>
          <p:spPr>
            <a:xfrm flipH="1">
              <a:off x="14" y="3907145"/>
              <a:ext cx="1094322" cy="1236350"/>
            </a:xfrm>
            <a:custGeom>
              <a:avLst/>
              <a:gdLst/>
              <a:ahLst/>
              <a:cxnLst/>
              <a:rect l="l" t="t" r="r" b="b"/>
              <a:pathLst>
                <a:path w="25773" h="29118" extrusionOk="0">
                  <a:moveTo>
                    <a:pt x="25772" y="0"/>
                  </a:moveTo>
                  <a:cubicBezTo>
                    <a:pt x="25772" y="0"/>
                    <a:pt x="14842" y="27310"/>
                    <a:pt x="1" y="29117"/>
                  </a:cubicBezTo>
                  <a:lnTo>
                    <a:pt x="25772" y="29117"/>
                  </a:lnTo>
                  <a:close/>
                </a:path>
              </a:pathLst>
            </a:custGeom>
            <a:gradFill>
              <a:gsLst>
                <a:gs pos="0">
                  <a:srgbClr val="FFFFFF">
                    <a:alpha val="0"/>
                  </a:srgbClr>
                </a:gs>
                <a:gs pos="100000">
                  <a:srgbClr val="FFFFFF">
                    <a:alpha val="36078"/>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69" name="Google Shape;169;p15"/>
          <p:cNvSpPr txBox="1">
            <a:spLocks noGrp="1"/>
          </p:cNvSpPr>
          <p:nvPr>
            <p:ph type="title" idx="6"/>
          </p:nvPr>
        </p:nvSpPr>
        <p:spPr>
          <a:xfrm>
            <a:off x="813349" y="467463"/>
            <a:ext cx="9378000" cy="845600"/>
          </a:xfrm>
          <a:prstGeom prst="rect">
            <a:avLst/>
          </a:prstGeom>
        </p:spPr>
        <p:txBody>
          <a:bodyPr spcFirstLastPara="1" wrap="square" lIns="91425" tIns="91425" rIns="91425" bIns="91425" anchor="t" anchorCtr="0">
            <a:noAutofit/>
          </a:bodyPr>
          <a:lstStyle>
            <a:lvl1pPr lvl="0" rtl="0">
              <a:spcBef>
                <a:spcPts val="0"/>
              </a:spcBef>
              <a:spcAft>
                <a:spcPts val="0"/>
              </a:spcAft>
              <a:buNone/>
              <a:defRPr sz="4000" b="0"/>
            </a:lvl1pPr>
            <a:lvl2pPr lvl="1" rtl="0">
              <a:spcBef>
                <a:spcPts val="0"/>
              </a:spcBef>
              <a:spcAft>
                <a:spcPts val="0"/>
              </a:spcAft>
              <a:buNone/>
              <a:defRPr sz="4000" b="0"/>
            </a:lvl2pPr>
            <a:lvl3pPr lvl="2" rtl="0">
              <a:spcBef>
                <a:spcPts val="0"/>
              </a:spcBef>
              <a:spcAft>
                <a:spcPts val="0"/>
              </a:spcAft>
              <a:buNone/>
              <a:defRPr sz="4000" b="0"/>
            </a:lvl3pPr>
            <a:lvl4pPr lvl="3" rtl="0">
              <a:spcBef>
                <a:spcPts val="0"/>
              </a:spcBef>
              <a:spcAft>
                <a:spcPts val="0"/>
              </a:spcAft>
              <a:buNone/>
              <a:defRPr sz="4000" b="0"/>
            </a:lvl4pPr>
            <a:lvl5pPr lvl="4" rtl="0">
              <a:spcBef>
                <a:spcPts val="0"/>
              </a:spcBef>
              <a:spcAft>
                <a:spcPts val="0"/>
              </a:spcAft>
              <a:buNone/>
              <a:defRPr sz="4000" b="0"/>
            </a:lvl5pPr>
            <a:lvl6pPr lvl="5" rtl="0">
              <a:spcBef>
                <a:spcPts val="0"/>
              </a:spcBef>
              <a:spcAft>
                <a:spcPts val="0"/>
              </a:spcAft>
              <a:buNone/>
              <a:defRPr sz="4000" b="0"/>
            </a:lvl6pPr>
            <a:lvl7pPr lvl="6" rtl="0">
              <a:spcBef>
                <a:spcPts val="0"/>
              </a:spcBef>
              <a:spcAft>
                <a:spcPts val="0"/>
              </a:spcAft>
              <a:buNone/>
              <a:defRPr sz="4000" b="0"/>
            </a:lvl7pPr>
            <a:lvl8pPr lvl="7" rtl="0">
              <a:spcBef>
                <a:spcPts val="0"/>
              </a:spcBef>
              <a:spcAft>
                <a:spcPts val="0"/>
              </a:spcAft>
              <a:buNone/>
              <a:defRPr sz="4000" b="0"/>
            </a:lvl8pPr>
            <a:lvl9pPr lvl="8" rtl="0">
              <a:spcBef>
                <a:spcPts val="0"/>
              </a:spcBef>
              <a:spcAft>
                <a:spcPts val="0"/>
              </a:spcAft>
              <a:buNone/>
              <a:defRPr sz="4000" b="0"/>
            </a:lvl9pPr>
          </a:lstStyle>
          <a:p>
            <a:endParaRPr/>
          </a:p>
        </p:txBody>
      </p:sp>
    </p:spTree>
    <p:extLst>
      <p:ext uri="{BB962C8B-B14F-4D97-AF65-F5344CB8AC3E}">
        <p14:creationId xmlns:p14="http://schemas.microsoft.com/office/powerpoint/2010/main" val="330619935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Title and four columns " preserve="1">
  <p:cSld name="Title and four columns ">
    <p:spTree>
      <p:nvGrpSpPr>
        <p:cNvPr id="1" name="Shape 170"/>
        <p:cNvGrpSpPr/>
        <p:nvPr/>
      </p:nvGrpSpPr>
      <p:grpSpPr>
        <a:xfrm>
          <a:off x="0" y="0"/>
          <a:ext cx="0" cy="0"/>
          <a:chOff x="0" y="0"/>
          <a:chExt cx="0" cy="0"/>
        </a:xfrm>
      </p:grpSpPr>
      <p:sp>
        <p:nvSpPr>
          <p:cNvPr id="171" name="Google Shape;171;p16"/>
          <p:cNvSpPr txBox="1">
            <a:spLocks noGrp="1"/>
          </p:cNvSpPr>
          <p:nvPr>
            <p:ph type="ctrTitle"/>
          </p:nvPr>
        </p:nvSpPr>
        <p:spPr>
          <a:xfrm flipH="1">
            <a:off x="7046004" y="2643487"/>
            <a:ext cx="30428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sz="2400" b="0">
                <a:latin typeface="Poppins Medium"/>
                <a:ea typeface="Poppins Medium"/>
                <a:cs typeface="Poppins Medium"/>
                <a:sym typeface="Poppins Medium"/>
              </a:defRPr>
            </a:lvl1pPr>
            <a:lvl2pPr lvl="1" algn="ctr" rtl="0">
              <a:spcBef>
                <a:spcPts val="0"/>
              </a:spcBef>
              <a:spcAft>
                <a:spcPts val="0"/>
              </a:spcAft>
              <a:buClr>
                <a:srgbClr val="434343"/>
              </a:buClr>
              <a:buSzPts val="1800"/>
              <a:buNone/>
              <a:defRPr sz="2400">
                <a:solidFill>
                  <a:srgbClr val="434343"/>
                </a:solidFill>
              </a:defRPr>
            </a:lvl2pPr>
            <a:lvl3pPr lvl="2" algn="ctr" rtl="0">
              <a:spcBef>
                <a:spcPts val="0"/>
              </a:spcBef>
              <a:spcAft>
                <a:spcPts val="0"/>
              </a:spcAft>
              <a:buClr>
                <a:srgbClr val="434343"/>
              </a:buClr>
              <a:buSzPts val="1800"/>
              <a:buNone/>
              <a:defRPr sz="2400">
                <a:solidFill>
                  <a:srgbClr val="434343"/>
                </a:solidFill>
              </a:defRPr>
            </a:lvl3pPr>
            <a:lvl4pPr lvl="3" algn="ctr" rtl="0">
              <a:spcBef>
                <a:spcPts val="0"/>
              </a:spcBef>
              <a:spcAft>
                <a:spcPts val="0"/>
              </a:spcAft>
              <a:buClr>
                <a:srgbClr val="434343"/>
              </a:buClr>
              <a:buSzPts val="1800"/>
              <a:buNone/>
              <a:defRPr sz="2400">
                <a:solidFill>
                  <a:srgbClr val="434343"/>
                </a:solidFill>
              </a:defRPr>
            </a:lvl4pPr>
            <a:lvl5pPr lvl="4" algn="ctr" rtl="0">
              <a:spcBef>
                <a:spcPts val="0"/>
              </a:spcBef>
              <a:spcAft>
                <a:spcPts val="0"/>
              </a:spcAft>
              <a:buClr>
                <a:srgbClr val="434343"/>
              </a:buClr>
              <a:buSzPts val="1800"/>
              <a:buNone/>
              <a:defRPr sz="2400">
                <a:solidFill>
                  <a:srgbClr val="434343"/>
                </a:solidFill>
              </a:defRPr>
            </a:lvl5pPr>
            <a:lvl6pPr lvl="5" algn="ctr" rtl="0">
              <a:spcBef>
                <a:spcPts val="0"/>
              </a:spcBef>
              <a:spcAft>
                <a:spcPts val="0"/>
              </a:spcAft>
              <a:buClr>
                <a:srgbClr val="434343"/>
              </a:buClr>
              <a:buSzPts val="1800"/>
              <a:buNone/>
              <a:defRPr sz="2400">
                <a:solidFill>
                  <a:srgbClr val="434343"/>
                </a:solidFill>
              </a:defRPr>
            </a:lvl6pPr>
            <a:lvl7pPr lvl="6" algn="ctr" rtl="0">
              <a:spcBef>
                <a:spcPts val="0"/>
              </a:spcBef>
              <a:spcAft>
                <a:spcPts val="0"/>
              </a:spcAft>
              <a:buClr>
                <a:srgbClr val="434343"/>
              </a:buClr>
              <a:buSzPts val="1800"/>
              <a:buNone/>
              <a:defRPr sz="2400">
                <a:solidFill>
                  <a:srgbClr val="434343"/>
                </a:solidFill>
              </a:defRPr>
            </a:lvl7pPr>
            <a:lvl8pPr lvl="7" algn="ctr" rtl="0">
              <a:spcBef>
                <a:spcPts val="0"/>
              </a:spcBef>
              <a:spcAft>
                <a:spcPts val="0"/>
              </a:spcAft>
              <a:buClr>
                <a:srgbClr val="434343"/>
              </a:buClr>
              <a:buSzPts val="1800"/>
              <a:buNone/>
              <a:defRPr sz="2400">
                <a:solidFill>
                  <a:srgbClr val="434343"/>
                </a:solidFill>
              </a:defRPr>
            </a:lvl8pPr>
            <a:lvl9pPr lvl="8" algn="ctr" rtl="0">
              <a:spcBef>
                <a:spcPts val="0"/>
              </a:spcBef>
              <a:spcAft>
                <a:spcPts val="0"/>
              </a:spcAft>
              <a:buClr>
                <a:srgbClr val="434343"/>
              </a:buClr>
              <a:buSzPts val="1800"/>
              <a:buNone/>
              <a:defRPr sz="2400">
                <a:solidFill>
                  <a:srgbClr val="434343"/>
                </a:solidFill>
              </a:defRPr>
            </a:lvl9pPr>
          </a:lstStyle>
          <a:p>
            <a:endParaRPr/>
          </a:p>
        </p:txBody>
      </p:sp>
      <p:sp>
        <p:nvSpPr>
          <p:cNvPr id="172" name="Google Shape;172;p16"/>
          <p:cNvSpPr txBox="1">
            <a:spLocks noGrp="1"/>
          </p:cNvSpPr>
          <p:nvPr>
            <p:ph type="subTitle" idx="1"/>
          </p:nvPr>
        </p:nvSpPr>
        <p:spPr>
          <a:xfrm flipH="1">
            <a:off x="7452404" y="1677184"/>
            <a:ext cx="2972800" cy="11672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1200"/>
              <a:buNone/>
              <a:defRPr sz="2133"/>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
        <p:nvSpPr>
          <p:cNvPr id="173" name="Google Shape;173;p16"/>
          <p:cNvSpPr txBox="1">
            <a:spLocks noGrp="1"/>
          </p:cNvSpPr>
          <p:nvPr>
            <p:ph type="ctrTitle" idx="2"/>
          </p:nvPr>
        </p:nvSpPr>
        <p:spPr>
          <a:xfrm flipH="1">
            <a:off x="7046171" y="5092904"/>
            <a:ext cx="30980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sz="2400" b="0">
                <a:latin typeface="Poppins Medium"/>
                <a:ea typeface="Poppins Medium"/>
                <a:cs typeface="Poppins Medium"/>
                <a:sym typeface="Poppins Medium"/>
              </a:defRPr>
            </a:lvl1pPr>
            <a:lvl2pPr lvl="1" algn="ctr" rtl="0">
              <a:spcBef>
                <a:spcPts val="0"/>
              </a:spcBef>
              <a:spcAft>
                <a:spcPts val="0"/>
              </a:spcAft>
              <a:buClr>
                <a:srgbClr val="434343"/>
              </a:buClr>
              <a:buSzPts val="1800"/>
              <a:buNone/>
              <a:defRPr sz="2400">
                <a:solidFill>
                  <a:srgbClr val="434343"/>
                </a:solidFill>
              </a:defRPr>
            </a:lvl2pPr>
            <a:lvl3pPr lvl="2" algn="ctr" rtl="0">
              <a:spcBef>
                <a:spcPts val="0"/>
              </a:spcBef>
              <a:spcAft>
                <a:spcPts val="0"/>
              </a:spcAft>
              <a:buClr>
                <a:srgbClr val="434343"/>
              </a:buClr>
              <a:buSzPts val="1800"/>
              <a:buNone/>
              <a:defRPr sz="2400">
                <a:solidFill>
                  <a:srgbClr val="434343"/>
                </a:solidFill>
              </a:defRPr>
            </a:lvl3pPr>
            <a:lvl4pPr lvl="3" algn="ctr" rtl="0">
              <a:spcBef>
                <a:spcPts val="0"/>
              </a:spcBef>
              <a:spcAft>
                <a:spcPts val="0"/>
              </a:spcAft>
              <a:buClr>
                <a:srgbClr val="434343"/>
              </a:buClr>
              <a:buSzPts val="1800"/>
              <a:buNone/>
              <a:defRPr sz="2400">
                <a:solidFill>
                  <a:srgbClr val="434343"/>
                </a:solidFill>
              </a:defRPr>
            </a:lvl4pPr>
            <a:lvl5pPr lvl="4" algn="ctr" rtl="0">
              <a:spcBef>
                <a:spcPts val="0"/>
              </a:spcBef>
              <a:spcAft>
                <a:spcPts val="0"/>
              </a:spcAft>
              <a:buClr>
                <a:srgbClr val="434343"/>
              </a:buClr>
              <a:buSzPts val="1800"/>
              <a:buNone/>
              <a:defRPr sz="2400">
                <a:solidFill>
                  <a:srgbClr val="434343"/>
                </a:solidFill>
              </a:defRPr>
            </a:lvl5pPr>
            <a:lvl6pPr lvl="5" algn="ctr" rtl="0">
              <a:spcBef>
                <a:spcPts val="0"/>
              </a:spcBef>
              <a:spcAft>
                <a:spcPts val="0"/>
              </a:spcAft>
              <a:buClr>
                <a:srgbClr val="434343"/>
              </a:buClr>
              <a:buSzPts val="1800"/>
              <a:buNone/>
              <a:defRPr sz="2400">
                <a:solidFill>
                  <a:srgbClr val="434343"/>
                </a:solidFill>
              </a:defRPr>
            </a:lvl6pPr>
            <a:lvl7pPr lvl="6" algn="ctr" rtl="0">
              <a:spcBef>
                <a:spcPts val="0"/>
              </a:spcBef>
              <a:spcAft>
                <a:spcPts val="0"/>
              </a:spcAft>
              <a:buClr>
                <a:srgbClr val="434343"/>
              </a:buClr>
              <a:buSzPts val="1800"/>
              <a:buNone/>
              <a:defRPr sz="2400">
                <a:solidFill>
                  <a:srgbClr val="434343"/>
                </a:solidFill>
              </a:defRPr>
            </a:lvl7pPr>
            <a:lvl8pPr lvl="7" algn="ctr" rtl="0">
              <a:spcBef>
                <a:spcPts val="0"/>
              </a:spcBef>
              <a:spcAft>
                <a:spcPts val="0"/>
              </a:spcAft>
              <a:buClr>
                <a:srgbClr val="434343"/>
              </a:buClr>
              <a:buSzPts val="1800"/>
              <a:buNone/>
              <a:defRPr sz="2400">
                <a:solidFill>
                  <a:srgbClr val="434343"/>
                </a:solidFill>
              </a:defRPr>
            </a:lvl8pPr>
            <a:lvl9pPr lvl="8" algn="ctr" rtl="0">
              <a:spcBef>
                <a:spcPts val="0"/>
              </a:spcBef>
              <a:spcAft>
                <a:spcPts val="0"/>
              </a:spcAft>
              <a:buClr>
                <a:srgbClr val="434343"/>
              </a:buClr>
              <a:buSzPts val="1800"/>
              <a:buNone/>
              <a:defRPr sz="2400">
                <a:solidFill>
                  <a:srgbClr val="434343"/>
                </a:solidFill>
              </a:defRPr>
            </a:lvl9pPr>
          </a:lstStyle>
          <a:p>
            <a:endParaRPr/>
          </a:p>
        </p:txBody>
      </p:sp>
      <p:sp>
        <p:nvSpPr>
          <p:cNvPr id="174" name="Google Shape;174;p16"/>
          <p:cNvSpPr txBox="1">
            <a:spLocks noGrp="1"/>
          </p:cNvSpPr>
          <p:nvPr>
            <p:ph type="subTitle" idx="3"/>
          </p:nvPr>
        </p:nvSpPr>
        <p:spPr>
          <a:xfrm flipH="1">
            <a:off x="7452404" y="4126567"/>
            <a:ext cx="3042800" cy="11672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1200"/>
              <a:buNone/>
              <a:defRPr sz="2133"/>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
        <p:nvSpPr>
          <p:cNvPr id="175" name="Google Shape;175;p16"/>
          <p:cNvSpPr txBox="1">
            <a:spLocks noGrp="1"/>
          </p:cNvSpPr>
          <p:nvPr>
            <p:ph type="ctrTitle" idx="4"/>
          </p:nvPr>
        </p:nvSpPr>
        <p:spPr>
          <a:xfrm flipH="1">
            <a:off x="2397825" y="2643487"/>
            <a:ext cx="30428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sz="2400" b="0">
                <a:latin typeface="Poppins Medium"/>
                <a:ea typeface="Poppins Medium"/>
                <a:cs typeface="Poppins Medium"/>
                <a:sym typeface="Poppins Medium"/>
              </a:defRPr>
            </a:lvl1pPr>
            <a:lvl2pPr lvl="1" algn="ctr" rtl="0">
              <a:spcBef>
                <a:spcPts val="0"/>
              </a:spcBef>
              <a:spcAft>
                <a:spcPts val="0"/>
              </a:spcAft>
              <a:buClr>
                <a:srgbClr val="434343"/>
              </a:buClr>
              <a:buSzPts val="1800"/>
              <a:buNone/>
              <a:defRPr sz="2400">
                <a:solidFill>
                  <a:srgbClr val="434343"/>
                </a:solidFill>
              </a:defRPr>
            </a:lvl2pPr>
            <a:lvl3pPr lvl="2" algn="ctr" rtl="0">
              <a:spcBef>
                <a:spcPts val="0"/>
              </a:spcBef>
              <a:spcAft>
                <a:spcPts val="0"/>
              </a:spcAft>
              <a:buClr>
                <a:srgbClr val="434343"/>
              </a:buClr>
              <a:buSzPts val="1800"/>
              <a:buNone/>
              <a:defRPr sz="2400">
                <a:solidFill>
                  <a:srgbClr val="434343"/>
                </a:solidFill>
              </a:defRPr>
            </a:lvl3pPr>
            <a:lvl4pPr lvl="3" algn="ctr" rtl="0">
              <a:spcBef>
                <a:spcPts val="0"/>
              </a:spcBef>
              <a:spcAft>
                <a:spcPts val="0"/>
              </a:spcAft>
              <a:buClr>
                <a:srgbClr val="434343"/>
              </a:buClr>
              <a:buSzPts val="1800"/>
              <a:buNone/>
              <a:defRPr sz="2400">
                <a:solidFill>
                  <a:srgbClr val="434343"/>
                </a:solidFill>
              </a:defRPr>
            </a:lvl4pPr>
            <a:lvl5pPr lvl="4" algn="ctr" rtl="0">
              <a:spcBef>
                <a:spcPts val="0"/>
              </a:spcBef>
              <a:spcAft>
                <a:spcPts val="0"/>
              </a:spcAft>
              <a:buClr>
                <a:srgbClr val="434343"/>
              </a:buClr>
              <a:buSzPts val="1800"/>
              <a:buNone/>
              <a:defRPr sz="2400">
                <a:solidFill>
                  <a:srgbClr val="434343"/>
                </a:solidFill>
              </a:defRPr>
            </a:lvl5pPr>
            <a:lvl6pPr lvl="5" algn="ctr" rtl="0">
              <a:spcBef>
                <a:spcPts val="0"/>
              </a:spcBef>
              <a:spcAft>
                <a:spcPts val="0"/>
              </a:spcAft>
              <a:buClr>
                <a:srgbClr val="434343"/>
              </a:buClr>
              <a:buSzPts val="1800"/>
              <a:buNone/>
              <a:defRPr sz="2400">
                <a:solidFill>
                  <a:srgbClr val="434343"/>
                </a:solidFill>
              </a:defRPr>
            </a:lvl6pPr>
            <a:lvl7pPr lvl="6" algn="ctr" rtl="0">
              <a:spcBef>
                <a:spcPts val="0"/>
              </a:spcBef>
              <a:spcAft>
                <a:spcPts val="0"/>
              </a:spcAft>
              <a:buClr>
                <a:srgbClr val="434343"/>
              </a:buClr>
              <a:buSzPts val="1800"/>
              <a:buNone/>
              <a:defRPr sz="2400">
                <a:solidFill>
                  <a:srgbClr val="434343"/>
                </a:solidFill>
              </a:defRPr>
            </a:lvl7pPr>
            <a:lvl8pPr lvl="7" algn="ctr" rtl="0">
              <a:spcBef>
                <a:spcPts val="0"/>
              </a:spcBef>
              <a:spcAft>
                <a:spcPts val="0"/>
              </a:spcAft>
              <a:buClr>
                <a:srgbClr val="434343"/>
              </a:buClr>
              <a:buSzPts val="1800"/>
              <a:buNone/>
              <a:defRPr sz="2400">
                <a:solidFill>
                  <a:srgbClr val="434343"/>
                </a:solidFill>
              </a:defRPr>
            </a:lvl8pPr>
            <a:lvl9pPr lvl="8" algn="ctr" rtl="0">
              <a:spcBef>
                <a:spcPts val="0"/>
              </a:spcBef>
              <a:spcAft>
                <a:spcPts val="0"/>
              </a:spcAft>
              <a:buClr>
                <a:srgbClr val="434343"/>
              </a:buClr>
              <a:buSzPts val="1800"/>
              <a:buNone/>
              <a:defRPr sz="2400">
                <a:solidFill>
                  <a:srgbClr val="434343"/>
                </a:solidFill>
              </a:defRPr>
            </a:lvl9pPr>
          </a:lstStyle>
          <a:p>
            <a:endParaRPr/>
          </a:p>
        </p:txBody>
      </p:sp>
      <p:sp>
        <p:nvSpPr>
          <p:cNvPr id="176" name="Google Shape;176;p16"/>
          <p:cNvSpPr txBox="1">
            <a:spLocks noGrp="1"/>
          </p:cNvSpPr>
          <p:nvPr>
            <p:ph type="subTitle" idx="5"/>
          </p:nvPr>
        </p:nvSpPr>
        <p:spPr>
          <a:xfrm flipH="1">
            <a:off x="2702625" y="1677184"/>
            <a:ext cx="3042800" cy="11672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1200"/>
              <a:buNone/>
              <a:defRPr sz="2133"/>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
        <p:nvSpPr>
          <p:cNvPr id="177" name="Google Shape;177;p16"/>
          <p:cNvSpPr txBox="1">
            <a:spLocks noGrp="1"/>
          </p:cNvSpPr>
          <p:nvPr>
            <p:ph type="ctrTitle" idx="6"/>
          </p:nvPr>
        </p:nvSpPr>
        <p:spPr>
          <a:xfrm flipH="1">
            <a:off x="2397832" y="5092904"/>
            <a:ext cx="30428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sz="2400" b="0">
                <a:latin typeface="Poppins Medium"/>
                <a:ea typeface="Poppins Medium"/>
                <a:cs typeface="Poppins Medium"/>
                <a:sym typeface="Poppins Medium"/>
              </a:defRPr>
            </a:lvl1pPr>
            <a:lvl2pPr lvl="1" algn="ctr" rtl="0">
              <a:spcBef>
                <a:spcPts val="0"/>
              </a:spcBef>
              <a:spcAft>
                <a:spcPts val="0"/>
              </a:spcAft>
              <a:buClr>
                <a:srgbClr val="434343"/>
              </a:buClr>
              <a:buSzPts val="1800"/>
              <a:buNone/>
              <a:defRPr sz="2400">
                <a:solidFill>
                  <a:srgbClr val="434343"/>
                </a:solidFill>
              </a:defRPr>
            </a:lvl2pPr>
            <a:lvl3pPr lvl="2" algn="ctr" rtl="0">
              <a:spcBef>
                <a:spcPts val="0"/>
              </a:spcBef>
              <a:spcAft>
                <a:spcPts val="0"/>
              </a:spcAft>
              <a:buClr>
                <a:srgbClr val="434343"/>
              </a:buClr>
              <a:buSzPts val="1800"/>
              <a:buNone/>
              <a:defRPr sz="2400">
                <a:solidFill>
                  <a:srgbClr val="434343"/>
                </a:solidFill>
              </a:defRPr>
            </a:lvl3pPr>
            <a:lvl4pPr lvl="3" algn="ctr" rtl="0">
              <a:spcBef>
                <a:spcPts val="0"/>
              </a:spcBef>
              <a:spcAft>
                <a:spcPts val="0"/>
              </a:spcAft>
              <a:buClr>
                <a:srgbClr val="434343"/>
              </a:buClr>
              <a:buSzPts val="1800"/>
              <a:buNone/>
              <a:defRPr sz="2400">
                <a:solidFill>
                  <a:srgbClr val="434343"/>
                </a:solidFill>
              </a:defRPr>
            </a:lvl4pPr>
            <a:lvl5pPr lvl="4" algn="ctr" rtl="0">
              <a:spcBef>
                <a:spcPts val="0"/>
              </a:spcBef>
              <a:spcAft>
                <a:spcPts val="0"/>
              </a:spcAft>
              <a:buClr>
                <a:srgbClr val="434343"/>
              </a:buClr>
              <a:buSzPts val="1800"/>
              <a:buNone/>
              <a:defRPr sz="2400">
                <a:solidFill>
                  <a:srgbClr val="434343"/>
                </a:solidFill>
              </a:defRPr>
            </a:lvl5pPr>
            <a:lvl6pPr lvl="5" algn="ctr" rtl="0">
              <a:spcBef>
                <a:spcPts val="0"/>
              </a:spcBef>
              <a:spcAft>
                <a:spcPts val="0"/>
              </a:spcAft>
              <a:buClr>
                <a:srgbClr val="434343"/>
              </a:buClr>
              <a:buSzPts val="1800"/>
              <a:buNone/>
              <a:defRPr sz="2400">
                <a:solidFill>
                  <a:srgbClr val="434343"/>
                </a:solidFill>
              </a:defRPr>
            </a:lvl6pPr>
            <a:lvl7pPr lvl="6" algn="ctr" rtl="0">
              <a:spcBef>
                <a:spcPts val="0"/>
              </a:spcBef>
              <a:spcAft>
                <a:spcPts val="0"/>
              </a:spcAft>
              <a:buClr>
                <a:srgbClr val="434343"/>
              </a:buClr>
              <a:buSzPts val="1800"/>
              <a:buNone/>
              <a:defRPr sz="2400">
                <a:solidFill>
                  <a:srgbClr val="434343"/>
                </a:solidFill>
              </a:defRPr>
            </a:lvl7pPr>
            <a:lvl8pPr lvl="7" algn="ctr" rtl="0">
              <a:spcBef>
                <a:spcPts val="0"/>
              </a:spcBef>
              <a:spcAft>
                <a:spcPts val="0"/>
              </a:spcAft>
              <a:buClr>
                <a:srgbClr val="434343"/>
              </a:buClr>
              <a:buSzPts val="1800"/>
              <a:buNone/>
              <a:defRPr sz="2400">
                <a:solidFill>
                  <a:srgbClr val="434343"/>
                </a:solidFill>
              </a:defRPr>
            </a:lvl8pPr>
            <a:lvl9pPr lvl="8" algn="ctr" rtl="0">
              <a:spcBef>
                <a:spcPts val="0"/>
              </a:spcBef>
              <a:spcAft>
                <a:spcPts val="0"/>
              </a:spcAft>
              <a:buClr>
                <a:srgbClr val="434343"/>
              </a:buClr>
              <a:buSzPts val="1800"/>
              <a:buNone/>
              <a:defRPr sz="2400">
                <a:solidFill>
                  <a:srgbClr val="434343"/>
                </a:solidFill>
              </a:defRPr>
            </a:lvl9pPr>
          </a:lstStyle>
          <a:p>
            <a:endParaRPr/>
          </a:p>
        </p:txBody>
      </p:sp>
      <p:sp>
        <p:nvSpPr>
          <p:cNvPr id="178" name="Google Shape;178;p16"/>
          <p:cNvSpPr txBox="1">
            <a:spLocks noGrp="1"/>
          </p:cNvSpPr>
          <p:nvPr>
            <p:ph type="subTitle" idx="7"/>
          </p:nvPr>
        </p:nvSpPr>
        <p:spPr>
          <a:xfrm flipH="1">
            <a:off x="2702625" y="4126567"/>
            <a:ext cx="3042800" cy="11672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1200"/>
              <a:buNone/>
              <a:defRPr sz="2133"/>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
        <p:nvSpPr>
          <p:cNvPr id="179" name="Google Shape;179;p16"/>
          <p:cNvSpPr txBox="1">
            <a:spLocks noGrp="1"/>
          </p:cNvSpPr>
          <p:nvPr>
            <p:ph type="title" idx="8"/>
          </p:nvPr>
        </p:nvSpPr>
        <p:spPr>
          <a:xfrm>
            <a:off x="813349" y="467463"/>
            <a:ext cx="9378000" cy="845600"/>
          </a:xfrm>
          <a:prstGeom prst="rect">
            <a:avLst/>
          </a:prstGeom>
        </p:spPr>
        <p:txBody>
          <a:bodyPr spcFirstLastPara="1" wrap="square" lIns="91425" tIns="91425" rIns="91425" bIns="91425" anchor="t" anchorCtr="0">
            <a:noAutofit/>
          </a:bodyPr>
          <a:lstStyle>
            <a:lvl1pPr lvl="0" rtl="0">
              <a:spcBef>
                <a:spcPts val="0"/>
              </a:spcBef>
              <a:spcAft>
                <a:spcPts val="0"/>
              </a:spcAft>
              <a:buNone/>
              <a:defRPr sz="4000" b="0"/>
            </a:lvl1pPr>
            <a:lvl2pPr lvl="1" rtl="0">
              <a:spcBef>
                <a:spcPts val="0"/>
              </a:spcBef>
              <a:spcAft>
                <a:spcPts val="0"/>
              </a:spcAft>
              <a:buNone/>
              <a:defRPr sz="4000" b="0"/>
            </a:lvl2pPr>
            <a:lvl3pPr lvl="2" rtl="0">
              <a:spcBef>
                <a:spcPts val="0"/>
              </a:spcBef>
              <a:spcAft>
                <a:spcPts val="0"/>
              </a:spcAft>
              <a:buNone/>
              <a:defRPr sz="4000" b="0"/>
            </a:lvl3pPr>
            <a:lvl4pPr lvl="3" rtl="0">
              <a:spcBef>
                <a:spcPts val="0"/>
              </a:spcBef>
              <a:spcAft>
                <a:spcPts val="0"/>
              </a:spcAft>
              <a:buNone/>
              <a:defRPr sz="4000" b="0"/>
            </a:lvl4pPr>
            <a:lvl5pPr lvl="4" rtl="0">
              <a:spcBef>
                <a:spcPts val="0"/>
              </a:spcBef>
              <a:spcAft>
                <a:spcPts val="0"/>
              </a:spcAft>
              <a:buNone/>
              <a:defRPr sz="4000" b="0"/>
            </a:lvl5pPr>
            <a:lvl6pPr lvl="5" rtl="0">
              <a:spcBef>
                <a:spcPts val="0"/>
              </a:spcBef>
              <a:spcAft>
                <a:spcPts val="0"/>
              </a:spcAft>
              <a:buNone/>
              <a:defRPr sz="4000" b="0"/>
            </a:lvl6pPr>
            <a:lvl7pPr lvl="6" rtl="0">
              <a:spcBef>
                <a:spcPts val="0"/>
              </a:spcBef>
              <a:spcAft>
                <a:spcPts val="0"/>
              </a:spcAft>
              <a:buNone/>
              <a:defRPr sz="4000" b="0"/>
            </a:lvl7pPr>
            <a:lvl8pPr lvl="7" rtl="0">
              <a:spcBef>
                <a:spcPts val="0"/>
              </a:spcBef>
              <a:spcAft>
                <a:spcPts val="0"/>
              </a:spcAft>
              <a:buNone/>
              <a:defRPr sz="4000" b="0"/>
            </a:lvl8pPr>
            <a:lvl9pPr lvl="8" rtl="0">
              <a:spcBef>
                <a:spcPts val="0"/>
              </a:spcBef>
              <a:spcAft>
                <a:spcPts val="0"/>
              </a:spcAft>
              <a:buNone/>
              <a:defRPr sz="4000" b="0"/>
            </a:lvl9pPr>
          </a:lstStyle>
          <a:p>
            <a:endParaRPr/>
          </a:p>
        </p:txBody>
      </p:sp>
      <p:grpSp>
        <p:nvGrpSpPr>
          <p:cNvPr id="180" name="Google Shape;180;p16"/>
          <p:cNvGrpSpPr/>
          <p:nvPr/>
        </p:nvGrpSpPr>
        <p:grpSpPr>
          <a:xfrm>
            <a:off x="9" y="3779033"/>
            <a:ext cx="2766825" cy="3079023"/>
            <a:chOff x="6" y="2834274"/>
            <a:chExt cx="2075119" cy="2309267"/>
          </a:xfrm>
        </p:grpSpPr>
        <p:sp>
          <p:nvSpPr>
            <p:cNvPr id="181" name="Google Shape;181;p16"/>
            <p:cNvSpPr/>
            <p:nvPr/>
          </p:nvSpPr>
          <p:spPr>
            <a:xfrm flipH="1">
              <a:off x="12" y="2834274"/>
              <a:ext cx="2075113" cy="2308224"/>
            </a:xfrm>
            <a:custGeom>
              <a:avLst/>
              <a:gdLst/>
              <a:ahLst/>
              <a:cxnLst/>
              <a:rect l="l" t="t" r="r" b="b"/>
              <a:pathLst>
                <a:path w="36177" h="40241" extrusionOk="0">
                  <a:moveTo>
                    <a:pt x="36176" y="0"/>
                  </a:moveTo>
                  <a:cubicBezTo>
                    <a:pt x="24474" y="38948"/>
                    <a:pt x="1" y="40238"/>
                    <a:pt x="1" y="40238"/>
                  </a:cubicBezTo>
                  <a:lnTo>
                    <a:pt x="36176" y="40241"/>
                  </a:lnTo>
                  <a:lnTo>
                    <a:pt x="36176" y="0"/>
                  </a:lnTo>
                  <a:close/>
                </a:path>
              </a:pathLst>
            </a:custGeom>
            <a:solidFill>
              <a:srgbClr val="12102F">
                <a:alpha val="541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2" name="Google Shape;182;p16"/>
            <p:cNvSpPr/>
            <p:nvPr/>
          </p:nvSpPr>
          <p:spPr>
            <a:xfrm flipH="1">
              <a:off x="11" y="2892496"/>
              <a:ext cx="2023718" cy="2251036"/>
            </a:xfrm>
            <a:custGeom>
              <a:avLst/>
              <a:gdLst/>
              <a:ahLst/>
              <a:cxnLst/>
              <a:rect l="l" t="t" r="r" b="b"/>
              <a:pathLst>
                <a:path w="35281" h="39244" extrusionOk="0">
                  <a:moveTo>
                    <a:pt x="1" y="39243"/>
                  </a:moveTo>
                  <a:cubicBezTo>
                    <a:pt x="1" y="39243"/>
                    <a:pt x="23866" y="37982"/>
                    <a:pt x="35280" y="0"/>
                  </a:cubicBezTo>
                  <a:lnTo>
                    <a:pt x="35280" y="39243"/>
                  </a:lnTo>
                  <a:close/>
                </a:path>
              </a:pathLst>
            </a:custGeom>
            <a:gradFill>
              <a:gsLst>
                <a:gs pos="0">
                  <a:schemeClr val="accent2"/>
                </a:gs>
                <a:gs pos="100000">
                  <a:schemeClr val="accen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3" name="Google Shape;183;p16"/>
            <p:cNvSpPr/>
            <p:nvPr/>
          </p:nvSpPr>
          <p:spPr>
            <a:xfrm flipH="1">
              <a:off x="6" y="3473332"/>
              <a:ext cx="1478339" cy="1670208"/>
            </a:xfrm>
            <a:custGeom>
              <a:avLst/>
              <a:gdLst/>
              <a:ahLst/>
              <a:cxnLst/>
              <a:rect l="l" t="t" r="r" b="b"/>
              <a:pathLst>
                <a:path w="25773" h="29118" extrusionOk="0">
                  <a:moveTo>
                    <a:pt x="25772" y="0"/>
                  </a:moveTo>
                  <a:cubicBezTo>
                    <a:pt x="25772" y="0"/>
                    <a:pt x="14842" y="27310"/>
                    <a:pt x="1" y="29117"/>
                  </a:cubicBezTo>
                  <a:lnTo>
                    <a:pt x="25772" y="29117"/>
                  </a:lnTo>
                  <a:close/>
                </a:path>
              </a:pathLst>
            </a:custGeom>
            <a:gradFill>
              <a:gsLst>
                <a:gs pos="0">
                  <a:srgbClr val="FFFFFF">
                    <a:alpha val="0"/>
                  </a:srgbClr>
                </a:gs>
                <a:gs pos="100000">
                  <a:srgbClr val="FFFFFF">
                    <a:alpha val="36078"/>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84" name="Google Shape;184;p16"/>
          <p:cNvGrpSpPr/>
          <p:nvPr/>
        </p:nvGrpSpPr>
        <p:grpSpPr>
          <a:xfrm>
            <a:off x="10670207" y="12"/>
            <a:ext cx="1521789" cy="1692593"/>
            <a:chOff x="8002655" y="8"/>
            <a:chExt cx="1141342" cy="1269445"/>
          </a:xfrm>
        </p:grpSpPr>
        <p:sp>
          <p:nvSpPr>
            <p:cNvPr id="185" name="Google Shape;185;p16"/>
            <p:cNvSpPr/>
            <p:nvPr/>
          </p:nvSpPr>
          <p:spPr>
            <a:xfrm rot="10800000" flipH="1">
              <a:off x="8002655" y="8"/>
              <a:ext cx="1141340" cy="1269445"/>
            </a:xfrm>
            <a:custGeom>
              <a:avLst/>
              <a:gdLst/>
              <a:ahLst/>
              <a:cxnLst/>
              <a:rect l="l" t="t" r="r" b="b"/>
              <a:pathLst>
                <a:path w="35281" h="39244" extrusionOk="0">
                  <a:moveTo>
                    <a:pt x="1" y="39243"/>
                  </a:moveTo>
                  <a:cubicBezTo>
                    <a:pt x="1" y="39243"/>
                    <a:pt x="23866" y="37982"/>
                    <a:pt x="35280" y="0"/>
                  </a:cubicBezTo>
                  <a:lnTo>
                    <a:pt x="35280" y="39243"/>
                  </a:lnTo>
                  <a:close/>
                </a:path>
              </a:pathLst>
            </a:custGeom>
            <a:gradFill>
              <a:gsLst>
                <a:gs pos="0">
                  <a:schemeClr val="accent2"/>
                </a:gs>
                <a:gs pos="100000">
                  <a:schemeClr val="accen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6" name="Google Shape;186;p16"/>
            <p:cNvSpPr/>
            <p:nvPr/>
          </p:nvSpPr>
          <p:spPr>
            <a:xfrm rot="10800000" flipH="1">
              <a:off x="8237174" y="9"/>
              <a:ext cx="906823" cy="1024517"/>
            </a:xfrm>
            <a:custGeom>
              <a:avLst/>
              <a:gdLst/>
              <a:ahLst/>
              <a:cxnLst/>
              <a:rect l="l" t="t" r="r" b="b"/>
              <a:pathLst>
                <a:path w="25773" h="29118" extrusionOk="0">
                  <a:moveTo>
                    <a:pt x="25772" y="0"/>
                  </a:moveTo>
                  <a:cubicBezTo>
                    <a:pt x="25772" y="0"/>
                    <a:pt x="14842" y="27310"/>
                    <a:pt x="1" y="29117"/>
                  </a:cubicBezTo>
                  <a:lnTo>
                    <a:pt x="25772" y="29117"/>
                  </a:lnTo>
                  <a:close/>
                </a:path>
              </a:pathLst>
            </a:custGeom>
            <a:gradFill>
              <a:gsLst>
                <a:gs pos="0">
                  <a:srgbClr val="FFFFFF">
                    <a:alpha val="0"/>
                  </a:srgbClr>
                </a:gs>
                <a:gs pos="100000">
                  <a:srgbClr val="FFFFFF">
                    <a:alpha val="36078"/>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289535844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Title and three columns 2" preserve="1">
  <p:cSld name="Title and three columns 2">
    <p:spTree>
      <p:nvGrpSpPr>
        <p:cNvPr id="1" name="Shape 187"/>
        <p:cNvGrpSpPr/>
        <p:nvPr/>
      </p:nvGrpSpPr>
      <p:grpSpPr>
        <a:xfrm>
          <a:off x="0" y="0"/>
          <a:ext cx="0" cy="0"/>
          <a:chOff x="0" y="0"/>
          <a:chExt cx="0" cy="0"/>
        </a:xfrm>
      </p:grpSpPr>
      <p:sp>
        <p:nvSpPr>
          <p:cNvPr id="188" name="Google Shape;188;p17"/>
          <p:cNvSpPr txBox="1">
            <a:spLocks noGrp="1"/>
          </p:cNvSpPr>
          <p:nvPr>
            <p:ph type="ctrTitle"/>
          </p:nvPr>
        </p:nvSpPr>
        <p:spPr>
          <a:xfrm>
            <a:off x="2472068" y="1564403"/>
            <a:ext cx="2536800" cy="7704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accent3"/>
              </a:buClr>
              <a:buSzPts val="2400"/>
              <a:buFont typeface="Montserrat SemiBold"/>
              <a:buNone/>
              <a:defRPr sz="2400" b="0">
                <a:latin typeface="Poppins Medium"/>
                <a:ea typeface="Poppins Medium"/>
                <a:cs typeface="Poppins Medium"/>
                <a:sym typeface="Poppins Medium"/>
              </a:defRPr>
            </a:lvl1pPr>
            <a:lvl2pPr lvl="1" rtl="0">
              <a:spcBef>
                <a:spcPts val="0"/>
              </a:spcBef>
              <a:spcAft>
                <a:spcPts val="0"/>
              </a:spcAft>
              <a:buClr>
                <a:schemeClr val="accent3"/>
              </a:buClr>
              <a:buSzPts val="1800"/>
              <a:buFont typeface="Montserrat SemiBold"/>
              <a:buNone/>
              <a:defRPr sz="2400" b="0">
                <a:solidFill>
                  <a:schemeClr val="accent3"/>
                </a:solidFill>
                <a:latin typeface="Montserrat SemiBold"/>
                <a:ea typeface="Montserrat SemiBold"/>
                <a:cs typeface="Montserrat SemiBold"/>
                <a:sym typeface="Montserrat SemiBold"/>
              </a:defRPr>
            </a:lvl2pPr>
            <a:lvl3pPr lvl="2" rtl="0">
              <a:spcBef>
                <a:spcPts val="0"/>
              </a:spcBef>
              <a:spcAft>
                <a:spcPts val="0"/>
              </a:spcAft>
              <a:buClr>
                <a:schemeClr val="accent3"/>
              </a:buClr>
              <a:buSzPts val="1800"/>
              <a:buFont typeface="Montserrat SemiBold"/>
              <a:buNone/>
              <a:defRPr sz="2400" b="0">
                <a:solidFill>
                  <a:schemeClr val="accent3"/>
                </a:solidFill>
                <a:latin typeface="Montserrat SemiBold"/>
                <a:ea typeface="Montserrat SemiBold"/>
                <a:cs typeface="Montserrat SemiBold"/>
                <a:sym typeface="Montserrat SemiBold"/>
              </a:defRPr>
            </a:lvl3pPr>
            <a:lvl4pPr lvl="3" rtl="0">
              <a:spcBef>
                <a:spcPts val="0"/>
              </a:spcBef>
              <a:spcAft>
                <a:spcPts val="0"/>
              </a:spcAft>
              <a:buClr>
                <a:schemeClr val="accent3"/>
              </a:buClr>
              <a:buSzPts val="1800"/>
              <a:buFont typeface="Montserrat SemiBold"/>
              <a:buNone/>
              <a:defRPr sz="2400" b="0">
                <a:solidFill>
                  <a:schemeClr val="accent3"/>
                </a:solidFill>
                <a:latin typeface="Montserrat SemiBold"/>
                <a:ea typeface="Montserrat SemiBold"/>
                <a:cs typeface="Montserrat SemiBold"/>
                <a:sym typeface="Montserrat SemiBold"/>
              </a:defRPr>
            </a:lvl4pPr>
            <a:lvl5pPr lvl="4" rtl="0">
              <a:spcBef>
                <a:spcPts val="0"/>
              </a:spcBef>
              <a:spcAft>
                <a:spcPts val="0"/>
              </a:spcAft>
              <a:buClr>
                <a:schemeClr val="accent3"/>
              </a:buClr>
              <a:buSzPts val="1800"/>
              <a:buFont typeface="Montserrat SemiBold"/>
              <a:buNone/>
              <a:defRPr sz="2400" b="0">
                <a:solidFill>
                  <a:schemeClr val="accent3"/>
                </a:solidFill>
                <a:latin typeface="Montserrat SemiBold"/>
                <a:ea typeface="Montserrat SemiBold"/>
                <a:cs typeface="Montserrat SemiBold"/>
                <a:sym typeface="Montserrat SemiBold"/>
              </a:defRPr>
            </a:lvl5pPr>
            <a:lvl6pPr lvl="5" rtl="0">
              <a:spcBef>
                <a:spcPts val="0"/>
              </a:spcBef>
              <a:spcAft>
                <a:spcPts val="0"/>
              </a:spcAft>
              <a:buClr>
                <a:schemeClr val="accent3"/>
              </a:buClr>
              <a:buSzPts val="1800"/>
              <a:buFont typeface="Montserrat SemiBold"/>
              <a:buNone/>
              <a:defRPr sz="2400" b="0">
                <a:solidFill>
                  <a:schemeClr val="accent3"/>
                </a:solidFill>
                <a:latin typeface="Montserrat SemiBold"/>
                <a:ea typeface="Montserrat SemiBold"/>
                <a:cs typeface="Montserrat SemiBold"/>
                <a:sym typeface="Montserrat SemiBold"/>
              </a:defRPr>
            </a:lvl6pPr>
            <a:lvl7pPr lvl="6" rtl="0">
              <a:spcBef>
                <a:spcPts val="0"/>
              </a:spcBef>
              <a:spcAft>
                <a:spcPts val="0"/>
              </a:spcAft>
              <a:buClr>
                <a:schemeClr val="accent3"/>
              </a:buClr>
              <a:buSzPts val="1800"/>
              <a:buFont typeface="Montserrat SemiBold"/>
              <a:buNone/>
              <a:defRPr sz="2400" b="0">
                <a:solidFill>
                  <a:schemeClr val="accent3"/>
                </a:solidFill>
                <a:latin typeface="Montserrat SemiBold"/>
                <a:ea typeface="Montserrat SemiBold"/>
                <a:cs typeface="Montserrat SemiBold"/>
                <a:sym typeface="Montserrat SemiBold"/>
              </a:defRPr>
            </a:lvl7pPr>
            <a:lvl8pPr lvl="7" rtl="0">
              <a:spcBef>
                <a:spcPts val="0"/>
              </a:spcBef>
              <a:spcAft>
                <a:spcPts val="0"/>
              </a:spcAft>
              <a:buClr>
                <a:schemeClr val="accent3"/>
              </a:buClr>
              <a:buSzPts val="1800"/>
              <a:buFont typeface="Montserrat SemiBold"/>
              <a:buNone/>
              <a:defRPr sz="2400" b="0">
                <a:solidFill>
                  <a:schemeClr val="accent3"/>
                </a:solidFill>
                <a:latin typeface="Montserrat SemiBold"/>
                <a:ea typeface="Montserrat SemiBold"/>
                <a:cs typeface="Montserrat SemiBold"/>
                <a:sym typeface="Montserrat SemiBold"/>
              </a:defRPr>
            </a:lvl8pPr>
            <a:lvl9pPr lvl="8" rtl="0">
              <a:spcBef>
                <a:spcPts val="0"/>
              </a:spcBef>
              <a:spcAft>
                <a:spcPts val="0"/>
              </a:spcAft>
              <a:buClr>
                <a:schemeClr val="accent3"/>
              </a:buClr>
              <a:buSzPts val="1800"/>
              <a:buFont typeface="Montserrat SemiBold"/>
              <a:buNone/>
              <a:defRPr sz="2400" b="0">
                <a:solidFill>
                  <a:schemeClr val="accent3"/>
                </a:solidFill>
                <a:latin typeface="Montserrat SemiBold"/>
                <a:ea typeface="Montserrat SemiBold"/>
                <a:cs typeface="Montserrat SemiBold"/>
                <a:sym typeface="Montserrat SemiBold"/>
              </a:defRPr>
            </a:lvl9pPr>
          </a:lstStyle>
          <a:p>
            <a:endParaRPr/>
          </a:p>
        </p:txBody>
      </p:sp>
      <p:sp>
        <p:nvSpPr>
          <p:cNvPr id="189" name="Google Shape;189;p17"/>
          <p:cNvSpPr txBox="1">
            <a:spLocks noGrp="1"/>
          </p:cNvSpPr>
          <p:nvPr>
            <p:ph type="subTitle" idx="1"/>
          </p:nvPr>
        </p:nvSpPr>
        <p:spPr>
          <a:xfrm>
            <a:off x="5054933" y="1794767"/>
            <a:ext cx="2319600" cy="1167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a:lvl1pPr>
            <a:lvl2pPr lvl="1" rtl="0">
              <a:lnSpc>
                <a:spcPct val="100000"/>
              </a:lnSpc>
              <a:spcBef>
                <a:spcPts val="0"/>
              </a:spcBef>
              <a:spcAft>
                <a:spcPts val="0"/>
              </a:spcAft>
              <a:buSzPts val="1200"/>
              <a:buNone/>
              <a:defRPr sz="1600"/>
            </a:lvl2pPr>
            <a:lvl3pPr lvl="2" rtl="0">
              <a:lnSpc>
                <a:spcPct val="100000"/>
              </a:lnSpc>
              <a:spcBef>
                <a:spcPts val="0"/>
              </a:spcBef>
              <a:spcAft>
                <a:spcPts val="0"/>
              </a:spcAft>
              <a:buSzPts val="1200"/>
              <a:buNone/>
              <a:defRPr sz="1600"/>
            </a:lvl3pPr>
            <a:lvl4pPr lvl="3" rtl="0">
              <a:lnSpc>
                <a:spcPct val="100000"/>
              </a:lnSpc>
              <a:spcBef>
                <a:spcPts val="0"/>
              </a:spcBef>
              <a:spcAft>
                <a:spcPts val="0"/>
              </a:spcAft>
              <a:buSzPts val="1200"/>
              <a:buNone/>
              <a:defRPr sz="1600"/>
            </a:lvl4pPr>
            <a:lvl5pPr lvl="4" rtl="0">
              <a:lnSpc>
                <a:spcPct val="100000"/>
              </a:lnSpc>
              <a:spcBef>
                <a:spcPts val="0"/>
              </a:spcBef>
              <a:spcAft>
                <a:spcPts val="0"/>
              </a:spcAft>
              <a:buSzPts val="1200"/>
              <a:buNone/>
              <a:defRPr sz="1600"/>
            </a:lvl5pPr>
            <a:lvl6pPr lvl="5" rtl="0">
              <a:lnSpc>
                <a:spcPct val="100000"/>
              </a:lnSpc>
              <a:spcBef>
                <a:spcPts val="0"/>
              </a:spcBef>
              <a:spcAft>
                <a:spcPts val="0"/>
              </a:spcAft>
              <a:buSzPts val="1200"/>
              <a:buNone/>
              <a:defRPr sz="1600"/>
            </a:lvl6pPr>
            <a:lvl7pPr lvl="6" rtl="0">
              <a:lnSpc>
                <a:spcPct val="100000"/>
              </a:lnSpc>
              <a:spcBef>
                <a:spcPts val="0"/>
              </a:spcBef>
              <a:spcAft>
                <a:spcPts val="0"/>
              </a:spcAft>
              <a:buSzPts val="1200"/>
              <a:buNone/>
              <a:defRPr sz="1600"/>
            </a:lvl7pPr>
            <a:lvl8pPr lvl="7" rtl="0">
              <a:lnSpc>
                <a:spcPct val="100000"/>
              </a:lnSpc>
              <a:spcBef>
                <a:spcPts val="0"/>
              </a:spcBef>
              <a:spcAft>
                <a:spcPts val="0"/>
              </a:spcAft>
              <a:buSzPts val="1200"/>
              <a:buNone/>
              <a:defRPr sz="1600"/>
            </a:lvl8pPr>
            <a:lvl9pPr lvl="8" rtl="0">
              <a:lnSpc>
                <a:spcPct val="100000"/>
              </a:lnSpc>
              <a:spcBef>
                <a:spcPts val="0"/>
              </a:spcBef>
              <a:spcAft>
                <a:spcPts val="0"/>
              </a:spcAft>
              <a:buSzPts val="1200"/>
              <a:buNone/>
              <a:defRPr sz="1600"/>
            </a:lvl9pPr>
          </a:lstStyle>
          <a:p>
            <a:endParaRPr/>
          </a:p>
        </p:txBody>
      </p:sp>
      <p:sp>
        <p:nvSpPr>
          <p:cNvPr id="190" name="Google Shape;190;p17"/>
          <p:cNvSpPr txBox="1">
            <a:spLocks noGrp="1"/>
          </p:cNvSpPr>
          <p:nvPr>
            <p:ph type="ctrTitle" idx="2"/>
          </p:nvPr>
        </p:nvSpPr>
        <p:spPr>
          <a:xfrm>
            <a:off x="2472068" y="3060121"/>
            <a:ext cx="2536800" cy="7704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accent3"/>
              </a:buClr>
              <a:buSzPts val="2400"/>
              <a:buFont typeface="Montserrat SemiBold"/>
              <a:buNone/>
              <a:defRPr sz="2400" b="0">
                <a:latin typeface="Poppins Medium"/>
                <a:ea typeface="Poppins Medium"/>
                <a:cs typeface="Poppins Medium"/>
                <a:sym typeface="Poppins Medium"/>
              </a:defRPr>
            </a:lvl1pPr>
            <a:lvl2pPr lvl="1" rtl="0">
              <a:spcBef>
                <a:spcPts val="0"/>
              </a:spcBef>
              <a:spcAft>
                <a:spcPts val="0"/>
              </a:spcAft>
              <a:buClr>
                <a:schemeClr val="accent3"/>
              </a:buClr>
              <a:buSzPts val="1800"/>
              <a:buFont typeface="Montserrat SemiBold"/>
              <a:buNone/>
              <a:defRPr sz="2400" b="0">
                <a:solidFill>
                  <a:schemeClr val="accent3"/>
                </a:solidFill>
                <a:latin typeface="Montserrat SemiBold"/>
                <a:ea typeface="Montserrat SemiBold"/>
                <a:cs typeface="Montserrat SemiBold"/>
                <a:sym typeface="Montserrat SemiBold"/>
              </a:defRPr>
            </a:lvl2pPr>
            <a:lvl3pPr lvl="2" rtl="0">
              <a:spcBef>
                <a:spcPts val="0"/>
              </a:spcBef>
              <a:spcAft>
                <a:spcPts val="0"/>
              </a:spcAft>
              <a:buClr>
                <a:schemeClr val="accent3"/>
              </a:buClr>
              <a:buSzPts val="1800"/>
              <a:buFont typeface="Montserrat SemiBold"/>
              <a:buNone/>
              <a:defRPr sz="2400" b="0">
                <a:solidFill>
                  <a:schemeClr val="accent3"/>
                </a:solidFill>
                <a:latin typeface="Montserrat SemiBold"/>
                <a:ea typeface="Montserrat SemiBold"/>
                <a:cs typeface="Montserrat SemiBold"/>
                <a:sym typeface="Montserrat SemiBold"/>
              </a:defRPr>
            </a:lvl3pPr>
            <a:lvl4pPr lvl="3" rtl="0">
              <a:spcBef>
                <a:spcPts val="0"/>
              </a:spcBef>
              <a:spcAft>
                <a:spcPts val="0"/>
              </a:spcAft>
              <a:buClr>
                <a:schemeClr val="accent3"/>
              </a:buClr>
              <a:buSzPts val="1800"/>
              <a:buFont typeface="Montserrat SemiBold"/>
              <a:buNone/>
              <a:defRPr sz="2400" b="0">
                <a:solidFill>
                  <a:schemeClr val="accent3"/>
                </a:solidFill>
                <a:latin typeface="Montserrat SemiBold"/>
                <a:ea typeface="Montserrat SemiBold"/>
                <a:cs typeface="Montserrat SemiBold"/>
                <a:sym typeface="Montserrat SemiBold"/>
              </a:defRPr>
            </a:lvl4pPr>
            <a:lvl5pPr lvl="4" rtl="0">
              <a:spcBef>
                <a:spcPts val="0"/>
              </a:spcBef>
              <a:spcAft>
                <a:spcPts val="0"/>
              </a:spcAft>
              <a:buClr>
                <a:schemeClr val="accent3"/>
              </a:buClr>
              <a:buSzPts val="1800"/>
              <a:buFont typeface="Montserrat SemiBold"/>
              <a:buNone/>
              <a:defRPr sz="2400" b="0">
                <a:solidFill>
                  <a:schemeClr val="accent3"/>
                </a:solidFill>
                <a:latin typeface="Montserrat SemiBold"/>
                <a:ea typeface="Montserrat SemiBold"/>
                <a:cs typeface="Montserrat SemiBold"/>
                <a:sym typeface="Montserrat SemiBold"/>
              </a:defRPr>
            </a:lvl5pPr>
            <a:lvl6pPr lvl="5" rtl="0">
              <a:spcBef>
                <a:spcPts val="0"/>
              </a:spcBef>
              <a:spcAft>
                <a:spcPts val="0"/>
              </a:spcAft>
              <a:buClr>
                <a:schemeClr val="accent3"/>
              </a:buClr>
              <a:buSzPts val="1800"/>
              <a:buFont typeface="Montserrat SemiBold"/>
              <a:buNone/>
              <a:defRPr sz="2400" b="0">
                <a:solidFill>
                  <a:schemeClr val="accent3"/>
                </a:solidFill>
                <a:latin typeface="Montserrat SemiBold"/>
                <a:ea typeface="Montserrat SemiBold"/>
                <a:cs typeface="Montserrat SemiBold"/>
                <a:sym typeface="Montserrat SemiBold"/>
              </a:defRPr>
            </a:lvl6pPr>
            <a:lvl7pPr lvl="6" rtl="0">
              <a:spcBef>
                <a:spcPts val="0"/>
              </a:spcBef>
              <a:spcAft>
                <a:spcPts val="0"/>
              </a:spcAft>
              <a:buClr>
                <a:schemeClr val="accent3"/>
              </a:buClr>
              <a:buSzPts val="1800"/>
              <a:buFont typeface="Montserrat SemiBold"/>
              <a:buNone/>
              <a:defRPr sz="2400" b="0">
                <a:solidFill>
                  <a:schemeClr val="accent3"/>
                </a:solidFill>
                <a:latin typeface="Montserrat SemiBold"/>
                <a:ea typeface="Montserrat SemiBold"/>
                <a:cs typeface="Montserrat SemiBold"/>
                <a:sym typeface="Montserrat SemiBold"/>
              </a:defRPr>
            </a:lvl7pPr>
            <a:lvl8pPr lvl="7" rtl="0">
              <a:spcBef>
                <a:spcPts val="0"/>
              </a:spcBef>
              <a:spcAft>
                <a:spcPts val="0"/>
              </a:spcAft>
              <a:buClr>
                <a:schemeClr val="accent3"/>
              </a:buClr>
              <a:buSzPts val="1800"/>
              <a:buFont typeface="Montserrat SemiBold"/>
              <a:buNone/>
              <a:defRPr sz="2400" b="0">
                <a:solidFill>
                  <a:schemeClr val="accent3"/>
                </a:solidFill>
                <a:latin typeface="Montserrat SemiBold"/>
                <a:ea typeface="Montserrat SemiBold"/>
                <a:cs typeface="Montserrat SemiBold"/>
                <a:sym typeface="Montserrat SemiBold"/>
              </a:defRPr>
            </a:lvl8pPr>
            <a:lvl9pPr lvl="8" rtl="0">
              <a:spcBef>
                <a:spcPts val="0"/>
              </a:spcBef>
              <a:spcAft>
                <a:spcPts val="0"/>
              </a:spcAft>
              <a:buClr>
                <a:schemeClr val="accent3"/>
              </a:buClr>
              <a:buSzPts val="1800"/>
              <a:buFont typeface="Montserrat SemiBold"/>
              <a:buNone/>
              <a:defRPr sz="2400" b="0">
                <a:solidFill>
                  <a:schemeClr val="accent3"/>
                </a:solidFill>
                <a:latin typeface="Montserrat SemiBold"/>
                <a:ea typeface="Montserrat SemiBold"/>
                <a:cs typeface="Montserrat SemiBold"/>
                <a:sym typeface="Montserrat SemiBold"/>
              </a:defRPr>
            </a:lvl9pPr>
          </a:lstStyle>
          <a:p>
            <a:endParaRPr/>
          </a:p>
        </p:txBody>
      </p:sp>
      <p:sp>
        <p:nvSpPr>
          <p:cNvPr id="191" name="Google Shape;191;p17"/>
          <p:cNvSpPr txBox="1">
            <a:spLocks noGrp="1"/>
          </p:cNvSpPr>
          <p:nvPr>
            <p:ph type="subTitle" idx="3"/>
          </p:nvPr>
        </p:nvSpPr>
        <p:spPr>
          <a:xfrm>
            <a:off x="5054933" y="3281600"/>
            <a:ext cx="2319600" cy="1167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a:lvl1pPr>
            <a:lvl2pPr lvl="1" rtl="0">
              <a:lnSpc>
                <a:spcPct val="100000"/>
              </a:lnSpc>
              <a:spcBef>
                <a:spcPts val="0"/>
              </a:spcBef>
              <a:spcAft>
                <a:spcPts val="0"/>
              </a:spcAft>
              <a:buSzPts val="1200"/>
              <a:buNone/>
              <a:defRPr sz="1600"/>
            </a:lvl2pPr>
            <a:lvl3pPr lvl="2" rtl="0">
              <a:lnSpc>
                <a:spcPct val="100000"/>
              </a:lnSpc>
              <a:spcBef>
                <a:spcPts val="0"/>
              </a:spcBef>
              <a:spcAft>
                <a:spcPts val="0"/>
              </a:spcAft>
              <a:buSzPts val="1200"/>
              <a:buNone/>
              <a:defRPr sz="1600"/>
            </a:lvl3pPr>
            <a:lvl4pPr lvl="3" rtl="0">
              <a:lnSpc>
                <a:spcPct val="100000"/>
              </a:lnSpc>
              <a:spcBef>
                <a:spcPts val="0"/>
              </a:spcBef>
              <a:spcAft>
                <a:spcPts val="0"/>
              </a:spcAft>
              <a:buSzPts val="1200"/>
              <a:buNone/>
              <a:defRPr sz="1600"/>
            </a:lvl4pPr>
            <a:lvl5pPr lvl="4" rtl="0">
              <a:lnSpc>
                <a:spcPct val="100000"/>
              </a:lnSpc>
              <a:spcBef>
                <a:spcPts val="0"/>
              </a:spcBef>
              <a:spcAft>
                <a:spcPts val="0"/>
              </a:spcAft>
              <a:buSzPts val="1200"/>
              <a:buNone/>
              <a:defRPr sz="1600"/>
            </a:lvl5pPr>
            <a:lvl6pPr lvl="5" rtl="0">
              <a:lnSpc>
                <a:spcPct val="100000"/>
              </a:lnSpc>
              <a:spcBef>
                <a:spcPts val="0"/>
              </a:spcBef>
              <a:spcAft>
                <a:spcPts val="0"/>
              </a:spcAft>
              <a:buSzPts val="1200"/>
              <a:buNone/>
              <a:defRPr sz="1600"/>
            </a:lvl6pPr>
            <a:lvl7pPr lvl="6" rtl="0">
              <a:lnSpc>
                <a:spcPct val="100000"/>
              </a:lnSpc>
              <a:spcBef>
                <a:spcPts val="0"/>
              </a:spcBef>
              <a:spcAft>
                <a:spcPts val="0"/>
              </a:spcAft>
              <a:buSzPts val="1200"/>
              <a:buNone/>
              <a:defRPr sz="1600"/>
            </a:lvl7pPr>
            <a:lvl8pPr lvl="7" rtl="0">
              <a:lnSpc>
                <a:spcPct val="100000"/>
              </a:lnSpc>
              <a:spcBef>
                <a:spcPts val="0"/>
              </a:spcBef>
              <a:spcAft>
                <a:spcPts val="0"/>
              </a:spcAft>
              <a:buSzPts val="1200"/>
              <a:buNone/>
              <a:defRPr sz="1600"/>
            </a:lvl8pPr>
            <a:lvl9pPr lvl="8" rtl="0">
              <a:lnSpc>
                <a:spcPct val="100000"/>
              </a:lnSpc>
              <a:spcBef>
                <a:spcPts val="0"/>
              </a:spcBef>
              <a:spcAft>
                <a:spcPts val="0"/>
              </a:spcAft>
              <a:buSzPts val="1200"/>
              <a:buNone/>
              <a:defRPr sz="1600"/>
            </a:lvl9pPr>
          </a:lstStyle>
          <a:p>
            <a:endParaRPr/>
          </a:p>
        </p:txBody>
      </p:sp>
      <p:sp>
        <p:nvSpPr>
          <p:cNvPr id="192" name="Google Shape;192;p17"/>
          <p:cNvSpPr txBox="1">
            <a:spLocks noGrp="1"/>
          </p:cNvSpPr>
          <p:nvPr>
            <p:ph type="ctrTitle" idx="4"/>
          </p:nvPr>
        </p:nvSpPr>
        <p:spPr>
          <a:xfrm>
            <a:off x="2472068" y="4671025"/>
            <a:ext cx="2536800" cy="7704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accent3"/>
              </a:buClr>
              <a:buSzPts val="2400"/>
              <a:buFont typeface="Montserrat SemiBold"/>
              <a:buNone/>
              <a:defRPr sz="2400" b="0">
                <a:latin typeface="Poppins Medium"/>
                <a:ea typeface="Poppins Medium"/>
                <a:cs typeface="Poppins Medium"/>
                <a:sym typeface="Poppins Medium"/>
              </a:defRPr>
            </a:lvl1pPr>
            <a:lvl2pPr lvl="1" rtl="0">
              <a:spcBef>
                <a:spcPts val="0"/>
              </a:spcBef>
              <a:spcAft>
                <a:spcPts val="0"/>
              </a:spcAft>
              <a:buClr>
                <a:schemeClr val="accent3"/>
              </a:buClr>
              <a:buSzPts val="1800"/>
              <a:buFont typeface="Montserrat SemiBold"/>
              <a:buNone/>
              <a:defRPr sz="2400" b="0">
                <a:solidFill>
                  <a:schemeClr val="accent3"/>
                </a:solidFill>
                <a:latin typeface="Montserrat SemiBold"/>
                <a:ea typeface="Montserrat SemiBold"/>
                <a:cs typeface="Montserrat SemiBold"/>
                <a:sym typeface="Montserrat SemiBold"/>
              </a:defRPr>
            </a:lvl2pPr>
            <a:lvl3pPr lvl="2" rtl="0">
              <a:spcBef>
                <a:spcPts val="0"/>
              </a:spcBef>
              <a:spcAft>
                <a:spcPts val="0"/>
              </a:spcAft>
              <a:buClr>
                <a:schemeClr val="accent3"/>
              </a:buClr>
              <a:buSzPts val="1800"/>
              <a:buFont typeface="Montserrat SemiBold"/>
              <a:buNone/>
              <a:defRPr sz="2400" b="0">
                <a:solidFill>
                  <a:schemeClr val="accent3"/>
                </a:solidFill>
                <a:latin typeface="Montserrat SemiBold"/>
                <a:ea typeface="Montserrat SemiBold"/>
                <a:cs typeface="Montserrat SemiBold"/>
                <a:sym typeface="Montserrat SemiBold"/>
              </a:defRPr>
            </a:lvl3pPr>
            <a:lvl4pPr lvl="3" rtl="0">
              <a:spcBef>
                <a:spcPts val="0"/>
              </a:spcBef>
              <a:spcAft>
                <a:spcPts val="0"/>
              </a:spcAft>
              <a:buClr>
                <a:schemeClr val="accent3"/>
              </a:buClr>
              <a:buSzPts val="1800"/>
              <a:buFont typeface="Montserrat SemiBold"/>
              <a:buNone/>
              <a:defRPr sz="2400" b="0">
                <a:solidFill>
                  <a:schemeClr val="accent3"/>
                </a:solidFill>
                <a:latin typeface="Montserrat SemiBold"/>
                <a:ea typeface="Montserrat SemiBold"/>
                <a:cs typeface="Montserrat SemiBold"/>
                <a:sym typeface="Montserrat SemiBold"/>
              </a:defRPr>
            </a:lvl4pPr>
            <a:lvl5pPr lvl="4" rtl="0">
              <a:spcBef>
                <a:spcPts val="0"/>
              </a:spcBef>
              <a:spcAft>
                <a:spcPts val="0"/>
              </a:spcAft>
              <a:buClr>
                <a:schemeClr val="accent3"/>
              </a:buClr>
              <a:buSzPts val="1800"/>
              <a:buFont typeface="Montserrat SemiBold"/>
              <a:buNone/>
              <a:defRPr sz="2400" b="0">
                <a:solidFill>
                  <a:schemeClr val="accent3"/>
                </a:solidFill>
                <a:latin typeface="Montserrat SemiBold"/>
                <a:ea typeface="Montserrat SemiBold"/>
                <a:cs typeface="Montserrat SemiBold"/>
                <a:sym typeface="Montserrat SemiBold"/>
              </a:defRPr>
            </a:lvl5pPr>
            <a:lvl6pPr lvl="5" rtl="0">
              <a:spcBef>
                <a:spcPts val="0"/>
              </a:spcBef>
              <a:spcAft>
                <a:spcPts val="0"/>
              </a:spcAft>
              <a:buClr>
                <a:schemeClr val="accent3"/>
              </a:buClr>
              <a:buSzPts val="1800"/>
              <a:buFont typeface="Montserrat SemiBold"/>
              <a:buNone/>
              <a:defRPr sz="2400" b="0">
                <a:solidFill>
                  <a:schemeClr val="accent3"/>
                </a:solidFill>
                <a:latin typeface="Montserrat SemiBold"/>
                <a:ea typeface="Montserrat SemiBold"/>
                <a:cs typeface="Montserrat SemiBold"/>
                <a:sym typeface="Montserrat SemiBold"/>
              </a:defRPr>
            </a:lvl6pPr>
            <a:lvl7pPr lvl="6" rtl="0">
              <a:spcBef>
                <a:spcPts val="0"/>
              </a:spcBef>
              <a:spcAft>
                <a:spcPts val="0"/>
              </a:spcAft>
              <a:buClr>
                <a:schemeClr val="accent3"/>
              </a:buClr>
              <a:buSzPts val="1800"/>
              <a:buFont typeface="Montserrat SemiBold"/>
              <a:buNone/>
              <a:defRPr sz="2400" b="0">
                <a:solidFill>
                  <a:schemeClr val="accent3"/>
                </a:solidFill>
                <a:latin typeface="Montserrat SemiBold"/>
                <a:ea typeface="Montserrat SemiBold"/>
                <a:cs typeface="Montserrat SemiBold"/>
                <a:sym typeface="Montserrat SemiBold"/>
              </a:defRPr>
            </a:lvl7pPr>
            <a:lvl8pPr lvl="7" rtl="0">
              <a:spcBef>
                <a:spcPts val="0"/>
              </a:spcBef>
              <a:spcAft>
                <a:spcPts val="0"/>
              </a:spcAft>
              <a:buClr>
                <a:schemeClr val="accent3"/>
              </a:buClr>
              <a:buSzPts val="1800"/>
              <a:buFont typeface="Montserrat SemiBold"/>
              <a:buNone/>
              <a:defRPr sz="2400" b="0">
                <a:solidFill>
                  <a:schemeClr val="accent3"/>
                </a:solidFill>
                <a:latin typeface="Montserrat SemiBold"/>
                <a:ea typeface="Montserrat SemiBold"/>
                <a:cs typeface="Montserrat SemiBold"/>
                <a:sym typeface="Montserrat SemiBold"/>
              </a:defRPr>
            </a:lvl8pPr>
            <a:lvl9pPr lvl="8" rtl="0">
              <a:spcBef>
                <a:spcPts val="0"/>
              </a:spcBef>
              <a:spcAft>
                <a:spcPts val="0"/>
              </a:spcAft>
              <a:buClr>
                <a:schemeClr val="accent3"/>
              </a:buClr>
              <a:buSzPts val="1800"/>
              <a:buFont typeface="Montserrat SemiBold"/>
              <a:buNone/>
              <a:defRPr sz="2400" b="0">
                <a:solidFill>
                  <a:schemeClr val="accent3"/>
                </a:solidFill>
                <a:latin typeface="Montserrat SemiBold"/>
                <a:ea typeface="Montserrat SemiBold"/>
                <a:cs typeface="Montserrat SemiBold"/>
                <a:sym typeface="Montserrat SemiBold"/>
              </a:defRPr>
            </a:lvl9pPr>
          </a:lstStyle>
          <a:p>
            <a:endParaRPr/>
          </a:p>
        </p:txBody>
      </p:sp>
      <p:sp>
        <p:nvSpPr>
          <p:cNvPr id="193" name="Google Shape;193;p17"/>
          <p:cNvSpPr txBox="1">
            <a:spLocks noGrp="1"/>
          </p:cNvSpPr>
          <p:nvPr>
            <p:ph type="subTitle" idx="5"/>
          </p:nvPr>
        </p:nvSpPr>
        <p:spPr>
          <a:xfrm>
            <a:off x="5054933" y="4900800"/>
            <a:ext cx="2319600" cy="1167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a:lvl1pPr>
            <a:lvl2pPr lvl="1" rtl="0">
              <a:lnSpc>
                <a:spcPct val="100000"/>
              </a:lnSpc>
              <a:spcBef>
                <a:spcPts val="0"/>
              </a:spcBef>
              <a:spcAft>
                <a:spcPts val="0"/>
              </a:spcAft>
              <a:buSzPts val="1200"/>
              <a:buNone/>
              <a:defRPr sz="1600"/>
            </a:lvl2pPr>
            <a:lvl3pPr lvl="2" rtl="0">
              <a:lnSpc>
                <a:spcPct val="100000"/>
              </a:lnSpc>
              <a:spcBef>
                <a:spcPts val="0"/>
              </a:spcBef>
              <a:spcAft>
                <a:spcPts val="0"/>
              </a:spcAft>
              <a:buSzPts val="1200"/>
              <a:buNone/>
              <a:defRPr sz="1600"/>
            </a:lvl3pPr>
            <a:lvl4pPr lvl="3" rtl="0">
              <a:lnSpc>
                <a:spcPct val="100000"/>
              </a:lnSpc>
              <a:spcBef>
                <a:spcPts val="0"/>
              </a:spcBef>
              <a:spcAft>
                <a:spcPts val="0"/>
              </a:spcAft>
              <a:buSzPts val="1200"/>
              <a:buNone/>
              <a:defRPr sz="1600"/>
            </a:lvl4pPr>
            <a:lvl5pPr lvl="4" rtl="0">
              <a:lnSpc>
                <a:spcPct val="100000"/>
              </a:lnSpc>
              <a:spcBef>
                <a:spcPts val="0"/>
              </a:spcBef>
              <a:spcAft>
                <a:spcPts val="0"/>
              </a:spcAft>
              <a:buSzPts val="1200"/>
              <a:buNone/>
              <a:defRPr sz="1600"/>
            </a:lvl5pPr>
            <a:lvl6pPr lvl="5" rtl="0">
              <a:lnSpc>
                <a:spcPct val="100000"/>
              </a:lnSpc>
              <a:spcBef>
                <a:spcPts val="0"/>
              </a:spcBef>
              <a:spcAft>
                <a:spcPts val="0"/>
              </a:spcAft>
              <a:buSzPts val="1200"/>
              <a:buNone/>
              <a:defRPr sz="1600"/>
            </a:lvl6pPr>
            <a:lvl7pPr lvl="6" rtl="0">
              <a:lnSpc>
                <a:spcPct val="100000"/>
              </a:lnSpc>
              <a:spcBef>
                <a:spcPts val="0"/>
              </a:spcBef>
              <a:spcAft>
                <a:spcPts val="0"/>
              </a:spcAft>
              <a:buSzPts val="1200"/>
              <a:buNone/>
              <a:defRPr sz="1600"/>
            </a:lvl7pPr>
            <a:lvl8pPr lvl="7" rtl="0">
              <a:lnSpc>
                <a:spcPct val="100000"/>
              </a:lnSpc>
              <a:spcBef>
                <a:spcPts val="0"/>
              </a:spcBef>
              <a:spcAft>
                <a:spcPts val="0"/>
              </a:spcAft>
              <a:buSzPts val="1200"/>
              <a:buNone/>
              <a:defRPr sz="1600"/>
            </a:lvl8pPr>
            <a:lvl9pPr lvl="8" rtl="0">
              <a:lnSpc>
                <a:spcPct val="100000"/>
              </a:lnSpc>
              <a:spcBef>
                <a:spcPts val="0"/>
              </a:spcBef>
              <a:spcAft>
                <a:spcPts val="0"/>
              </a:spcAft>
              <a:buSzPts val="1200"/>
              <a:buNone/>
              <a:defRPr sz="1600"/>
            </a:lvl9pPr>
          </a:lstStyle>
          <a:p>
            <a:endParaRPr/>
          </a:p>
        </p:txBody>
      </p:sp>
      <p:sp>
        <p:nvSpPr>
          <p:cNvPr id="194" name="Google Shape;194;p17"/>
          <p:cNvSpPr txBox="1">
            <a:spLocks noGrp="1"/>
          </p:cNvSpPr>
          <p:nvPr>
            <p:ph type="title" idx="6"/>
          </p:nvPr>
        </p:nvSpPr>
        <p:spPr>
          <a:xfrm>
            <a:off x="813349" y="467463"/>
            <a:ext cx="9378000" cy="845600"/>
          </a:xfrm>
          <a:prstGeom prst="rect">
            <a:avLst/>
          </a:prstGeom>
        </p:spPr>
        <p:txBody>
          <a:bodyPr spcFirstLastPara="1" wrap="square" lIns="91425" tIns="91425" rIns="91425" bIns="91425" anchor="t" anchorCtr="0">
            <a:noAutofit/>
          </a:bodyPr>
          <a:lstStyle>
            <a:lvl1pPr lvl="0" rtl="0">
              <a:spcBef>
                <a:spcPts val="0"/>
              </a:spcBef>
              <a:spcAft>
                <a:spcPts val="0"/>
              </a:spcAft>
              <a:buNone/>
              <a:defRPr sz="4000" b="0"/>
            </a:lvl1pPr>
            <a:lvl2pPr lvl="1" rtl="0">
              <a:spcBef>
                <a:spcPts val="0"/>
              </a:spcBef>
              <a:spcAft>
                <a:spcPts val="0"/>
              </a:spcAft>
              <a:buNone/>
              <a:defRPr sz="4000" b="0"/>
            </a:lvl2pPr>
            <a:lvl3pPr lvl="2" rtl="0">
              <a:spcBef>
                <a:spcPts val="0"/>
              </a:spcBef>
              <a:spcAft>
                <a:spcPts val="0"/>
              </a:spcAft>
              <a:buNone/>
              <a:defRPr sz="4000" b="0"/>
            </a:lvl3pPr>
            <a:lvl4pPr lvl="3" rtl="0">
              <a:spcBef>
                <a:spcPts val="0"/>
              </a:spcBef>
              <a:spcAft>
                <a:spcPts val="0"/>
              </a:spcAft>
              <a:buNone/>
              <a:defRPr sz="4000" b="0"/>
            </a:lvl4pPr>
            <a:lvl5pPr lvl="4" rtl="0">
              <a:spcBef>
                <a:spcPts val="0"/>
              </a:spcBef>
              <a:spcAft>
                <a:spcPts val="0"/>
              </a:spcAft>
              <a:buNone/>
              <a:defRPr sz="4000" b="0"/>
            </a:lvl5pPr>
            <a:lvl6pPr lvl="5" rtl="0">
              <a:spcBef>
                <a:spcPts val="0"/>
              </a:spcBef>
              <a:spcAft>
                <a:spcPts val="0"/>
              </a:spcAft>
              <a:buNone/>
              <a:defRPr sz="4000" b="0"/>
            </a:lvl6pPr>
            <a:lvl7pPr lvl="6" rtl="0">
              <a:spcBef>
                <a:spcPts val="0"/>
              </a:spcBef>
              <a:spcAft>
                <a:spcPts val="0"/>
              </a:spcAft>
              <a:buNone/>
              <a:defRPr sz="4000" b="0"/>
            </a:lvl7pPr>
            <a:lvl8pPr lvl="7" rtl="0">
              <a:spcBef>
                <a:spcPts val="0"/>
              </a:spcBef>
              <a:spcAft>
                <a:spcPts val="0"/>
              </a:spcAft>
              <a:buNone/>
              <a:defRPr sz="4000" b="0"/>
            </a:lvl8pPr>
            <a:lvl9pPr lvl="8" rtl="0">
              <a:spcBef>
                <a:spcPts val="0"/>
              </a:spcBef>
              <a:spcAft>
                <a:spcPts val="0"/>
              </a:spcAft>
              <a:buNone/>
              <a:defRPr sz="4000" b="0"/>
            </a:lvl9pPr>
          </a:lstStyle>
          <a:p>
            <a:endParaRPr/>
          </a:p>
        </p:txBody>
      </p:sp>
      <p:sp>
        <p:nvSpPr>
          <p:cNvPr id="195" name="Google Shape;195;p17"/>
          <p:cNvSpPr/>
          <p:nvPr/>
        </p:nvSpPr>
        <p:spPr>
          <a:xfrm rot="10800000">
            <a:off x="6610745" y="0"/>
            <a:ext cx="5654097" cy="6858107"/>
          </a:xfrm>
          <a:custGeom>
            <a:avLst/>
            <a:gdLst/>
            <a:ahLst/>
            <a:cxnLst/>
            <a:rect l="l" t="t" r="r" b="b"/>
            <a:pathLst>
              <a:path w="64707" h="78486" extrusionOk="0">
                <a:moveTo>
                  <a:pt x="2631" y="0"/>
                </a:moveTo>
                <a:cubicBezTo>
                  <a:pt x="2631" y="0"/>
                  <a:pt x="10424" y="78486"/>
                  <a:pt x="64707" y="78486"/>
                </a:cubicBezTo>
                <a:lnTo>
                  <a:pt x="0" y="78486"/>
                </a:lnTo>
                <a:lnTo>
                  <a:pt x="0" y="0"/>
                </a:lnTo>
                <a:close/>
              </a:path>
            </a:pathLst>
          </a:custGeom>
          <a:gradFill>
            <a:gsLst>
              <a:gs pos="0">
                <a:srgbClr val="8AAFDC">
                  <a:alpha val="18039"/>
                </a:srgbClr>
              </a:gs>
              <a:gs pos="100000">
                <a:srgbClr val="114CA0">
                  <a:alpha val="29019"/>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96" name="Google Shape;196;p17"/>
          <p:cNvGrpSpPr/>
          <p:nvPr/>
        </p:nvGrpSpPr>
        <p:grpSpPr>
          <a:xfrm>
            <a:off x="7137400" y="0"/>
            <a:ext cx="5876741" cy="6858107"/>
            <a:chOff x="5353050" y="0"/>
            <a:chExt cx="4407556" cy="5143580"/>
          </a:xfrm>
        </p:grpSpPr>
        <p:sp>
          <p:nvSpPr>
            <p:cNvPr id="197" name="Google Shape;197;p17"/>
            <p:cNvSpPr/>
            <p:nvPr/>
          </p:nvSpPr>
          <p:spPr>
            <a:xfrm flipH="1">
              <a:off x="5353116" y="0"/>
              <a:ext cx="4407491" cy="5143580"/>
            </a:xfrm>
            <a:custGeom>
              <a:avLst/>
              <a:gdLst/>
              <a:ahLst/>
              <a:cxnLst/>
              <a:rect l="l" t="t" r="r" b="b"/>
              <a:pathLst>
                <a:path w="67254" h="78486" extrusionOk="0">
                  <a:moveTo>
                    <a:pt x="0" y="0"/>
                  </a:moveTo>
                  <a:lnTo>
                    <a:pt x="0" y="78486"/>
                  </a:lnTo>
                  <a:lnTo>
                    <a:pt x="67254" y="78486"/>
                  </a:lnTo>
                  <a:cubicBezTo>
                    <a:pt x="25231" y="63217"/>
                    <a:pt x="16815" y="0"/>
                    <a:pt x="16815" y="0"/>
                  </a:cubicBezTo>
                  <a:close/>
                </a:path>
              </a:pathLst>
            </a:custGeom>
            <a:solidFill>
              <a:srgbClr val="12102F">
                <a:alpha val="541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8" name="Google Shape;198;p17"/>
            <p:cNvSpPr/>
            <p:nvPr/>
          </p:nvSpPr>
          <p:spPr>
            <a:xfrm flipH="1">
              <a:off x="5353050" y="0"/>
              <a:ext cx="4407556" cy="5143580"/>
            </a:xfrm>
            <a:custGeom>
              <a:avLst/>
              <a:gdLst/>
              <a:ahLst/>
              <a:cxnLst/>
              <a:rect l="l" t="t" r="r" b="b"/>
              <a:pathLst>
                <a:path w="67255" h="78486" extrusionOk="0">
                  <a:moveTo>
                    <a:pt x="67254" y="78486"/>
                  </a:moveTo>
                  <a:lnTo>
                    <a:pt x="1" y="78486"/>
                  </a:lnTo>
                  <a:lnTo>
                    <a:pt x="1" y="0"/>
                  </a:lnTo>
                  <a:lnTo>
                    <a:pt x="19446" y="0"/>
                  </a:lnTo>
                  <a:cubicBezTo>
                    <a:pt x="19446" y="0"/>
                    <a:pt x="21983" y="27742"/>
                    <a:pt x="35916" y="50908"/>
                  </a:cubicBezTo>
                  <a:cubicBezTo>
                    <a:pt x="43014" y="62714"/>
                    <a:pt x="53070" y="73331"/>
                    <a:pt x="67254" y="78486"/>
                  </a:cubicBezTo>
                  <a:close/>
                </a:path>
              </a:pathLst>
            </a:custGeom>
            <a:gradFill>
              <a:gsLst>
                <a:gs pos="0">
                  <a:schemeClr val="accent2"/>
                </a:gs>
                <a:gs pos="100000">
                  <a:schemeClr val="accen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9" name="Google Shape;199;p17"/>
            <p:cNvSpPr/>
            <p:nvPr/>
          </p:nvSpPr>
          <p:spPr>
            <a:xfrm flipH="1">
              <a:off x="7407048" y="0"/>
              <a:ext cx="2353558" cy="5143580"/>
            </a:xfrm>
            <a:custGeom>
              <a:avLst/>
              <a:gdLst/>
              <a:ahLst/>
              <a:cxnLst/>
              <a:rect l="l" t="t" r="r" b="b"/>
              <a:pathLst>
                <a:path w="35913" h="78486" extrusionOk="0">
                  <a:moveTo>
                    <a:pt x="35913" y="50908"/>
                  </a:moveTo>
                  <a:cubicBezTo>
                    <a:pt x="26008" y="76791"/>
                    <a:pt x="0" y="78486"/>
                    <a:pt x="0" y="78486"/>
                  </a:cubicBezTo>
                  <a:lnTo>
                    <a:pt x="0" y="0"/>
                  </a:lnTo>
                  <a:lnTo>
                    <a:pt x="19443" y="0"/>
                  </a:lnTo>
                  <a:cubicBezTo>
                    <a:pt x="19443" y="0"/>
                    <a:pt x="21980" y="27742"/>
                    <a:pt x="35913" y="50908"/>
                  </a:cubicBezTo>
                  <a:close/>
                </a:path>
              </a:pathLst>
            </a:custGeom>
            <a:gradFill>
              <a:gsLst>
                <a:gs pos="0">
                  <a:srgbClr val="FFFFFF">
                    <a:alpha val="0"/>
                  </a:srgbClr>
                </a:gs>
                <a:gs pos="100000">
                  <a:srgbClr val="FFFFFF">
                    <a:alpha val="36078"/>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0" name="Google Shape;200;p17"/>
            <p:cNvSpPr/>
            <p:nvPr/>
          </p:nvSpPr>
          <p:spPr>
            <a:xfrm flipH="1">
              <a:off x="6679151" y="0"/>
              <a:ext cx="3081456" cy="5143580"/>
            </a:xfrm>
            <a:custGeom>
              <a:avLst/>
              <a:gdLst/>
              <a:ahLst/>
              <a:cxnLst/>
              <a:rect l="l" t="t" r="r" b="b"/>
              <a:pathLst>
                <a:path w="47020" h="78486" extrusionOk="0">
                  <a:moveTo>
                    <a:pt x="14986" y="0"/>
                  </a:moveTo>
                  <a:cubicBezTo>
                    <a:pt x="14986" y="0"/>
                    <a:pt x="11464" y="73192"/>
                    <a:pt x="47019" y="78486"/>
                  </a:cubicBezTo>
                  <a:lnTo>
                    <a:pt x="1" y="78486"/>
                  </a:lnTo>
                  <a:lnTo>
                    <a:pt x="1" y="0"/>
                  </a:lnTo>
                  <a:close/>
                </a:path>
              </a:pathLst>
            </a:custGeom>
            <a:gradFill>
              <a:gsLst>
                <a:gs pos="0">
                  <a:srgbClr val="FFFFFF">
                    <a:alpha val="0"/>
                  </a:srgbClr>
                </a:gs>
                <a:gs pos="100000">
                  <a:srgbClr val="FFFFFF">
                    <a:alpha val="17647"/>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1" name="Google Shape;201;p17"/>
            <p:cNvSpPr/>
            <p:nvPr/>
          </p:nvSpPr>
          <p:spPr>
            <a:xfrm flipH="1">
              <a:off x="5520033" y="0"/>
              <a:ext cx="4240573" cy="5143580"/>
            </a:xfrm>
            <a:custGeom>
              <a:avLst/>
              <a:gdLst/>
              <a:ahLst/>
              <a:cxnLst/>
              <a:rect l="l" t="t" r="r" b="b"/>
              <a:pathLst>
                <a:path w="64707" h="78486" extrusionOk="0">
                  <a:moveTo>
                    <a:pt x="2631" y="0"/>
                  </a:moveTo>
                  <a:cubicBezTo>
                    <a:pt x="2631" y="0"/>
                    <a:pt x="10424" y="78486"/>
                    <a:pt x="64707" y="78486"/>
                  </a:cubicBezTo>
                  <a:lnTo>
                    <a:pt x="0" y="78486"/>
                  </a:lnTo>
                  <a:lnTo>
                    <a:pt x="0" y="0"/>
                  </a:lnTo>
                  <a:close/>
                </a:path>
              </a:pathLst>
            </a:custGeom>
            <a:gradFill>
              <a:gsLst>
                <a:gs pos="0">
                  <a:srgbClr val="8AAFDC">
                    <a:alpha val="18039"/>
                  </a:srgbClr>
                </a:gs>
                <a:gs pos="100000">
                  <a:srgbClr val="114CA0">
                    <a:alpha val="29019"/>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101744288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matchingName="Title and three columns 3" preserve="1">
  <p:cSld name="Title and three columns 3">
    <p:spTree>
      <p:nvGrpSpPr>
        <p:cNvPr id="1" name="Shape 202"/>
        <p:cNvGrpSpPr/>
        <p:nvPr/>
      </p:nvGrpSpPr>
      <p:grpSpPr>
        <a:xfrm>
          <a:off x="0" y="0"/>
          <a:ext cx="0" cy="0"/>
          <a:chOff x="0" y="0"/>
          <a:chExt cx="0" cy="0"/>
        </a:xfrm>
      </p:grpSpPr>
      <p:sp>
        <p:nvSpPr>
          <p:cNvPr id="203" name="Google Shape;203;p18"/>
          <p:cNvSpPr txBox="1">
            <a:spLocks noGrp="1"/>
          </p:cNvSpPr>
          <p:nvPr>
            <p:ph type="ctrTitle"/>
          </p:nvPr>
        </p:nvSpPr>
        <p:spPr>
          <a:xfrm flipH="1">
            <a:off x="5055600" y="2063025"/>
            <a:ext cx="20808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sz="2933" b="0">
                <a:latin typeface="Poppins Medium"/>
                <a:ea typeface="Poppins Medium"/>
                <a:cs typeface="Poppins Medium"/>
                <a:sym typeface="Poppins Medium"/>
              </a:defRPr>
            </a:lvl1pPr>
            <a:lvl2pPr lvl="1" algn="ctr" rtl="0">
              <a:spcBef>
                <a:spcPts val="0"/>
              </a:spcBef>
              <a:spcAft>
                <a:spcPts val="0"/>
              </a:spcAft>
              <a:buClr>
                <a:srgbClr val="434343"/>
              </a:buClr>
              <a:buSzPts val="1800"/>
              <a:buNone/>
              <a:defRPr sz="2400">
                <a:solidFill>
                  <a:srgbClr val="434343"/>
                </a:solidFill>
              </a:defRPr>
            </a:lvl2pPr>
            <a:lvl3pPr lvl="2" algn="ctr" rtl="0">
              <a:spcBef>
                <a:spcPts val="0"/>
              </a:spcBef>
              <a:spcAft>
                <a:spcPts val="0"/>
              </a:spcAft>
              <a:buClr>
                <a:srgbClr val="434343"/>
              </a:buClr>
              <a:buSzPts val="1800"/>
              <a:buNone/>
              <a:defRPr sz="2400">
                <a:solidFill>
                  <a:srgbClr val="434343"/>
                </a:solidFill>
              </a:defRPr>
            </a:lvl3pPr>
            <a:lvl4pPr lvl="3" algn="ctr" rtl="0">
              <a:spcBef>
                <a:spcPts val="0"/>
              </a:spcBef>
              <a:spcAft>
                <a:spcPts val="0"/>
              </a:spcAft>
              <a:buClr>
                <a:srgbClr val="434343"/>
              </a:buClr>
              <a:buSzPts val="1800"/>
              <a:buNone/>
              <a:defRPr sz="2400">
                <a:solidFill>
                  <a:srgbClr val="434343"/>
                </a:solidFill>
              </a:defRPr>
            </a:lvl4pPr>
            <a:lvl5pPr lvl="4" algn="ctr" rtl="0">
              <a:spcBef>
                <a:spcPts val="0"/>
              </a:spcBef>
              <a:spcAft>
                <a:spcPts val="0"/>
              </a:spcAft>
              <a:buClr>
                <a:srgbClr val="434343"/>
              </a:buClr>
              <a:buSzPts val="1800"/>
              <a:buNone/>
              <a:defRPr sz="2400">
                <a:solidFill>
                  <a:srgbClr val="434343"/>
                </a:solidFill>
              </a:defRPr>
            </a:lvl5pPr>
            <a:lvl6pPr lvl="5" algn="ctr" rtl="0">
              <a:spcBef>
                <a:spcPts val="0"/>
              </a:spcBef>
              <a:spcAft>
                <a:spcPts val="0"/>
              </a:spcAft>
              <a:buClr>
                <a:srgbClr val="434343"/>
              </a:buClr>
              <a:buSzPts val="1800"/>
              <a:buNone/>
              <a:defRPr sz="2400">
                <a:solidFill>
                  <a:srgbClr val="434343"/>
                </a:solidFill>
              </a:defRPr>
            </a:lvl6pPr>
            <a:lvl7pPr lvl="6" algn="ctr" rtl="0">
              <a:spcBef>
                <a:spcPts val="0"/>
              </a:spcBef>
              <a:spcAft>
                <a:spcPts val="0"/>
              </a:spcAft>
              <a:buClr>
                <a:srgbClr val="434343"/>
              </a:buClr>
              <a:buSzPts val="1800"/>
              <a:buNone/>
              <a:defRPr sz="2400">
                <a:solidFill>
                  <a:srgbClr val="434343"/>
                </a:solidFill>
              </a:defRPr>
            </a:lvl7pPr>
            <a:lvl8pPr lvl="7" algn="ctr" rtl="0">
              <a:spcBef>
                <a:spcPts val="0"/>
              </a:spcBef>
              <a:spcAft>
                <a:spcPts val="0"/>
              </a:spcAft>
              <a:buClr>
                <a:srgbClr val="434343"/>
              </a:buClr>
              <a:buSzPts val="1800"/>
              <a:buNone/>
              <a:defRPr sz="2400">
                <a:solidFill>
                  <a:srgbClr val="434343"/>
                </a:solidFill>
              </a:defRPr>
            </a:lvl8pPr>
            <a:lvl9pPr lvl="8" algn="ctr" rtl="0">
              <a:spcBef>
                <a:spcPts val="0"/>
              </a:spcBef>
              <a:spcAft>
                <a:spcPts val="0"/>
              </a:spcAft>
              <a:buClr>
                <a:srgbClr val="434343"/>
              </a:buClr>
              <a:buSzPts val="1800"/>
              <a:buNone/>
              <a:defRPr sz="2400">
                <a:solidFill>
                  <a:srgbClr val="434343"/>
                </a:solidFill>
              </a:defRPr>
            </a:lvl9pPr>
          </a:lstStyle>
          <a:p>
            <a:endParaRPr/>
          </a:p>
        </p:txBody>
      </p:sp>
      <p:sp>
        <p:nvSpPr>
          <p:cNvPr id="204" name="Google Shape;204;p18"/>
          <p:cNvSpPr txBox="1">
            <a:spLocks noGrp="1"/>
          </p:cNvSpPr>
          <p:nvPr>
            <p:ph type="subTitle" idx="1"/>
          </p:nvPr>
        </p:nvSpPr>
        <p:spPr>
          <a:xfrm flipH="1">
            <a:off x="4757200" y="4418967"/>
            <a:ext cx="2677600" cy="116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867"/>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
        <p:nvSpPr>
          <p:cNvPr id="205" name="Google Shape;205;p18"/>
          <p:cNvSpPr txBox="1">
            <a:spLocks noGrp="1"/>
          </p:cNvSpPr>
          <p:nvPr>
            <p:ph type="ctrTitle" idx="2"/>
          </p:nvPr>
        </p:nvSpPr>
        <p:spPr>
          <a:xfrm flipH="1">
            <a:off x="8652415" y="2063025"/>
            <a:ext cx="20808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sz="2933" b="0">
                <a:latin typeface="Poppins Medium"/>
                <a:ea typeface="Poppins Medium"/>
                <a:cs typeface="Poppins Medium"/>
                <a:sym typeface="Poppins Medium"/>
              </a:defRPr>
            </a:lvl1pPr>
            <a:lvl2pPr lvl="1" algn="ctr" rtl="0">
              <a:spcBef>
                <a:spcPts val="0"/>
              </a:spcBef>
              <a:spcAft>
                <a:spcPts val="0"/>
              </a:spcAft>
              <a:buClr>
                <a:srgbClr val="434343"/>
              </a:buClr>
              <a:buSzPts val="1800"/>
              <a:buNone/>
              <a:defRPr sz="2400">
                <a:solidFill>
                  <a:srgbClr val="434343"/>
                </a:solidFill>
              </a:defRPr>
            </a:lvl2pPr>
            <a:lvl3pPr lvl="2" algn="ctr" rtl="0">
              <a:spcBef>
                <a:spcPts val="0"/>
              </a:spcBef>
              <a:spcAft>
                <a:spcPts val="0"/>
              </a:spcAft>
              <a:buClr>
                <a:srgbClr val="434343"/>
              </a:buClr>
              <a:buSzPts val="1800"/>
              <a:buNone/>
              <a:defRPr sz="2400">
                <a:solidFill>
                  <a:srgbClr val="434343"/>
                </a:solidFill>
              </a:defRPr>
            </a:lvl3pPr>
            <a:lvl4pPr lvl="3" algn="ctr" rtl="0">
              <a:spcBef>
                <a:spcPts val="0"/>
              </a:spcBef>
              <a:spcAft>
                <a:spcPts val="0"/>
              </a:spcAft>
              <a:buClr>
                <a:srgbClr val="434343"/>
              </a:buClr>
              <a:buSzPts val="1800"/>
              <a:buNone/>
              <a:defRPr sz="2400">
                <a:solidFill>
                  <a:srgbClr val="434343"/>
                </a:solidFill>
              </a:defRPr>
            </a:lvl4pPr>
            <a:lvl5pPr lvl="4" algn="ctr" rtl="0">
              <a:spcBef>
                <a:spcPts val="0"/>
              </a:spcBef>
              <a:spcAft>
                <a:spcPts val="0"/>
              </a:spcAft>
              <a:buClr>
                <a:srgbClr val="434343"/>
              </a:buClr>
              <a:buSzPts val="1800"/>
              <a:buNone/>
              <a:defRPr sz="2400">
                <a:solidFill>
                  <a:srgbClr val="434343"/>
                </a:solidFill>
              </a:defRPr>
            </a:lvl5pPr>
            <a:lvl6pPr lvl="5" algn="ctr" rtl="0">
              <a:spcBef>
                <a:spcPts val="0"/>
              </a:spcBef>
              <a:spcAft>
                <a:spcPts val="0"/>
              </a:spcAft>
              <a:buClr>
                <a:srgbClr val="434343"/>
              </a:buClr>
              <a:buSzPts val="1800"/>
              <a:buNone/>
              <a:defRPr sz="2400">
                <a:solidFill>
                  <a:srgbClr val="434343"/>
                </a:solidFill>
              </a:defRPr>
            </a:lvl6pPr>
            <a:lvl7pPr lvl="6" algn="ctr" rtl="0">
              <a:spcBef>
                <a:spcPts val="0"/>
              </a:spcBef>
              <a:spcAft>
                <a:spcPts val="0"/>
              </a:spcAft>
              <a:buClr>
                <a:srgbClr val="434343"/>
              </a:buClr>
              <a:buSzPts val="1800"/>
              <a:buNone/>
              <a:defRPr sz="2400">
                <a:solidFill>
                  <a:srgbClr val="434343"/>
                </a:solidFill>
              </a:defRPr>
            </a:lvl7pPr>
            <a:lvl8pPr lvl="7" algn="ctr" rtl="0">
              <a:spcBef>
                <a:spcPts val="0"/>
              </a:spcBef>
              <a:spcAft>
                <a:spcPts val="0"/>
              </a:spcAft>
              <a:buClr>
                <a:srgbClr val="434343"/>
              </a:buClr>
              <a:buSzPts val="1800"/>
              <a:buNone/>
              <a:defRPr sz="2400">
                <a:solidFill>
                  <a:srgbClr val="434343"/>
                </a:solidFill>
              </a:defRPr>
            </a:lvl8pPr>
            <a:lvl9pPr lvl="8" algn="ctr" rtl="0">
              <a:spcBef>
                <a:spcPts val="0"/>
              </a:spcBef>
              <a:spcAft>
                <a:spcPts val="0"/>
              </a:spcAft>
              <a:buClr>
                <a:srgbClr val="434343"/>
              </a:buClr>
              <a:buSzPts val="1800"/>
              <a:buNone/>
              <a:defRPr sz="2400">
                <a:solidFill>
                  <a:srgbClr val="434343"/>
                </a:solidFill>
              </a:defRPr>
            </a:lvl9pPr>
          </a:lstStyle>
          <a:p>
            <a:endParaRPr/>
          </a:p>
        </p:txBody>
      </p:sp>
      <p:sp>
        <p:nvSpPr>
          <p:cNvPr id="206" name="Google Shape;206;p18"/>
          <p:cNvSpPr txBox="1">
            <a:spLocks noGrp="1"/>
          </p:cNvSpPr>
          <p:nvPr>
            <p:ph type="subTitle" idx="3"/>
          </p:nvPr>
        </p:nvSpPr>
        <p:spPr>
          <a:xfrm flipH="1">
            <a:off x="8403415" y="4418957"/>
            <a:ext cx="2578800" cy="116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867"/>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
        <p:nvSpPr>
          <p:cNvPr id="207" name="Google Shape;207;p18"/>
          <p:cNvSpPr txBox="1">
            <a:spLocks noGrp="1"/>
          </p:cNvSpPr>
          <p:nvPr>
            <p:ph type="ctrTitle" idx="4"/>
          </p:nvPr>
        </p:nvSpPr>
        <p:spPr>
          <a:xfrm flipH="1">
            <a:off x="927400" y="1987833"/>
            <a:ext cx="3149200" cy="845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sz="2933" b="0">
                <a:latin typeface="Poppins Medium"/>
                <a:ea typeface="Poppins Medium"/>
                <a:cs typeface="Poppins Medium"/>
                <a:sym typeface="Poppins Medium"/>
              </a:defRPr>
            </a:lvl1pPr>
            <a:lvl2pPr lvl="1" algn="ctr" rtl="0">
              <a:spcBef>
                <a:spcPts val="0"/>
              </a:spcBef>
              <a:spcAft>
                <a:spcPts val="0"/>
              </a:spcAft>
              <a:buClr>
                <a:srgbClr val="434343"/>
              </a:buClr>
              <a:buSzPts val="1800"/>
              <a:buNone/>
              <a:defRPr sz="2400">
                <a:solidFill>
                  <a:srgbClr val="434343"/>
                </a:solidFill>
              </a:defRPr>
            </a:lvl2pPr>
            <a:lvl3pPr lvl="2" algn="ctr" rtl="0">
              <a:spcBef>
                <a:spcPts val="0"/>
              </a:spcBef>
              <a:spcAft>
                <a:spcPts val="0"/>
              </a:spcAft>
              <a:buClr>
                <a:srgbClr val="434343"/>
              </a:buClr>
              <a:buSzPts val="1800"/>
              <a:buNone/>
              <a:defRPr sz="2400">
                <a:solidFill>
                  <a:srgbClr val="434343"/>
                </a:solidFill>
              </a:defRPr>
            </a:lvl3pPr>
            <a:lvl4pPr lvl="3" algn="ctr" rtl="0">
              <a:spcBef>
                <a:spcPts val="0"/>
              </a:spcBef>
              <a:spcAft>
                <a:spcPts val="0"/>
              </a:spcAft>
              <a:buClr>
                <a:srgbClr val="434343"/>
              </a:buClr>
              <a:buSzPts val="1800"/>
              <a:buNone/>
              <a:defRPr sz="2400">
                <a:solidFill>
                  <a:srgbClr val="434343"/>
                </a:solidFill>
              </a:defRPr>
            </a:lvl4pPr>
            <a:lvl5pPr lvl="4" algn="ctr" rtl="0">
              <a:spcBef>
                <a:spcPts val="0"/>
              </a:spcBef>
              <a:spcAft>
                <a:spcPts val="0"/>
              </a:spcAft>
              <a:buClr>
                <a:srgbClr val="434343"/>
              </a:buClr>
              <a:buSzPts val="1800"/>
              <a:buNone/>
              <a:defRPr sz="2400">
                <a:solidFill>
                  <a:srgbClr val="434343"/>
                </a:solidFill>
              </a:defRPr>
            </a:lvl5pPr>
            <a:lvl6pPr lvl="5" algn="ctr" rtl="0">
              <a:spcBef>
                <a:spcPts val="0"/>
              </a:spcBef>
              <a:spcAft>
                <a:spcPts val="0"/>
              </a:spcAft>
              <a:buClr>
                <a:srgbClr val="434343"/>
              </a:buClr>
              <a:buSzPts val="1800"/>
              <a:buNone/>
              <a:defRPr sz="2400">
                <a:solidFill>
                  <a:srgbClr val="434343"/>
                </a:solidFill>
              </a:defRPr>
            </a:lvl6pPr>
            <a:lvl7pPr lvl="6" algn="ctr" rtl="0">
              <a:spcBef>
                <a:spcPts val="0"/>
              </a:spcBef>
              <a:spcAft>
                <a:spcPts val="0"/>
              </a:spcAft>
              <a:buClr>
                <a:srgbClr val="434343"/>
              </a:buClr>
              <a:buSzPts val="1800"/>
              <a:buNone/>
              <a:defRPr sz="2400">
                <a:solidFill>
                  <a:srgbClr val="434343"/>
                </a:solidFill>
              </a:defRPr>
            </a:lvl7pPr>
            <a:lvl8pPr lvl="7" algn="ctr" rtl="0">
              <a:spcBef>
                <a:spcPts val="0"/>
              </a:spcBef>
              <a:spcAft>
                <a:spcPts val="0"/>
              </a:spcAft>
              <a:buClr>
                <a:srgbClr val="434343"/>
              </a:buClr>
              <a:buSzPts val="1800"/>
              <a:buNone/>
              <a:defRPr sz="2400">
                <a:solidFill>
                  <a:srgbClr val="434343"/>
                </a:solidFill>
              </a:defRPr>
            </a:lvl8pPr>
            <a:lvl9pPr lvl="8" algn="ctr" rtl="0">
              <a:spcBef>
                <a:spcPts val="0"/>
              </a:spcBef>
              <a:spcAft>
                <a:spcPts val="0"/>
              </a:spcAft>
              <a:buClr>
                <a:srgbClr val="434343"/>
              </a:buClr>
              <a:buSzPts val="1800"/>
              <a:buNone/>
              <a:defRPr sz="2400">
                <a:solidFill>
                  <a:srgbClr val="434343"/>
                </a:solidFill>
              </a:defRPr>
            </a:lvl9pPr>
          </a:lstStyle>
          <a:p>
            <a:endParaRPr/>
          </a:p>
        </p:txBody>
      </p:sp>
      <p:sp>
        <p:nvSpPr>
          <p:cNvPr id="208" name="Google Shape;208;p18"/>
          <p:cNvSpPr txBox="1">
            <a:spLocks noGrp="1"/>
          </p:cNvSpPr>
          <p:nvPr>
            <p:ph type="subTitle" idx="5"/>
          </p:nvPr>
        </p:nvSpPr>
        <p:spPr>
          <a:xfrm flipH="1">
            <a:off x="1163200" y="4418957"/>
            <a:ext cx="2677600" cy="116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867"/>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grpSp>
        <p:nvGrpSpPr>
          <p:cNvPr id="209" name="Google Shape;209;p18"/>
          <p:cNvGrpSpPr/>
          <p:nvPr/>
        </p:nvGrpSpPr>
        <p:grpSpPr>
          <a:xfrm>
            <a:off x="10670207" y="12"/>
            <a:ext cx="1521789" cy="1692593"/>
            <a:chOff x="8002655" y="8"/>
            <a:chExt cx="1141342" cy="1269445"/>
          </a:xfrm>
        </p:grpSpPr>
        <p:sp>
          <p:nvSpPr>
            <p:cNvPr id="210" name="Google Shape;210;p18"/>
            <p:cNvSpPr/>
            <p:nvPr/>
          </p:nvSpPr>
          <p:spPr>
            <a:xfrm rot="10800000" flipH="1">
              <a:off x="8002655" y="8"/>
              <a:ext cx="1141340" cy="1269445"/>
            </a:xfrm>
            <a:custGeom>
              <a:avLst/>
              <a:gdLst/>
              <a:ahLst/>
              <a:cxnLst/>
              <a:rect l="l" t="t" r="r" b="b"/>
              <a:pathLst>
                <a:path w="35281" h="39244" extrusionOk="0">
                  <a:moveTo>
                    <a:pt x="1" y="39243"/>
                  </a:moveTo>
                  <a:cubicBezTo>
                    <a:pt x="1" y="39243"/>
                    <a:pt x="23866" y="37982"/>
                    <a:pt x="35280" y="0"/>
                  </a:cubicBezTo>
                  <a:lnTo>
                    <a:pt x="35280" y="39243"/>
                  </a:lnTo>
                  <a:close/>
                </a:path>
              </a:pathLst>
            </a:custGeom>
            <a:gradFill>
              <a:gsLst>
                <a:gs pos="0">
                  <a:schemeClr val="accent2"/>
                </a:gs>
                <a:gs pos="100000">
                  <a:schemeClr val="accen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1" name="Google Shape;211;p18"/>
            <p:cNvSpPr/>
            <p:nvPr/>
          </p:nvSpPr>
          <p:spPr>
            <a:xfrm rot="10800000" flipH="1">
              <a:off x="8237174" y="9"/>
              <a:ext cx="906823" cy="1024517"/>
            </a:xfrm>
            <a:custGeom>
              <a:avLst/>
              <a:gdLst/>
              <a:ahLst/>
              <a:cxnLst/>
              <a:rect l="l" t="t" r="r" b="b"/>
              <a:pathLst>
                <a:path w="25773" h="29118" extrusionOk="0">
                  <a:moveTo>
                    <a:pt x="25772" y="0"/>
                  </a:moveTo>
                  <a:cubicBezTo>
                    <a:pt x="25772" y="0"/>
                    <a:pt x="14842" y="27310"/>
                    <a:pt x="1" y="29117"/>
                  </a:cubicBezTo>
                  <a:lnTo>
                    <a:pt x="25772" y="29117"/>
                  </a:lnTo>
                  <a:close/>
                </a:path>
              </a:pathLst>
            </a:custGeom>
            <a:gradFill>
              <a:gsLst>
                <a:gs pos="0">
                  <a:srgbClr val="FFFFFF">
                    <a:alpha val="0"/>
                  </a:srgbClr>
                </a:gs>
                <a:gs pos="100000">
                  <a:srgbClr val="FFFFFF">
                    <a:alpha val="36078"/>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12" name="Google Shape;212;p18"/>
          <p:cNvGrpSpPr/>
          <p:nvPr/>
        </p:nvGrpSpPr>
        <p:grpSpPr>
          <a:xfrm>
            <a:off x="-28" y="3881234"/>
            <a:ext cx="2939995" cy="2976761"/>
            <a:chOff x="-21" y="2910925"/>
            <a:chExt cx="2204996" cy="2232571"/>
          </a:xfrm>
        </p:grpSpPr>
        <p:sp>
          <p:nvSpPr>
            <p:cNvPr id="213" name="Google Shape;213;p18"/>
            <p:cNvSpPr/>
            <p:nvPr/>
          </p:nvSpPr>
          <p:spPr>
            <a:xfrm flipH="1">
              <a:off x="-14" y="2910925"/>
              <a:ext cx="2204988" cy="2232571"/>
            </a:xfrm>
            <a:custGeom>
              <a:avLst/>
              <a:gdLst/>
              <a:ahLst/>
              <a:cxnLst/>
              <a:rect l="l" t="t" r="r" b="b"/>
              <a:pathLst>
                <a:path w="36177" h="40241" extrusionOk="0">
                  <a:moveTo>
                    <a:pt x="36176" y="0"/>
                  </a:moveTo>
                  <a:cubicBezTo>
                    <a:pt x="24474" y="38948"/>
                    <a:pt x="1" y="40238"/>
                    <a:pt x="1" y="40238"/>
                  </a:cubicBezTo>
                  <a:lnTo>
                    <a:pt x="36176" y="40241"/>
                  </a:lnTo>
                  <a:lnTo>
                    <a:pt x="36176" y="0"/>
                  </a:lnTo>
                  <a:close/>
                </a:path>
              </a:pathLst>
            </a:custGeom>
            <a:solidFill>
              <a:srgbClr val="12102F">
                <a:alpha val="541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4" name="Google Shape;214;p18"/>
            <p:cNvSpPr/>
            <p:nvPr/>
          </p:nvSpPr>
          <p:spPr>
            <a:xfrm flipH="1">
              <a:off x="-21" y="3611574"/>
              <a:ext cx="1377370" cy="1531890"/>
            </a:xfrm>
            <a:custGeom>
              <a:avLst/>
              <a:gdLst/>
              <a:ahLst/>
              <a:cxnLst/>
              <a:rect l="l" t="t" r="r" b="b"/>
              <a:pathLst>
                <a:path w="35281" h="39244" extrusionOk="0">
                  <a:moveTo>
                    <a:pt x="1" y="39243"/>
                  </a:moveTo>
                  <a:cubicBezTo>
                    <a:pt x="1" y="39243"/>
                    <a:pt x="23866" y="37982"/>
                    <a:pt x="35280" y="0"/>
                  </a:cubicBezTo>
                  <a:lnTo>
                    <a:pt x="35280" y="39243"/>
                  </a:lnTo>
                  <a:close/>
                </a:path>
              </a:pathLst>
            </a:custGeom>
            <a:gradFill>
              <a:gsLst>
                <a:gs pos="0">
                  <a:schemeClr val="accent2"/>
                </a:gs>
                <a:gs pos="100000">
                  <a:schemeClr val="accen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5" name="Google Shape;215;p18"/>
            <p:cNvSpPr/>
            <p:nvPr/>
          </p:nvSpPr>
          <p:spPr>
            <a:xfrm flipH="1">
              <a:off x="14" y="3907145"/>
              <a:ext cx="1094322" cy="1236350"/>
            </a:xfrm>
            <a:custGeom>
              <a:avLst/>
              <a:gdLst/>
              <a:ahLst/>
              <a:cxnLst/>
              <a:rect l="l" t="t" r="r" b="b"/>
              <a:pathLst>
                <a:path w="25773" h="29118" extrusionOk="0">
                  <a:moveTo>
                    <a:pt x="25772" y="0"/>
                  </a:moveTo>
                  <a:cubicBezTo>
                    <a:pt x="25772" y="0"/>
                    <a:pt x="14842" y="27310"/>
                    <a:pt x="1" y="29117"/>
                  </a:cubicBezTo>
                  <a:lnTo>
                    <a:pt x="25772" y="29117"/>
                  </a:lnTo>
                  <a:close/>
                </a:path>
              </a:pathLst>
            </a:custGeom>
            <a:gradFill>
              <a:gsLst>
                <a:gs pos="0">
                  <a:srgbClr val="FFFFFF">
                    <a:alpha val="0"/>
                  </a:srgbClr>
                </a:gs>
                <a:gs pos="100000">
                  <a:srgbClr val="FFFFFF">
                    <a:alpha val="36078"/>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16" name="Google Shape;216;p18"/>
          <p:cNvSpPr txBox="1">
            <a:spLocks noGrp="1"/>
          </p:cNvSpPr>
          <p:nvPr>
            <p:ph type="title" idx="6"/>
          </p:nvPr>
        </p:nvSpPr>
        <p:spPr>
          <a:xfrm>
            <a:off x="813349" y="467463"/>
            <a:ext cx="9378000" cy="845600"/>
          </a:xfrm>
          <a:prstGeom prst="rect">
            <a:avLst/>
          </a:prstGeom>
        </p:spPr>
        <p:txBody>
          <a:bodyPr spcFirstLastPara="1" wrap="square" lIns="91425" tIns="91425" rIns="91425" bIns="91425" anchor="t" anchorCtr="0">
            <a:noAutofit/>
          </a:bodyPr>
          <a:lstStyle>
            <a:lvl1pPr lvl="0" rtl="0">
              <a:spcBef>
                <a:spcPts val="0"/>
              </a:spcBef>
              <a:spcAft>
                <a:spcPts val="0"/>
              </a:spcAft>
              <a:buNone/>
              <a:defRPr sz="4000" b="0"/>
            </a:lvl1pPr>
            <a:lvl2pPr lvl="1" rtl="0">
              <a:spcBef>
                <a:spcPts val="0"/>
              </a:spcBef>
              <a:spcAft>
                <a:spcPts val="0"/>
              </a:spcAft>
              <a:buNone/>
              <a:defRPr sz="4000" b="0"/>
            </a:lvl2pPr>
            <a:lvl3pPr lvl="2" rtl="0">
              <a:spcBef>
                <a:spcPts val="0"/>
              </a:spcBef>
              <a:spcAft>
                <a:spcPts val="0"/>
              </a:spcAft>
              <a:buNone/>
              <a:defRPr sz="4000" b="0"/>
            </a:lvl3pPr>
            <a:lvl4pPr lvl="3" rtl="0">
              <a:spcBef>
                <a:spcPts val="0"/>
              </a:spcBef>
              <a:spcAft>
                <a:spcPts val="0"/>
              </a:spcAft>
              <a:buNone/>
              <a:defRPr sz="4000" b="0"/>
            </a:lvl4pPr>
            <a:lvl5pPr lvl="4" rtl="0">
              <a:spcBef>
                <a:spcPts val="0"/>
              </a:spcBef>
              <a:spcAft>
                <a:spcPts val="0"/>
              </a:spcAft>
              <a:buNone/>
              <a:defRPr sz="4000" b="0"/>
            </a:lvl5pPr>
            <a:lvl6pPr lvl="5" rtl="0">
              <a:spcBef>
                <a:spcPts val="0"/>
              </a:spcBef>
              <a:spcAft>
                <a:spcPts val="0"/>
              </a:spcAft>
              <a:buNone/>
              <a:defRPr sz="4000" b="0"/>
            </a:lvl6pPr>
            <a:lvl7pPr lvl="6" rtl="0">
              <a:spcBef>
                <a:spcPts val="0"/>
              </a:spcBef>
              <a:spcAft>
                <a:spcPts val="0"/>
              </a:spcAft>
              <a:buNone/>
              <a:defRPr sz="4000" b="0"/>
            </a:lvl7pPr>
            <a:lvl8pPr lvl="7" rtl="0">
              <a:spcBef>
                <a:spcPts val="0"/>
              </a:spcBef>
              <a:spcAft>
                <a:spcPts val="0"/>
              </a:spcAft>
              <a:buNone/>
              <a:defRPr sz="4000" b="0"/>
            </a:lvl8pPr>
            <a:lvl9pPr lvl="8" rtl="0">
              <a:spcBef>
                <a:spcPts val="0"/>
              </a:spcBef>
              <a:spcAft>
                <a:spcPts val="0"/>
              </a:spcAft>
              <a:buNone/>
              <a:defRPr sz="4000" b="0"/>
            </a:lvl9pPr>
          </a:lstStyle>
          <a:p>
            <a:endParaRPr/>
          </a:p>
        </p:txBody>
      </p:sp>
    </p:spTree>
    <p:extLst>
      <p:ext uri="{BB962C8B-B14F-4D97-AF65-F5344CB8AC3E}">
        <p14:creationId xmlns:p14="http://schemas.microsoft.com/office/powerpoint/2010/main" val="235298751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matchingName="Title and six columns" preserve="1">
  <p:cSld name="Title and six columns">
    <p:spTree>
      <p:nvGrpSpPr>
        <p:cNvPr id="1" name="Shape 217"/>
        <p:cNvGrpSpPr/>
        <p:nvPr/>
      </p:nvGrpSpPr>
      <p:grpSpPr>
        <a:xfrm>
          <a:off x="0" y="0"/>
          <a:ext cx="0" cy="0"/>
          <a:chOff x="0" y="0"/>
          <a:chExt cx="0" cy="0"/>
        </a:xfrm>
      </p:grpSpPr>
      <p:sp>
        <p:nvSpPr>
          <p:cNvPr id="218" name="Google Shape;218;p19"/>
          <p:cNvSpPr txBox="1">
            <a:spLocks noGrp="1"/>
          </p:cNvSpPr>
          <p:nvPr>
            <p:ph type="ctrTitle"/>
          </p:nvPr>
        </p:nvSpPr>
        <p:spPr>
          <a:xfrm flipH="1">
            <a:off x="1965300" y="3248500"/>
            <a:ext cx="3144400" cy="6704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2400" b="0">
                <a:latin typeface="Poppins Medium"/>
                <a:ea typeface="Poppins Medium"/>
                <a:cs typeface="Poppins Medium"/>
                <a:sym typeface="Poppins Medium"/>
              </a:defRPr>
            </a:lvl1pPr>
            <a:lvl2pPr lvl="1" algn="ctr" rtl="0">
              <a:spcBef>
                <a:spcPts val="0"/>
              </a:spcBef>
              <a:spcAft>
                <a:spcPts val="0"/>
              </a:spcAft>
              <a:buSzPts val="1400"/>
              <a:buNone/>
              <a:defRPr sz="1867"/>
            </a:lvl2pPr>
            <a:lvl3pPr lvl="2" algn="ctr" rtl="0">
              <a:spcBef>
                <a:spcPts val="0"/>
              </a:spcBef>
              <a:spcAft>
                <a:spcPts val="0"/>
              </a:spcAft>
              <a:buSzPts val="1400"/>
              <a:buNone/>
              <a:defRPr sz="1867"/>
            </a:lvl3pPr>
            <a:lvl4pPr lvl="3" algn="ctr" rtl="0">
              <a:spcBef>
                <a:spcPts val="0"/>
              </a:spcBef>
              <a:spcAft>
                <a:spcPts val="0"/>
              </a:spcAft>
              <a:buSzPts val="1400"/>
              <a:buNone/>
              <a:defRPr sz="1867"/>
            </a:lvl4pPr>
            <a:lvl5pPr lvl="4" algn="ctr" rtl="0">
              <a:spcBef>
                <a:spcPts val="0"/>
              </a:spcBef>
              <a:spcAft>
                <a:spcPts val="0"/>
              </a:spcAft>
              <a:buSzPts val="1400"/>
              <a:buNone/>
              <a:defRPr sz="1867"/>
            </a:lvl5pPr>
            <a:lvl6pPr lvl="5" algn="ctr" rtl="0">
              <a:spcBef>
                <a:spcPts val="0"/>
              </a:spcBef>
              <a:spcAft>
                <a:spcPts val="0"/>
              </a:spcAft>
              <a:buSzPts val="1400"/>
              <a:buNone/>
              <a:defRPr sz="1867"/>
            </a:lvl6pPr>
            <a:lvl7pPr lvl="6" algn="ctr" rtl="0">
              <a:spcBef>
                <a:spcPts val="0"/>
              </a:spcBef>
              <a:spcAft>
                <a:spcPts val="0"/>
              </a:spcAft>
              <a:buSzPts val="1400"/>
              <a:buNone/>
              <a:defRPr sz="1867"/>
            </a:lvl7pPr>
            <a:lvl8pPr lvl="7" algn="ctr" rtl="0">
              <a:spcBef>
                <a:spcPts val="0"/>
              </a:spcBef>
              <a:spcAft>
                <a:spcPts val="0"/>
              </a:spcAft>
              <a:buSzPts val="1400"/>
              <a:buNone/>
              <a:defRPr sz="1867"/>
            </a:lvl8pPr>
            <a:lvl9pPr lvl="8" algn="ctr" rtl="0">
              <a:spcBef>
                <a:spcPts val="0"/>
              </a:spcBef>
              <a:spcAft>
                <a:spcPts val="0"/>
              </a:spcAft>
              <a:buSzPts val="1400"/>
              <a:buNone/>
              <a:defRPr sz="1867"/>
            </a:lvl9pPr>
          </a:lstStyle>
          <a:p>
            <a:endParaRPr/>
          </a:p>
        </p:txBody>
      </p:sp>
      <p:sp>
        <p:nvSpPr>
          <p:cNvPr id="219" name="Google Shape;219;p19"/>
          <p:cNvSpPr txBox="1">
            <a:spLocks noGrp="1"/>
          </p:cNvSpPr>
          <p:nvPr>
            <p:ph type="subTitle" idx="1"/>
          </p:nvPr>
        </p:nvSpPr>
        <p:spPr>
          <a:xfrm flipH="1">
            <a:off x="1917955" y="3721279"/>
            <a:ext cx="3635200" cy="845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sz="1867"/>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
        <p:nvSpPr>
          <p:cNvPr id="220" name="Google Shape;220;p19"/>
          <p:cNvSpPr txBox="1">
            <a:spLocks noGrp="1"/>
          </p:cNvSpPr>
          <p:nvPr>
            <p:ph type="ctrTitle" idx="2"/>
          </p:nvPr>
        </p:nvSpPr>
        <p:spPr>
          <a:xfrm flipH="1">
            <a:off x="7569233" y="3248497"/>
            <a:ext cx="2530400" cy="6704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2400" b="0">
                <a:latin typeface="Poppins Medium"/>
                <a:ea typeface="Poppins Medium"/>
                <a:cs typeface="Poppins Medium"/>
                <a:sym typeface="Poppins Medium"/>
              </a:defRPr>
            </a:lvl1pPr>
            <a:lvl2pPr lvl="1" algn="ctr" rtl="0">
              <a:spcBef>
                <a:spcPts val="0"/>
              </a:spcBef>
              <a:spcAft>
                <a:spcPts val="0"/>
              </a:spcAft>
              <a:buSzPts val="1400"/>
              <a:buNone/>
              <a:defRPr sz="1867"/>
            </a:lvl2pPr>
            <a:lvl3pPr lvl="2" algn="ctr" rtl="0">
              <a:spcBef>
                <a:spcPts val="0"/>
              </a:spcBef>
              <a:spcAft>
                <a:spcPts val="0"/>
              </a:spcAft>
              <a:buSzPts val="1400"/>
              <a:buNone/>
              <a:defRPr sz="1867"/>
            </a:lvl3pPr>
            <a:lvl4pPr lvl="3" algn="ctr" rtl="0">
              <a:spcBef>
                <a:spcPts val="0"/>
              </a:spcBef>
              <a:spcAft>
                <a:spcPts val="0"/>
              </a:spcAft>
              <a:buSzPts val="1400"/>
              <a:buNone/>
              <a:defRPr sz="1867"/>
            </a:lvl4pPr>
            <a:lvl5pPr lvl="4" algn="ctr" rtl="0">
              <a:spcBef>
                <a:spcPts val="0"/>
              </a:spcBef>
              <a:spcAft>
                <a:spcPts val="0"/>
              </a:spcAft>
              <a:buSzPts val="1400"/>
              <a:buNone/>
              <a:defRPr sz="1867"/>
            </a:lvl5pPr>
            <a:lvl6pPr lvl="5" algn="ctr" rtl="0">
              <a:spcBef>
                <a:spcPts val="0"/>
              </a:spcBef>
              <a:spcAft>
                <a:spcPts val="0"/>
              </a:spcAft>
              <a:buSzPts val="1400"/>
              <a:buNone/>
              <a:defRPr sz="1867"/>
            </a:lvl6pPr>
            <a:lvl7pPr lvl="6" algn="ctr" rtl="0">
              <a:spcBef>
                <a:spcPts val="0"/>
              </a:spcBef>
              <a:spcAft>
                <a:spcPts val="0"/>
              </a:spcAft>
              <a:buSzPts val="1400"/>
              <a:buNone/>
              <a:defRPr sz="1867"/>
            </a:lvl7pPr>
            <a:lvl8pPr lvl="7" algn="ctr" rtl="0">
              <a:spcBef>
                <a:spcPts val="0"/>
              </a:spcBef>
              <a:spcAft>
                <a:spcPts val="0"/>
              </a:spcAft>
              <a:buSzPts val="1400"/>
              <a:buNone/>
              <a:defRPr sz="1867"/>
            </a:lvl8pPr>
            <a:lvl9pPr lvl="8" algn="ctr" rtl="0">
              <a:spcBef>
                <a:spcPts val="0"/>
              </a:spcBef>
              <a:spcAft>
                <a:spcPts val="0"/>
              </a:spcAft>
              <a:buSzPts val="1400"/>
              <a:buNone/>
              <a:defRPr sz="1867"/>
            </a:lvl9pPr>
          </a:lstStyle>
          <a:p>
            <a:endParaRPr/>
          </a:p>
        </p:txBody>
      </p:sp>
      <p:sp>
        <p:nvSpPr>
          <p:cNvPr id="221" name="Google Shape;221;p19"/>
          <p:cNvSpPr txBox="1">
            <a:spLocks noGrp="1"/>
          </p:cNvSpPr>
          <p:nvPr>
            <p:ph type="subTitle" idx="3"/>
          </p:nvPr>
        </p:nvSpPr>
        <p:spPr>
          <a:xfrm flipH="1">
            <a:off x="7540852" y="3721279"/>
            <a:ext cx="3246000" cy="845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sz="1867"/>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
        <p:nvSpPr>
          <p:cNvPr id="222" name="Google Shape;222;p19"/>
          <p:cNvSpPr txBox="1">
            <a:spLocks noGrp="1"/>
          </p:cNvSpPr>
          <p:nvPr>
            <p:ph type="ctrTitle" idx="4"/>
          </p:nvPr>
        </p:nvSpPr>
        <p:spPr>
          <a:xfrm flipH="1">
            <a:off x="1965267" y="1867633"/>
            <a:ext cx="2530400" cy="6704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2400" b="0">
                <a:latin typeface="Poppins Medium"/>
                <a:ea typeface="Poppins Medium"/>
                <a:cs typeface="Poppins Medium"/>
                <a:sym typeface="Poppins Medium"/>
              </a:defRPr>
            </a:lvl1pPr>
            <a:lvl2pPr lvl="1" algn="ctr" rtl="0">
              <a:spcBef>
                <a:spcPts val="0"/>
              </a:spcBef>
              <a:spcAft>
                <a:spcPts val="0"/>
              </a:spcAft>
              <a:buSzPts val="1400"/>
              <a:buNone/>
              <a:defRPr sz="1867"/>
            </a:lvl2pPr>
            <a:lvl3pPr lvl="2" algn="ctr" rtl="0">
              <a:spcBef>
                <a:spcPts val="0"/>
              </a:spcBef>
              <a:spcAft>
                <a:spcPts val="0"/>
              </a:spcAft>
              <a:buSzPts val="1400"/>
              <a:buNone/>
              <a:defRPr sz="1867"/>
            </a:lvl3pPr>
            <a:lvl4pPr lvl="3" algn="ctr" rtl="0">
              <a:spcBef>
                <a:spcPts val="0"/>
              </a:spcBef>
              <a:spcAft>
                <a:spcPts val="0"/>
              </a:spcAft>
              <a:buSzPts val="1400"/>
              <a:buNone/>
              <a:defRPr sz="1867"/>
            </a:lvl4pPr>
            <a:lvl5pPr lvl="4" algn="ctr" rtl="0">
              <a:spcBef>
                <a:spcPts val="0"/>
              </a:spcBef>
              <a:spcAft>
                <a:spcPts val="0"/>
              </a:spcAft>
              <a:buSzPts val="1400"/>
              <a:buNone/>
              <a:defRPr sz="1867"/>
            </a:lvl5pPr>
            <a:lvl6pPr lvl="5" algn="ctr" rtl="0">
              <a:spcBef>
                <a:spcPts val="0"/>
              </a:spcBef>
              <a:spcAft>
                <a:spcPts val="0"/>
              </a:spcAft>
              <a:buSzPts val="1400"/>
              <a:buNone/>
              <a:defRPr sz="1867"/>
            </a:lvl6pPr>
            <a:lvl7pPr lvl="6" algn="ctr" rtl="0">
              <a:spcBef>
                <a:spcPts val="0"/>
              </a:spcBef>
              <a:spcAft>
                <a:spcPts val="0"/>
              </a:spcAft>
              <a:buSzPts val="1400"/>
              <a:buNone/>
              <a:defRPr sz="1867"/>
            </a:lvl7pPr>
            <a:lvl8pPr lvl="7" algn="ctr" rtl="0">
              <a:spcBef>
                <a:spcPts val="0"/>
              </a:spcBef>
              <a:spcAft>
                <a:spcPts val="0"/>
              </a:spcAft>
              <a:buSzPts val="1400"/>
              <a:buNone/>
              <a:defRPr sz="1867"/>
            </a:lvl8pPr>
            <a:lvl9pPr lvl="8" algn="ctr" rtl="0">
              <a:spcBef>
                <a:spcPts val="0"/>
              </a:spcBef>
              <a:spcAft>
                <a:spcPts val="0"/>
              </a:spcAft>
              <a:buSzPts val="1400"/>
              <a:buNone/>
              <a:defRPr sz="1867"/>
            </a:lvl9pPr>
          </a:lstStyle>
          <a:p>
            <a:endParaRPr/>
          </a:p>
        </p:txBody>
      </p:sp>
      <p:sp>
        <p:nvSpPr>
          <p:cNvPr id="223" name="Google Shape;223;p19"/>
          <p:cNvSpPr txBox="1">
            <a:spLocks noGrp="1"/>
          </p:cNvSpPr>
          <p:nvPr>
            <p:ph type="subTitle" idx="5"/>
          </p:nvPr>
        </p:nvSpPr>
        <p:spPr>
          <a:xfrm flipH="1">
            <a:off x="1917955" y="2336300"/>
            <a:ext cx="3635200" cy="845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sz="1867"/>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
        <p:nvSpPr>
          <p:cNvPr id="224" name="Google Shape;224;p19"/>
          <p:cNvSpPr txBox="1">
            <a:spLocks noGrp="1"/>
          </p:cNvSpPr>
          <p:nvPr>
            <p:ph type="ctrTitle" idx="6"/>
          </p:nvPr>
        </p:nvSpPr>
        <p:spPr>
          <a:xfrm flipH="1">
            <a:off x="1965267" y="4709167"/>
            <a:ext cx="2080800" cy="6704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2400" b="0">
                <a:latin typeface="Poppins Medium"/>
                <a:ea typeface="Poppins Medium"/>
                <a:cs typeface="Poppins Medium"/>
                <a:sym typeface="Poppins Medium"/>
              </a:defRPr>
            </a:lvl1pPr>
            <a:lvl2pPr lvl="1" algn="ctr" rtl="0">
              <a:spcBef>
                <a:spcPts val="0"/>
              </a:spcBef>
              <a:spcAft>
                <a:spcPts val="0"/>
              </a:spcAft>
              <a:buSzPts val="1400"/>
              <a:buNone/>
              <a:defRPr sz="1867"/>
            </a:lvl2pPr>
            <a:lvl3pPr lvl="2" algn="ctr" rtl="0">
              <a:spcBef>
                <a:spcPts val="0"/>
              </a:spcBef>
              <a:spcAft>
                <a:spcPts val="0"/>
              </a:spcAft>
              <a:buSzPts val="1400"/>
              <a:buNone/>
              <a:defRPr sz="1867"/>
            </a:lvl3pPr>
            <a:lvl4pPr lvl="3" algn="ctr" rtl="0">
              <a:spcBef>
                <a:spcPts val="0"/>
              </a:spcBef>
              <a:spcAft>
                <a:spcPts val="0"/>
              </a:spcAft>
              <a:buSzPts val="1400"/>
              <a:buNone/>
              <a:defRPr sz="1867"/>
            </a:lvl4pPr>
            <a:lvl5pPr lvl="4" algn="ctr" rtl="0">
              <a:spcBef>
                <a:spcPts val="0"/>
              </a:spcBef>
              <a:spcAft>
                <a:spcPts val="0"/>
              </a:spcAft>
              <a:buSzPts val="1400"/>
              <a:buNone/>
              <a:defRPr sz="1867"/>
            </a:lvl5pPr>
            <a:lvl6pPr lvl="5" algn="ctr" rtl="0">
              <a:spcBef>
                <a:spcPts val="0"/>
              </a:spcBef>
              <a:spcAft>
                <a:spcPts val="0"/>
              </a:spcAft>
              <a:buSzPts val="1400"/>
              <a:buNone/>
              <a:defRPr sz="1867"/>
            </a:lvl6pPr>
            <a:lvl7pPr lvl="6" algn="ctr" rtl="0">
              <a:spcBef>
                <a:spcPts val="0"/>
              </a:spcBef>
              <a:spcAft>
                <a:spcPts val="0"/>
              </a:spcAft>
              <a:buSzPts val="1400"/>
              <a:buNone/>
              <a:defRPr sz="1867"/>
            </a:lvl7pPr>
            <a:lvl8pPr lvl="7" algn="ctr" rtl="0">
              <a:spcBef>
                <a:spcPts val="0"/>
              </a:spcBef>
              <a:spcAft>
                <a:spcPts val="0"/>
              </a:spcAft>
              <a:buSzPts val="1400"/>
              <a:buNone/>
              <a:defRPr sz="1867"/>
            </a:lvl8pPr>
            <a:lvl9pPr lvl="8" algn="ctr" rtl="0">
              <a:spcBef>
                <a:spcPts val="0"/>
              </a:spcBef>
              <a:spcAft>
                <a:spcPts val="0"/>
              </a:spcAft>
              <a:buSzPts val="1400"/>
              <a:buNone/>
              <a:defRPr sz="1867"/>
            </a:lvl9pPr>
          </a:lstStyle>
          <a:p>
            <a:endParaRPr/>
          </a:p>
        </p:txBody>
      </p:sp>
      <p:sp>
        <p:nvSpPr>
          <p:cNvPr id="225" name="Google Shape;225;p19"/>
          <p:cNvSpPr txBox="1">
            <a:spLocks noGrp="1"/>
          </p:cNvSpPr>
          <p:nvPr>
            <p:ph type="subTitle" idx="7"/>
          </p:nvPr>
        </p:nvSpPr>
        <p:spPr>
          <a:xfrm flipH="1">
            <a:off x="1918000" y="5180333"/>
            <a:ext cx="3754000" cy="995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sz="1867"/>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
        <p:nvSpPr>
          <p:cNvPr id="226" name="Google Shape;226;p19"/>
          <p:cNvSpPr txBox="1">
            <a:spLocks noGrp="1"/>
          </p:cNvSpPr>
          <p:nvPr>
            <p:ph type="ctrTitle" idx="8"/>
          </p:nvPr>
        </p:nvSpPr>
        <p:spPr>
          <a:xfrm flipH="1">
            <a:off x="7522000" y="4709167"/>
            <a:ext cx="3913200" cy="6704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2400" b="0">
                <a:latin typeface="Poppins Medium"/>
                <a:ea typeface="Poppins Medium"/>
                <a:cs typeface="Poppins Medium"/>
                <a:sym typeface="Poppins Medium"/>
              </a:defRPr>
            </a:lvl1pPr>
            <a:lvl2pPr lvl="1" algn="ctr" rtl="0">
              <a:spcBef>
                <a:spcPts val="0"/>
              </a:spcBef>
              <a:spcAft>
                <a:spcPts val="0"/>
              </a:spcAft>
              <a:buSzPts val="1400"/>
              <a:buNone/>
              <a:defRPr sz="1867"/>
            </a:lvl2pPr>
            <a:lvl3pPr lvl="2" algn="ctr" rtl="0">
              <a:spcBef>
                <a:spcPts val="0"/>
              </a:spcBef>
              <a:spcAft>
                <a:spcPts val="0"/>
              </a:spcAft>
              <a:buSzPts val="1400"/>
              <a:buNone/>
              <a:defRPr sz="1867"/>
            </a:lvl3pPr>
            <a:lvl4pPr lvl="3" algn="ctr" rtl="0">
              <a:spcBef>
                <a:spcPts val="0"/>
              </a:spcBef>
              <a:spcAft>
                <a:spcPts val="0"/>
              </a:spcAft>
              <a:buSzPts val="1400"/>
              <a:buNone/>
              <a:defRPr sz="1867"/>
            </a:lvl4pPr>
            <a:lvl5pPr lvl="4" algn="ctr" rtl="0">
              <a:spcBef>
                <a:spcPts val="0"/>
              </a:spcBef>
              <a:spcAft>
                <a:spcPts val="0"/>
              </a:spcAft>
              <a:buSzPts val="1400"/>
              <a:buNone/>
              <a:defRPr sz="1867"/>
            </a:lvl5pPr>
            <a:lvl6pPr lvl="5" algn="ctr" rtl="0">
              <a:spcBef>
                <a:spcPts val="0"/>
              </a:spcBef>
              <a:spcAft>
                <a:spcPts val="0"/>
              </a:spcAft>
              <a:buSzPts val="1400"/>
              <a:buNone/>
              <a:defRPr sz="1867"/>
            </a:lvl6pPr>
            <a:lvl7pPr lvl="6" algn="ctr" rtl="0">
              <a:spcBef>
                <a:spcPts val="0"/>
              </a:spcBef>
              <a:spcAft>
                <a:spcPts val="0"/>
              </a:spcAft>
              <a:buSzPts val="1400"/>
              <a:buNone/>
              <a:defRPr sz="1867"/>
            </a:lvl7pPr>
            <a:lvl8pPr lvl="7" algn="ctr" rtl="0">
              <a:spcBef>
                <a:spcPts val="0"/>
              </a:spcBef>
              <a:spcAft>
                <a:spcPts val="0"/>
              </a:spcAft>
              <a:buSzPts val="1400"/>
              <a:buNone/>
              <a:defRPr sz="1867"/>
            </a:lvl8pPr>
            <a:lvl9pPr lvl="8" algn="ctr" rtl="0">
              <a:spcBef>
                <a:spcPts val="0"/>
              </a:spcBef>
              <a:spcAft>
                <a:spcPts val="0"/>
              </a:spcAft>
              <a:buSzPts val="1400"/>
              <a:buNone/>
              <a:defRPr sz="1867"/>
            </a:lvl9pPr>
          </a:lstStyle>
          <a:p>
            <a:endParaRPr/>
          </a:p>
        </p:txBody>
      </p:sp>
      <p:sp>
        <p:nvSpPr>
          <p:cNvPr id="227" name="Google Shape;227;p19"/>
          <p:cNvSpPr txBox="1">
            <a:spLocks noGrp="1"/>
          </p:cNvSpPr>
          <p:nvPr>
            <p:ph type="subTitle" idx="9"/>
          </p:nvPr>
        </p:nvSpPr>
        <p:spPr>
          <a:xfrm flipH="1">
            <a:off x="7521933" y="5180333"/>
            <a:ext cx="3514400" cy="670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sz="1867"/>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
        <p:nvSpPr>
          <p:cNvPr id="228" name="Google Shape;228;p19"/>
          <p:cNvSpPr txBox="1">
            <a:spLocks noGrp="1"/>
          </p:cNvSpPr>
          <p:nvPr>
            <p:ph type="ctrTitle" idx="13"/>
          </p:nvPr>
        </p:nvSpPr>
        <p:spPr>
          <a:xfrm flipH="1">
            <a:off x="7569233" y="1867633"/>
            <a:ext cx="2432000" cy="6704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2400" b="0">
                <a:latin typeface="Poppins Medium"/>
                <a:ea typeface="Poppins Medium"/>
                <a:cs typeface="Poppins Medium"/>
                <a:sym typeface="Poppins Medium"/>
              </a:defRPr>
            </a:lvl1pPr>
            <a:lvl2pPr lvl="1" algn="ctr" rtl="0">
              <a:spcBef>
                <a:spcPts val="0"/>
              </a:spcBef>
              <a:spcAft>
                <a:spcPts val="0"/>
              </a:spcAft>
              <a:buSzPts val="1400"/>
              <a:buNone/>
              <a:defRPr sz="1867"/>
            </a:lvl2pPr>
            <a:lvl3pPr lvl="2" algn="ctr" rtl="0">
              <a:spcBef>
                <a:spcPts val="0"/>
              </a:spcBef>
              <a:spcAft>
                <a:spcPts val="0"/>
              </a:spcAft>
              <a:buSzPts val="1400"/>
              <a:buNone/>
              <a:defRPr sz="1867"/>
            </a:lvl3pPr>
            <a:lvl4pPr lvl="3" algn="ctr" rtl="0">
              <a:spcBef>
                <a:spcPts val="0"/>
              </a:spcBef>
              <a:spcAft>
                <a:spcPts val="0"/>
              </a:spcAft>
              <a:buSzPts val="1400"/>
              <a:buNone/>
              <a:defRPr sz="1867"/>
            </a:lvl4pPr>
            <a:lvl5pPr lvl="4" algn="ctr" rtl="0">
              <a:spcBef>
                <a:spcPts val="0"/>
              </a:spcBef>
              <a:spcAft>
                <a:spcPts val="0"/>
              </a:spcAft>
              <a:buSzPts val="1400"/>
              <a:buNone/>
              <a:defRPr sz="1867"/>
            </a:lvl5pPr>
            <a:lvl6pPr lvl="5" algn="ctr" rtl="0">
              <a:spcBef>
                <a:spcPts val="0"/>
              </a:spcBef>
              <a:spcAft>
                <a:spcPts val="0"/>
              </a:spcAft>
              <a:buSzPts val="1400"/>
              <a:buNone/>
              <a:defRPr sz="1867"/>
            </a:lvl6pPr>
            <a:lvl7pPr lvl="6" algn="ctr" rtl="0">
              <a:spcBef>
                <a:spcPts val="0"/>
              </a:spcBef>
              <a:spcAft>
                <a:spcPts val="0"/>
              </a:spcAft>
              <a:buSzPts val="1400"/>
              <a:buNone/>
              <a:defRPr sz="1867"/>
            </a:lvl7pPr>
            <a:lvl8pPr lvl="7" algn="ctr" rtl="0">
              <a:spcBef>
                <a:spcPts val="0"/>
              </a:spcBef>
              <a:spcAft>
                <a:spcPts val="0"/>
              </a:spcAft>
              <a:buSzPts val="1400"/>
              <a:buNone/>
              <a:defRPr sz="1867"/>
            </a:lvl8pPr>
            <a:lvl9pPr lvl="8" algn="ctr" rtl="0">
              <a:spcBef>
                <a:spcPts val="0"/>
              </a:spcBef>
              <a:spcAft>
                <a:spcPts val="0"/>
              </a:spcAft>
              <a:buSzPts val="1400"/>
              <a:buNone/>
              <a:defRPr sz="1867"/>
            </a:lvl9pPr>
          </a:lstStyle>
          <a:p>
            <a:endParaRPr/>
          </a:p>
        </p:txBody>
      </p:sp>
      <p:sp>
        <p:nvSpPr>
          <p:cNvPr id="229" name="Google Shape;229;p19"/>
          <p:cNvSpPr txBox="1">
            <a:spLocks noGrp="1"/>
          </p:cNvSpPr>
          <p:nvPr>
            <p:ph type="subTitle" idx="14"/>
          </p:nvPr>
        </p:nvSpPr>
        <p:spPr>
          <a:xfrm flipH="1">
            <a:off x="7521933" y="2336300"/>
            <a:ext cx="3514400" cy="770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sz="1867"/>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
        <p:nvSpPr>
          <p:cNvPr id="230" name="Google Shape;230;p19"/>
          <p:cNvSpPr txBox="1">
            <a:spLocks noGrp="1"/>
          </p:cNvSpPr>
          <p:nvPr>
            <p:ph type="title" idx="15"/>
          </p:nvPr>
        </p:nvSpPr>
        <p:spPr>
          <a:xfrm>
            <a:off x="813349" y="467463"/>
            <a:ext cx="9378000" cy="845600"/>
          </a:xfrm>
          <a:prstGeom prst="rect">
            <a:avLst/>
          </a:prstGeom>
        </p:spPr>
        <p:txBody>
          <a:bodyPr spcFirstLastPara="1" wrap="square" lIns="91425" tIns="91425" rIns="91425" bIns="91425" anchor="t" anchorCtr="0">
            <a:noAutofit/>
          </a:bodyPr>
          <a:lstStyle>
            <a:lvl1pPr lvl="0" rtl="0">
              <a:spcBef>
                <a:spcPts val="0"/>
              </a:spcBef>
              <a:spcAft>
                <a:spcPts val="0"/>
              </a:spcAft>
              <a:buNone/>
              <a:defRPr sz="4000" b="0"/>
            </a:lvl1pPr>
            <a:lvl2pPr lvl="1" rtl="0">
              <a:spcBef>
                <a:spcPts val="0"/>
              </a:spcBef>
              <a:spcAft>
                <a:spcPts val="0"/>
              </a:spcAft>
              <a:buNone/>
              <a:defRPr sz="4000" b="0"/>
            </a:lvl2pPr>
            <a:lvl3pPr lvl="2" rtl="0">
              <a:spcBef>
                <a:spcPts val="0"/>
              </a:spcBef>
              <a:spcAft>
                <a:spcPts val="0"/>
              </a:spcAft>
              <a:buNone/>
              <a:defRPr sz="4000" b="0"/>
            </a:lvl3pPr>
            <a:lvl4pPr lvl="3" rtl="0">
              <a:spcBef>
                <a:spcPts val="0"/>
              </a:spcBef>
              <a:spcAft>
                <a:spcPts val="0"/>
              </a:spcAft>
              <a:buNone/>
              <a:defRPr sz="4000" b="0"/>
            </a:lvl4pPr>
            <a:lvl5pPr lvl="4" rtl="0">
              <a:spcBef>
                <a:spcPts val="0"/>
              </a:spcBef>
              <a:spcAft>
                <a:spcPts val="0"/>
              </a:spcAft>
              <a:buNone/>
              <a:defRPr sz="4000" b="0"/>
            </a:lvl5pPr>
            <a:lvl6pPr lvl="5" rtl="0">
              <a:spcBef>
                <a:spcPts val="0"/>
              </a:spcBef>
              <a:spcAft>
                <a:spcPts val="0"/>
              </a:spcAft>
              <a:buNone/>
              <a:defRPr sz="4000" b="0"/>
            </a:lvl6pPr>
            <a:lvl7pPr lvl="6" rtl="0">
              <a:spcBef>
                <a:spcPts val="0"/>
              </a:spcBef>
              <a:spcAft>
                <a:spcPts val="0"/>
              </a:spcAft>
              <a:buNone/>
              <a:defRPr sz="4000" b="0"/>
            </a:lvl7pPr>
            <a:lvl8pPr lvl="7" rtl="0">
              <a:spcBef>
                <a:spcPts val="0"/>
              </a:spcBef>
              <a:spcAft>
                <a:spcPts val="0"/>
              </a:spcAft>
              <a:buNone/>
              <a:defRPr sz="4000" b="0"/>
            </a:lvl8pPr>
            <a:lvl9pPr lvl="8" rtl="0">
              <a:spcBef>
                <a:spcPts val="0"/>
              </a:spcBef>
              <a:spcAft>
                <a:spcPts val="0"/>
              </a:spcAft>
              <a:buNone/>
              <a:defRPr sz="4000" b="0"/>
            </a:lvl9pPr>
          </a:lstStyle>
          <a:p>
            <a:endParaRPr/>
          </a:p>
        </p:txBody>
      </p:sp>
      <p:grpSp>
        <p:nvGrpSpPr>
          <p:cNvPr id="231" name="Google Shape;231;p19"/>
          <p:cNvGrpSpPr/>
          <p:nvPr/>
        </p:nvGrpSpPr>
        <p:grpSpPr>
          <a:xfrm>
            <a:off x="10670207" y="12"/>
            <a:ext cx="1521789" cy="1692593"/>
            <a:chOff x="8002655" y="8"/>
            <a:chExt cx="1141342" cy="1269445"/>
          </a:xfrm>
        </p:grpSpPr>
        <p:sp>
          <p:nvSpPr>
            <p:cNvPr id="232" name="Google Shape;232;p19"/>
            <p:cNvSpPr/>
            <p:nvPr/>
          </p:nvSpPr>
          <p:spPr>
            <a:xfrm rot="10800000" flipH="1">
              <a:off x="8002655" y="8"/>
              <a:ext cx="1141340" cy="1269445"/>
            </a:xfrm>
            <a:custGeom>
              <a:avLst/>
              <a:gdLst/>
              <a:ahLst/>
              <a:cxnLst/>
              <a:rect l="l" t="t" r="r" b="b"/>
              <a:pathLst>
                <a:path w="35281" h="39244" extrusionOk="0">
                  <a:moveTo>
                    <a:pt x="1" y="39243"/>
                  </a:moveTo>
                  <a:cubicBezTo>
                    <a:pt x="1" y="39243"/>
                    <a:pt x="23866" y="37982"/>
                    <a:pt x="35280" y="0"/>
                  </a:cubicBezTo>
                  <a:lnTo>
                    <a:pt x="35280" y="39243"/>
                  </a:lnTo>
                  <a:close/>
                </a:path>
              </a:pathLst>
            </a:custGeom>
            <a:gradFill>
              <a:gsLst>
                <a:gs pos="0">
                  <a:schemeClr val="accent2"/>
                </a:gs>
                <a:gs pos="100000">
                  <a:schemeClr val="accen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3" name="Google Shape;233;p19"/>
            <p:cNvSpPr/>
            <p:nvPr/>
          </p:nvSpPr>
          <p:spPr>
            <a:xfrm rot="10800000" flipH="1">
              <a:off x="8237174" y="9"/>
              <a:ext cx="906823" cy="1024517"/>
            </a:xfrm>
            <a:custGeom>
              <a:avLst/>
              <a:gdLst/>
              <a:ahLst/>
              <a:cxnLst/>
              <a:rect l="l" t="t" r="r" b="b"/>
              <a:pathLst>
                <a:path w="25773" h="29118" extrusionOk="0">
                  <a:moveTo>
                    <a:pt x="25772" y="0"/>
                  </a:moveTo>
                  <a:cubicBezTo>
                    <a:pt x="25772" y="0"/>
                    <a:pt x="14842" y="27310"/>
                    <a:pt x="1" y="29117"/>
                  </a:cubicBezTo>
                  <a:lnTo>
                    <a:pt x="25772" y="29117"/>
                  </a:lnTo>
                  <a:close/>
                </a:path>
              </a:pathLst>
            </a:custGeom>
            <a:gradFill>
              <a:gsLst>
                <a:gs pos="0">
                  <a:srgbClr val="FFFFFF">
                    <a:alpha val="0"/>
                  </a:srgbClr>
                </a:gs>
                <a:gs pos="100000">
                  <a:srgbClr val="FFFFFF">
                    <a:alpha val="36078"/>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34" name="Google Shape;234;p19"/>
          <p:cNvGrpSpPr/>
          <p:nvPr/>
        </p:nvGrpSpPr>
        <p:grpSpPr>
          <a:xfrm>
            <a:off x="-28" y="3881234"/>
            <a:ext cx="2939995" cy="2976761"/>
            <a:chOff x="-21" y="2910925"/>
            <a:chExt cx="2204996" cy="2232571"/>
          </a:xfrm>
        </p:grpSpPr>
        <p:sp>
          <p:nvSpPr>
            <p:cNvPr id="235" name="Google Shape;235;p19"/>
            <p:cNvSpPr/>
            <p:nvPr/>
          </p:nvSpPr>
          <p:spPr>
            <a:xfrm flipH="1">
              <a:off x="-14" y="2910925"/>
              <a:ext cx="2204988" cy="2232571"/>
            </a:xfrm>
            <a:custGeom>
              <a:avLst/>
              <a:gdLst/>
              <a:ahLst/>
              <a:cxnLst/>
              <a:rect l="l" t="t" r="r" b="b"/>
              <a:pathLst>
                <a:path w="36177" h="40241" extrusionOk="0">
                  <a:moveTo>
                    <a:pt x="36176" y="0"/>
                  </a:moveTo>
                  <a:cubicBezTo>
                    <a:pt x="24474" y="38948"/>
                    <a:pt x="1" y="40238"/>
                    <a:pt x="1" y="40238"/>
                  </a:cubicBezTo>
                  <a:lnTo>
                    <a:pt x="36176" y="40241"/>
                  </a:lnTo>
                  <a:lnTo>
                    <a:pt x="36176" y="0"/>
                  </a:lnTo>
                  <a:close/>
                </a:path>
              </a:pathLst>
            </a:custGeom>
            <a:solidFill>
              <a:srgbClr val="12102F">
                <a:alpha val="541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6" name="Google Shape;236;p19"/>
            <p:cNvSpPr/>
            <p:nvPr/>
          </p:nvSpPr>
          <p:spPr>
            <a:xfrm flipH="1">
              <a:off x="-21" y="3611574"/>
              <a:ext cx="1377370" cy="1531890"/>
            </a:xfrm>
            <a:custGeom>
              <a:avLst/>
              <a:gdLst/>
              <a:ahLst/>
              <a:cxnLst/>
              <a:rect l="l" t="t" r="r" b="b"/>
              <a:pathLst>
                <a:path w="35281" h="39244" extrusionOk="0">
                  <a:moveTo>
                    <a:pt x="1" y="39243"/>
                  </a:moveTo>
                  <a:cubicBezTo>
                    <a:pt x="1" y="39243"/>
                    <a:pt x="23866" y="37982"/>
                    <a:pt x="35280" y="0"/>
                  </a:cubicBezTo>
                  <a:lnTo>
                    <a:pt x="35280" y="39243"/>
                  </a:lnTo>
                  <a:close/>
                </a:path>
              </a:pathLst>
            </a:custGeom>
            <a:gradFill>
              <a:gsLst>
                <a:gs pos="0">
                  <a:schemeClr val="accent2"/>
                </a:gs>
                <a:gs pos="100000">
                  <a:schemeClr val="accen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7" name="Google Shape;237;p19"/>
            <p:cNvSpPr/>
            <p:nvPr/>
          </p:nvSpPr>
          <p:spPr>
            <a:xfrm flipH="1">
              <a:off x="14" y="3907145"/>
              <a:ext cx="1094322" cy="1236350"/>
            </a:xfrm>
            <a:custGeom>
              <a:avLst/>
              <a:gdLst/>
              <a:ahLst/>
              <a:cxnLst/>
              <a:rect l="l" t="t" r="r" b="b"/>
              <a:pathLst>
                <a:path w="25773" h="29118" extrusionOk="0">
                  <a:moveTo>
                    <a:pt x="25772" y="0"/>
                  </a:moveTo>
                  <a:cubicBezTo>
                    <a:pt x="25772" y="0"/>
                    <a:pt x="14842" y="27310"/>
                    <a:pt x="1" y="29117"/>
                  </a:cubicBezTo>
                  <a:lnTo>
                    <a:pt x="25772" y="29117"/>
                  </a:lnTo>
                  <a:close/>
                </a:path>
              </a:pathLst>
            </a:custGeom>
            <a:gradFill>
              <a:gsLst>
                <a:gs pos="0">
                  <a:srgbClr val="FFFFFF">
                    <a:alpha val="0"/>
                  </a:srgbClr>
                </a:gs>
                <a:gs pos="100000">
                  <a:srgbClr val="FFFFFF">
                    <a:alpha val="36078"/>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40202618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matchingName="Title and list" preserve="1">
  <p:cSld name="Title and list">
    <p:spTree>
      <p:nvGrpSpPr>
        <p:cNvPr id="1" name="Shape 238"/>
        <p:cNvGrpSpPr/>
        <p:nvPr/>
      </p:nvGrpSpPr>
      <p:grpSpPr>
        <a:xfrm>
          <a:off x="0" y="0"/>
          <a:ext cx="0" cy="0"/>
          <a:chOff x="0" y="0"/>
          <a:chExt cx="0" cy="0"/>
        </a:xfrm>
      </p:grpSpPr>
      <p:sp>
        <p:nvSpPr>
          <p:cNvPr id="239" name="Google Shape;239;p20"/>
          <p:cNvSpPr txBox="1">
            <a:spLocks noGrp="1"/>
          </p:cNvSpPr>
          <p:nvPr>
            <p:ph type="body" idx="1"/>
          </p:nvPr>
        </p:nvSpPr>
        <p:spPr>
          <a:xfrm>
            <a:off x="693833" y="1847400"/>
            <a:ext cx="4526000" cy="3163200"/>
          </a:xfrm>
          <a:prstGeom prst="rect">
            <a:avLst/>
          </a:prstGeom>
        </p:spPr>
        <p:txBody>
          <a:bodyPr spcFirstLastPara="1" wrap="square" lIns="91425" tIns="91425" rIns="91425" bIns="91425" anchor="t" anchorCtr="0">
            <a:noAutofit/>
          </a:bodyPr>
          <a:lstStyle>
            <a:lvl1pPr marL="609585" lvl="0" indent="-440256" rtl="0">
              <a:lnSpc>
                <a:spcPct val="100000"/>
              </a:lnSpc>
              <a:spcBef>
                <a:spcPts val="0"/>
              </a:spcBef>
              <a:spcAft>
                <a:spcPts val="0"/>
              </a:spcAft>
              <a:buClr>
                <a:schemeClr val="accent2"/>
              </a:buClr>
              <a:buSzPts val="1600"/>
              <a:buFont typeface="Raleway Thin"/>
              <a:buChar char="●"/>
              <a:defRPr sz="2400"/>
            </a:lvl1pPr>
            <a:lvl2pPr marL="1219170" lvl="1" indent="-440256" rtl="0">
              <a:spcBef>
                <a:spcPts val="2133"/>
              </a:spcBef>
              <a:spcAft>
                <a:spcPts val="0"/>
              </a:spcAft>
              <a:buSzPts val="1600"/>
              <a:buFont typeface="Nunito Light"/>
              <a:buChar char="○"/>
              <a:defRPr/>
            </a:lvl2pPr>
            <a:lvl3pPr marL="1828754" lvl="2" indent="-431789" rtl="0">
              <a:spcBef>
                <a:spcPts val="2133"/>
              </a:spcBef>
              <a:spcAft>
                <a:spcPts val="0"/>
              </a:spcAft>
              <a:buSzPts val="1500"/>
              <a:buFont typeface="Nunito Light"/>
              <a:buChar char="■"/>
              <a:defRPr/>
            </a:lvl3pPr>
            <a:lvl4pPr marL="2438339" lvl="3" indent="-431789" rtl="0">
              <a:spcBef>
                <a:spcPts val="2133"/>
              </a:spcBef>
              <a:spcAft>
                <a:spcPts val="0"/>
              </a:spcAft>
              <a:buSzPts val="1500"/>
              <a:buFont typeface="Nunito Light"/>
              <a:buChar char="●"/>
              <a:defRPr/>
            </a:lvl4pPr>
            <a:lvl5pPr marL="3047924" lvl="4" indent="-423323" rtl="0">
              <a:spcBef>
                <a:spcPts val="2133"/>
              </a:spcBef>
              <a:spcAft>
                <a:spcPts val="0"/>
              </a:spcAft>
              <a:buSzPts val="1400"/>
              <a:buFont typeface="Nunito Light"/>
              <a:buChar char="○"/>
              <a:defRPr/>
            </a:lvl5pPr>
            <a:lvl6pPr marL="3657509" lvl="5" indent="-423323" rtl="0">
              <a:spcBef>
                <a:spcPts val="2133"/>
              </a:spcBef>
              <a:spcAft>
                <a:spcPts val="0"/>
              </a:spcAft>
              <a:buSzPts val="1400"/>
              <a:buFont typeface="Nunito Light"/>
              <a:buChar char="■"/>
              <a:defRPr/>
            </a:lvl6pPr>
            <a:lvl7pPr marL="4267093" lvl="6" indent="-414856" rtl="0">
              <a:spcBef>
                <a:spcPts val="2133"/>
              </a:spcBef>
              <a:spcAft>
                <a:spcPts val="0"/>
              </a:spcAft>
              <a:buSzPts val="1300"/>
              <a:buFont typeface="Nunito Light"/>
              <a:buChar char="●"/>
              <a:defRPr/>
            </a:lvl7pPr>
            <a:lvl8pPr marL="4876678" lvl="7" indent="-414856" rtl="0">
              <a:spcBef>
                <a:spcPts val="2133"/>
              </a:spcBef>
              <a:spcAft>
                <a:spcPts val="0"/>
              </a:spcAft>
              <a:buSzPts val="1300"/>
              <a:buFont typeface="Nunito Light"/>
              <a:buChar char="○"/>
              <a:defRPr/>
            </a:lvl8pPr>
            <a:lvl9pPr marL="5486263" lvl="8" indent="-423323" rtl="0">
              <a:spcBef>
                <a:spcPts val="2133"/>
              </a:spcBef>
              <a:spcAft>
                <a:spcPts val="2133"/>
              </a:spcAft>
              <a:buSzPts val="1400"/>
              <a:buFont typeface="Nunito Light"/>
              <a:buChar char="■"/>
              <a:defRPr/>
            </a:lvl9pPr>
          </a:lstStyle>
          <a:p>
            <a:endParaRPr/>
          </a:p>
        </p:txBody>
      </p:sp>
      <p:sp>
        <p:nvSpPr>
          <p:cNvPr id="240" name="Google Shape;240;p20"/>
          <p:cNvSpPr txBox="1">
            <a:spLocks noGrp="1"/>
          </p:cNvSpPr>
          <p:nvPr>
            <p:ph type="title"/>
          </p:nvPr>
        </p:nvSpPr>
        <p:spPr>
          <a:xfrm>
            <a:off x="813349" y="467463"/>
            <a:ext cx="9378000" cy="845600"/>
          </a:xfrm>
          <a:prstGeom prst="rect">
            <a:avLst/>
          </a:prstGeom>
        </p:spPr>
        <p:txBody>
          <a:bodyPr spcFirstLastPara="1" wrap="square" lIns="91425" tIns="91425" rIns="91425" bIns="91425" anchor="t" anchorCtr="0">
            <a:noAutofit/>
          </a:bodyPr>
          <a:lstStyle>
            <a:lvl1pPr lvl="0" rtl="0">
              <a:spcBef>
                <a:spcPts val="0"/>
              </a:spcBef>
              <a:spcAft>
                <a:spcPts val="0"/>
              </a:spcAft>
              <a:buNone/>
              <a:defRPr sz="4000" b="0"/>
            </a:lvl1pPr>
            <a:lvl2pPr lvl="1" rtl="0">
              <a:spcBef>
                <a:spcPts val="0"/>
              </a:spcBef>
              <a:spcAft>
                <a:spcPts val="0"/>
              </a:spcAft>
              <a:buNone/>
              <a:defRPr sz="4000" b="0"/>
            </a:lvl2pPr>
            <a:lvl3pPr lvl="2" rtl="0">
              <a:spcBef>
                <a:spcPts val="0"/>
              </a:spcBef>
              <a:spcAft>
                <a:spcPts val="0"/>
              </a:spcAft>
              <a:buNone/>
              <a:defRPr sz="4000" b="0"/>
            </a:lvl3pPr>
            <a:lvl4pPr lvl="3" rtl="0">
              <a:spcBef>
                <a:spcPts val="0"/>
              </a:spcBef>
              <a:spcAft>
                <a:spcPts val="0"/>
              </a:spcAft>
              <a:buNone/>
              <a:defRPr sz="4000" b="0"/>
            </a:lvl4pPr>
            <a:lvl5pPr lvl="4" rtl="0">
              <a:spcBef>
                <a:spcPts val="0"/>
              </a:spcBef>
              <a:spcAft>
                <a:spcPts val="0"/>
              </a:spcAft>
              <a:buNone/>
              <a:defRPr sz="4000" b="0"/>
            </a:lvl5pPr>
            <a:lvl6pPr lvl="5" rtl="0">
              <a:spcBef>
                <a:spcPts val="0"/>
              </a:spcBef>
              <a:spcAft>
                <a:spcPts val="0"/>
              </a:spcAft>
              <a:buNone/>
              <a:defRPr sz="4000" b="0"/>
            </a:lvl6pPr>
            <a:lvl7pPr lvl="6" rtl="0">
              <a:spcBef>
                <a:spcPts val="0"/>
              </a:spcBef>
              <a:spcAft>
                <a:spcPts val="0"/>
              </a:spcAft>
              <a:buNone/>
              <a:defRPr sz="4000" b="0"/>
            </a:lvl7pPr>
            <a:lvl8pPr lvl="7" rtl="0">
              <a:spcBef>
                <a:spcPts val="0"/>
              </a:spcBef>
              <a:spcAft>
                <a:spcPts val="0"/>
              </a:spcAft>
              <a:buNone/>
              <a:defRPr sz="4000" b="0"/>
            </a:lvl8pPr>
            <a:lvl9pPr lvl="8" rtl="0">
              <a:spcBef>
                <a:spcPts val="0"/>
              </a:spcBef>
              <a:spcAft>
                <a:spcPts val="0"/>
              </a:spcAft>
              <a:buNone/>
              <a:defRPr sz="4000" b="0"/>
            </a:lvl9pPr>
          </a:lstStyle>
          <a:p>
            <a:endParaRPr/>
          </a:p>
        </p:txBody>
      </p:sp>
      <p:grpSp>
        <p:nvGrpSpPr>
          <p:cNvPr id="241" name="Google Shape;241;p20"/>
          <p:cNvGrpSpPr/>
          <p:nvPr/>
        </p:nvGrpSpPr>
        <p:grpSpPr>
          <a:xfrm>
            <a:off x="9" y="3779033"/>
            <a:ext cx="2766825" cy="3079023"/>
            <a:chOff x="6" y="2834274"/>
            <a:chExt cx="2075119" cy="2309267"/>
          </a:xfrm>
        </p:grpSpPr>
        <p:sp>
          <p:nvSpPr>
            <p:cNvPr id="242" name="Google Shape;242;p20"/>
            <p:cNvSpPr/>
            <p:nvPr/>
          </p:nvSpPr>
          <p:spPr>
            <a:xfrm flipH="1">
              <a:off x="12" y="2834274"/>
              <a:ext cx="2075113" cy="2308224"/>
            </a:xfrm>
            <a:custGeom>
              <a:avLst/>
              <a:gdLst/>
              <a:ahLst/>
              <a:cxnLst/>
              <a:rect l="l" t="t" r="r" b="b"/>
              <a:pathLst>
                <a:path w="36177" h="40241" extrusionOk="0">
                  <a:moveTo>
                    <a:pt x="36176" y="0"/>
                  </a:moveTo>
                  <a:cubicBezTo>
                    <a:pt x="24474" y="38948"/>
                    <a:pt x="1" y="40238"/>
                    <a:pt x="1" y="40238"/>
                  </a:cubicBezTo>
                  <a:lnTo>
                    <a:pt x="36176" y="40241"/>
                  </a:lnTo>
                  <a:lnTo>
                    <a:pt x="36176" y="0"/>
                  </a:lnTo>
                  <a:close/>
                </a:path>
              </a:pathLst>
            </a:custGeom>
            <a:solidFill>
              <a:srgbClr val="12102F">
                <a:alpha val="541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3" name="Google Shape;243;p20"/>
            <p:cNvSpPr/>
            <p:nvPr/>
          </p:nvSpPr>
          <p:spPr>
            <a:xfrm flipH="1">
              <a:off x="11" y="2892496"/>
              <a:ext cx="2023718" cy="2251036"/>
            </a:xfrm>
            <a:custGeom>
              <a:avLst/>
              <a:gdLst/>
              <a:ahLst/>
              <a:cxnLst/>
              <a:rect l="l" t="t" r="r" b="b"/>
              <a:pathLst>
                <a:path w="35281" h="39244" extrusionOk="0">
                  <a:moveTo>
                    <a:pt x="1" y="39243"/>
                  </a:moveTo>
                  <a:cubicBezTo>
                    <a:pt x="1" y="39243"/>
                    <a:pt x="23866" y="37982"/>
                    <a:pt x="35280" y="0"/>
                  </a:cubicBezTo>
                  <a:lnTo>
                    <a:pt x="35280" y="39243"/>
                  </a:lnTo>
                  <a:close/>
                </a:path>
              </a:pathLst>
            </a:custGeom>
            <a:gradFill>
              <a:gsLst>
                <a:gs pos="0">
                  <a:schemeClr val="accent2"/>
                </a:gs>
                <a:gs pos="100000">
                  <a:schemeClr val="accen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4" name="Google Shape;244;p20"/>
            <p:cNvSpPr/>
            <p:nvPr/>
          </p:nvSpPr>
          <p:spPr>
            <a:xfrm flipH="1">
              <a:off x="6" y="3473332"/>
              <a:ext cx="1478339" cy="1670208"/>
            </a:xfrm>
            <a:custGeom>
              <a:avLst/>
              <a:gdLst/>
              <a:ahLst/>
              <a:cxnLst/>
              <a:rect l="l" t="t" r="r" b="b"/>
              <a:pathLst>
                <a:path w="25773" h="29118" extrusionOk="0">
                  <a:moveTo>
                    <a:pt x="25772" y="0"/>
                  </a:moveTo>
                  <a:cubicBezTo>
                    <a:pt x="25772" y="0"/>
                    <a:pt x="14842" y="27310"/>
                    <a:pt x="1" y="29117"/>
                  </a:cubicBezTo>
                  <a:lnTo>
                    <a:pt x="25772" y="29117"/>
                  </a:lnTo>
                  <a:close/>
                </a:path>
              </a:pathLst>
            </a:custGeom>
            <a:gradFill>
              <a:gsLst>
                <a:gs pos="0">
                  <a:srgbClr val="FFFFFF">
                    <a:alpha val="0"/>
                  </a:srgbClr>
                </a:gs>
                <a:gs pos="100000">
                  <a:srgbClr val="FFFFFF">
                    <a:alpha val="36078"/>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1155077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E8E95-39B7-D88F-6AD3-C1033561025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33719E6-FC24-5FE2-892C-7EAC90F617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780D08C-9673-C31A-2258-AB28C4E506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7C68BA0-FF75-8E85-D3F2-FB61AEE715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8A1744B-40EF-E6FB-218D-B8A97DA683E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E1F9D8D-AE9C-DA93-C6BC-78A4EDA09A9F}"/>
              </a:ext>
            </a:extLst>
          </p:cNvPr>
          <p:cNvSpPr>
            <a:spLocks noGrp="1"/>
          </p:cNvSpPr>
          <p:nvPr>
            <p:ph type="dt" sz="half" idx="10"/>
          </p:nvPr>
        </p:nvSpPr>
        <p:spPr/>
        <p:txBody>
          <a:bodyPr/>
          <a:lstStyle/>
          <a:p>
            <a:fld id="{E5807750-9919-4620-96FB-A1C656F1AE39}" type="datetimeFigureOut">
              <a:rPr lang="en-US" smtClean="0"/>
              <a:t>9/23/2022</a:t>
            </a:fld>
            <a:endParaRPr lang="en-US"/>
          </a:p>
        </p:txBody>
      </p:sp>
      <p:sp>
        <p:nvSpPr>
          <p:cNvPr id="8" name="Footer Placeholder 7">
            <a:extLst>
              <a:ext uri="{FF2B5EF4-FFF2-40B4-BE49-F238E27FC236}">
                <a16:creationId xmlns:a16="http://schemas.microsoft.com/office/drawing/2014/main" id="{8FF6D9A3-5F29-51DF-1570-D0A8BD02CD5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A7FBAAA-C678-A7F4-8E4E-475D2B343B43}"/>
              </a:ext>
            </a:extLst>
          </p:cNvPr>
          <p:cNvSpPr>
            <a:spLocks noGrp="1"/>
          </p:cNvSpPr>
          <p:nvPr>
            <p:ph type="sldNum" sz="quarter" idx="12"/>
          </p:nvPr>
        </p:nvSpPr>
        <p:spPr/>
        <p:txBody>
          <a:bodyPr/>
          <a:lstStyle/>
          <a:p>
            <a:fld id="{7F20896B-FD7A-4496-8ECA-0D53520A87DA}" type="slidenum">
              <a:rPr lang="en-US" smtClean="0"/>
              <a:t>‹#›</a:t>
            </a:fld>
            <a:endParaRPr lang="en-US"/>
          </a:p>
        </p:txBody>
      </p:sp>
    </p:spTree>
    <p:extLst>
      <p:ext uri="{BB962C8B-B14F-4D97-AF65-F5344CB8AC3E}">
        <p14:creationId xmlns:p14="http://schemas.microsoft.com/office/powerpoint/2010/main" val="23187870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matchingName="Technology design" preserve="1">
  <p:cSld name="Technology design">
    <p:spTree>
      <p:nvGrpSpPr>
        <p:cNvPr id="1" name="Shape 245"/>
        <p:cNvGrpSpPr/>
        <p:nvPr/>
      </p:nvGrpSpPr>
      <p:grpSpPr>
        <a:xfrm>
          <a:off x="0" y="0"/>
          <a:ext cx="0" cy="0"/>
          <a:chOff x="0" y="0"/>
          <a:chExt cx="0" cy="0"/>
        </a:xfrm>
      </p:grpSpPr>
      <p:sp>
        <p:nvSpPr>
          <p:cNvPr id="246" name="Google Shape;246;p21"/>
          <p:cNvSpPr txBox="1">
            <a:spLocks noGrp="1"/>
          </p:cNvSpPr>
          <p:nvPr>
            <p:ph type="subTitle" idx="1"/>
          </p:nvPr>
        </p:nvSpPr>
        <p:spPr>
          <a:xfrm flipH="1">
            <a:off x="6899167" y="3486917"/>
            <a:ext cx="2562400" cy="1167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200"/>
              <a:buNone/>
              <a:defRPr/>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
        <p:nvSpPr>
          <p:cNvPr id="247" name="Google Shape;247;p21"/>
          <p:cNvSpPr txBox="1">
            <a:spLocks noGrp="1"/>
          </p:cNvSpPr>
          <p:nvPr>
            <p:ph type="title"/>
          </p:nvPr>
        </p:nvSpPr>
        <p:spPr>
          <a:xfrm>
            <a:off x="813349" y="467463"/>
            <a:ext cx="9378000" cy="845600"/>
          </a:xfrm>
          <a:prstGeom prst="rect">
            <a:avLst/>
          </a:prstGeom>
        </p:spPr>
        <p:txBody>
          <a:bodyPr spcFirstLastPara="1" wrap="square" lIns="91425" tIns="91425" rIns="91425" bIns="91425" anchor="t" anchorCtr="0">
            <a:noAutofit/>
          </a:bodyPr>
          <a:lstStyle>
            <a:lvl1pPr lvl="0" rtl="0">
              <a:spcBef>
                <a:spcPts val="0"/>
              </a:spcBef>
              <a:spcAft>
                <a:spcPts val="0"/>
              </a:spcAft>
              <a:buNone/>
              <a:defRPr sz="4000" b="0"/>
            </a:lvl1pPr>
            <a:lvl2pPr lvl="1" rtl="0">
              <a:spcBef>
                <a:spcPts val="0"/>
              </a:spcBef>
              <a:spcAft>
                <a:spcPts val="0"/>
              </a:spcAft>
              <a:buNone/>
              <a:defRPr sz="4000" b="0"/>
            </a:lvl2pPr>
            <a:lvl3pPr lvl="2" rtl="0">
              <a:spcBef>
                <a:spcPts val="0"/>
              </a:spcBef>
              <a:spcAft>
                <a:spcPts val="0"/>
              </a:spcAft>
              <a:buNone/>
              <a:defRPr sz="4000" b="0"/>
            </a:lvl3pPr>
            <a:lvl4pPr lvl="3" rtl="0">
              <a:spcBef>
                <a:spcPts val="0"/>
              </a:spcBef>
              <a:spcAft>
                <a:spcPts val="0"/>
              </a:spcAft>
              <a:buNone/>
              <a:defRPr sz="4000" b="0"/>
            </a:lvl4pPr>
            <a:lvl5pPr lvl="4" rtl="0">
              <a:spcBef>
                <a:spcPts val="0"/>
              </a:spcBef>
              <a:spcAft>
                <a:spcPts val="0"/>
              </a:spcAft>
              <a:buNone/>
              <a:defRPr sz="4000" b="0"/>
            </a:lvl5pPr>
            <a:lvl6pPr lvl="5" rtl="0">
              <a:spcBef>
                <a:spcPts val="0"/>
              </a:spcBef>
              <a:spcAft>
                <a:spcPts val="0"/>
              </a:spcAft>
              <a:buNone/>
              <a:defRPr sz="4000" b="0"/>
            </a:lvl6pPr>
            <a:lvl7pPr lvl="6" rtl="0">
              <a:spcBef>
                <a:spcPts val="0"/>
              </a:spcBef>
              <a:spcAft>
                <a:spcPts val="0"/>
              </a:spcAft>
              <a:buNone/>
              <a:defRPr sz="4000" b="0"/>
            </a:lvl7pPr>
            <a:lvl8pPr lvl="7" rtl="0">
              <a:spcBef>
                <a:spcPts val="0"/>
              </a:spcBef>
              <a:spcAft>
                <a:spcPts val="0"/>
              </a:spcAft>
              <a:buNone/>
              <a:defRPr sz="4000" b="0"/>
            </a:lvl8pPr>
            <a:lvl9pPr lvl="8" rtl="0">
              <a:spcBef>
                <a:spcPts val="0"/>
              </a:spcBef>
              <a:spcAft>
                <a:spcPts val="0"/>
              </a:spcAft>
              <a:buNone/>
              <a:defRPr sz="4000" b="0"/>
            </a:lvl9pPr>
          </a:lstStyle>
          <a:p>
            <a:endParaRPr/>
          </a:p>
        </p:txBody>
      </p:sp>
      <p:grpSp>
        <p:nvGrpSpPr>
          <p:cNvPr id="248" name="Google Shape;248;p21"/>
          <p:cNvGrpSpPr/>
          <p:nvPr/>
        </p:nvGrpSpPr>
        <p:grpSpPr>
          <a:xfrm>
            <a:off x="3" y="4738023"/>
            <a:ext cx="1904959" cy="2119907"/>
            <a:chOff x="6" y="2834274"/>
            <a:chExt cx="2075119" cy="2309267"/>
          </a:xfrm>
        </p:grpSpPr>
        <p:sp>
          <p:nvSpPr>
            <p:cNvPr id="249" name="Google Shape;249;p21"/>
            <p:cNvSpPr/>
            <p:nvPr/>
          </p:nvSpPr>
          <p:spPr>
            <a:xfrm flipH="1">
              <a:off x="12" y="2834274"/>
              <a:ext cx="2075113" cy="2308224"/>
            </a:xfrm>
            <a:custGeom>
              <a:avLst/>
              <a:gdLst/>
              <a:ahLst/>
              <a:cxnLst/>
              <a:rect l="l" t="t" r="r" b="b"/>
              <a:pathLst>
                <a:path w="36177" h="40241" extrusionOk="0">
                  <a:moveTo>
                    <a:pt x="36176" y="0"/>
                  </a:moveTo>
                  <a:cubicBezTo>
                    <a:pt x="24474" y="38948"/>
                    <a:pt x="1" y="40238"/>
                    <a:pt x="1" y="40238"/>
                  </a:cubicBezTo>
                  <a:lnTo>
                    <a:pt x="36176" y="40241"/>
                  </a:lnTo>
                  <a:lnTo>
                    <a:pt x="36176" y="0"/>
                  </a:lnTo>
                  <a:close/>
                </a:path>
              </a:pathLst>
            </a:custGeom>
            <a:solidFill>
              <a:srgbClr val="12102F">
                <a:alpha val="541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0" name="Google Shape;250;p21"/>
            <p:cNvSpPr/>
            <p:nvPr/>
          </p:nvSpPr>
          <p:spPr>
            <a:xfrm flipH="1">
              <a:off x="11" y="2892496"/>
              <a:ext cx="2023718" cy="2251036"/>
            </a:xfrm>
            <a:custGeom>
              <a:avLst/>
              <a:gdLst/>
              <a:ahLst/>
              <a:cxnLst/>
              <a:rect l="l" t="t" r="r" b="b"/>
              <a:pathLst>
                <a:path w="35281" h="39244" extrusionOk="0">
                  <a:moveTo>
                    <a:pt x="1" y="39243"/>
                  </a:moveTo>
                  <a:cubicBezTo>
                    <a:pt x="1" y="39243"/>
                    <a:pt x="23866" y="37982"/>
                    <a:pt x="35280" y="0"/>
                  </a:cubicBezTo>
                  <a:lnTo>
                    <a:pt x="35280" y="39243"/>
                  </a:lnTo>
                  <a:close/>
                </a:path>
              </a:pathLst>
            </a:custGeom>
            <a:gradFill>
              <a:gsLst>
                <a:gs pos="0">
                  <a:schemeClr val="accent2"/>
                </a:gs>
                <a:gs pos="100000">
                  <a:schemeClr val="accen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1" name="Google Shape;251;p21"/>
            <p:cNvSpPr/>
            <p:nvPr/>
          </p:nvSpPr>
          <p:spPr>
            <a:xfrm flipH="1">
              <a:off x="6" y="3473332"/>
              <a:ext cx="1478339" cy="1670208"/>
            </a:xfrm>
            <a:custGeom>
              <a:avLst/>
              <a:gdLst/>
              <a:ahLst/>
              <a:cxnLst/>
              <a:rect l="l" t="t" r="r" b="b"/>
              <a:pathLst>
                <a:path w="25773" h="29118" extrusionOk="0">
                  <a:moveTo>
                    <a:pt x="25772" y="0"/>
                  </a:moveTo>
                  <a:cubicBezTo>
                    <a:pt x="25772" y="0"/>
                    <a:pt x="14842" y="27310"/>
                    <a:pt x="1" y="29117"/>
                  </a:cubicBezTo>
                  <a:lnTo>
                    <a:pt x="25772" y="29117"/>
                  </a:lnTo>
                  <a:close/>
                </a:path>
              </a:pathLst>
            </a:custGeom>
            <a:gradFill>
              <a:gsLst>
                <a:gs pos="0">
                  <a:srgbClr val="FFFFFF">
                    <a:alpha val="0"/>
                  </a:srgbClr>
                </a:gs>
                <a:gs pos="100000">
                  <a:srgbClr val="FFFFFF">
                    <a:alpha val="36078"/>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52" name="Google Shape;252;p21"/>
          <p:cNvGrpSpPr/>
          <p:nvPr/>
        </p:nvGrpSpPr>
        <p:grpSpPr>
          <a:xfrm>
            <a:off x="8031955" y="-23"/>
            <a:ext cx="4160116" cy="4627044"/>
            <a:chOff x="8002655" y="8"/>
            <a:chExt cx="1141342" cy="1269445"/>
          </a:xfrm>
        </p:grpSpPr>
        <p:sp>
          <p:nvSpPr>
            <p:cNvPr id="253" name="Google Shape;253;p21"/>
            <p:cNvSpPr/>
            <p:nvPr/>
          </p:nvSpPr>
          <p:spPr>
            <a:xfrm rot="10800000" flipH="1">
              <a:off x="8002655" y="8"/>
              <a:ext cx="1141340" cy="1269445"/>
            </a:xfrm>
            <a:custGeom>
              <a:avLst/>
              <a:gdLst/>
              <a:ahLst/>
              <a:cxnLst/>
              <a:rect l="l" t="t" r="r" b="b"/>
              <a:pathLst>
                <a:path w="35281" h="39244" extrusionOk="0">
                  <a:moveTo>
                    <a:pt x="1" y="39243"/>
                  </a:moveTo>
                  <a:cubicBezTo>
                    <a:pt x="1" y="39243"/>
                    <a:pt x="23866" y="37982"/>
                    <a:pt x="35280" y="0"/>
                  </a:cubicBezTo>
                  <a:lnTo>
                    <a:pt x="35280" y="39243"/>
                  </a:lnTo>
                  <a:close/>
                </a:path>
              </a:pathLst>
            </a:custGeom>
            <a:gradFill>
              <a:gsLst>
                <a:gs pos="0">
                  <a:schemeClr val="accent2"/>
                </a:gs>
                <a:gs pos="100000">
                  <a:schemeClr val="accen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4" name="Google Shape;254;p21"/>
            <p:cNvSpPr/>
            <p:nvPr/>
          </p:nvSpPr>
          <p:spPr>
            <a:xfrm rot="10800000" flipH="1">
              <a:off x="8237174" y="9"/>
              <a:ext cx="906823" cy="1024517"/>
            </a:xfrm>
            <a:custGeom>
              <a:avLst/>
              <a:gdLst/>
              <a:ahLst/>
              <a:cxnLst/>
              <a:rect l="l" t="t" r="r" b="b"/>
              <a:pathLst>
                <a:path w="25773" h="29118" extrusionOk="0">
                  <a:moveTo>
                    <a:pt x="25772" y="0"/>
                  </a:moveTo>
                  <a:cubicBezTo>
                    <a:pt x="25772" y="0"/>
                    <a:pt x="14842" y="27310"/>
                    <a:pt x="1" y="29117"/>
                  </a:cubicBezTo>
                  <a:lnTo>
                    <a:pt x="25772" y="29117"/>
                  </a:lnTo>
                  <a:close/>
                </a:path>
              </a:pathLst>
            </a:custGeom>
            <a:gradFill>
              <a:gsLst>
                <a:gs pos="0">
                  <a:srgbClr val="FFFFFF">
                    <a:alpha val="0"/>
                  </a:srgbClr>
                </a:gs>
                <a:gs pos="100000">
                  <a:srgbClr val="FFFFFF">
                    <a:alpha val="36078"/>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373265870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matchingName="Resources" preserve="1">
  <p:cSld name="Resources">
    <p:spTree>
      <p:nvGrpSpPr>
        <p:cNvPr id="1" name="Shape 255"/>
        <p:cNvGrpSpPr/>
        <p:nvPr/>
      </p:nvGrpSpPr>
      <p:grpSpPr>
        <a:xfrm>
          <a:off x="0" y="0"/>
          <a:ext cx="0" cy="0"/>
          <a:chOff x="0" y="0"/>
          <a:chExt cx="0" cy="0"/>
        </a:xfrm>
      </p:grpSpPr>
      <p:sp>
        <p:nvSpPr>
          <p:cNvPr id="256" name="Google Shape;256;p22"/>
          <p:cNvSpPr txBox="1">
            <a:spLocks noGrp="1"/>
          </p:cNvSpPr>
          <p:nvPr>
            <p:ph type="body" idx="1"/>
          </p:nvPr>
        </p:nvSpPr>
        <p:spPr>
          <a:xfrm>
            <a:off x="1657565" y="1809100"/>
            <a:ext cx="4651600" cy="4555200"/>
          </a:xfrm>
          <a:prstGeom prst="rect">
            <a:avLst/>
          </a:prstGeom>
        </p:spPr>
        <p:txBody>
          <a:bodyPr spcFirstLastPara="1" wrap="square" lIns="0" tIns="91425" rIns="91425" bIns="91425" anchor="b" anchorCtr="0">
            <a:noAutofit/>
          </a:bodyPr>
          <a:lstStyle>
            <a:lvl1pPr marL="609585" lvl="0" indent="-397923" rtl="0">
              <a:lnSpc>
                <a:spcPct val="100000"/>
              </a:lnSpc>
              <a:spcBef>
                <a:spcPts val="0"/>
              </a:spcBef>
              <a:spcAft>
                <a:spcPts val="0"/>
              </a:spcAft>
              <a:buClr>
                <a:schemeClr val="accent2"/>
              </a:buClr>
              <a:buSzPts val="1100"/>
              <a:buFont typeface="Raleway Thin"/>
              <a:buChar char="■"/>
              <a:defRPr sz="1333"/>
            </a:lvl1pPr>
            <a:lvl2pPr marL="1219170" lvl="1" indent="-406390" rtl="0">
              <a:spcBef>
                <a:spcPts val="2133"/>
              </a:spcBef>
              <a:spcAft>
                <a:spcPts val="0"/>
              </a:spcAft>
              <a:buClr>
                <a:srgbClr val="434343"/>
              </a:buClr>
              <a:buSzPts val="1200"/>
              <a:buFont typeface="Roboto Condensed Light"/>
              <a:buChar char="○"/>
              <a:defRPr/>
            </a:lvl2pPr>
            <a:lvl3pPr marL="1828754" lvl="2" indent="-423323" rtl="0">
              <a:spcBef>
                <a:spcPts val="2133"/>
              </a:spcBef>
              <a:spcAft>
                <a:spcPts val="0"/>
              </a:spcAft>
              <a:buClr>
                <a:srgbClr val="434343"/>
              </a:buClr>
              <a:buSzPts val="1400"/>
              <a:buFont typeface="Roboto Condensed Light"/>
              <a:buChar char="■"/>
              <a:defRPr/>
            </a:lvl3pPr>
            <a:lvl4pPr marL="2438339" lvl="3" indent="-423323" rtl="0">
              <a:spcBef>
                <a:spcPts val="2133"/>
              </a:spcBef>
              <a:spcAft>
                <a:spcPts val="0"/>
              </a:spcAft>
              <a:buClr>
                <a:srgbClr val="434343"/>
              </a:buClr>
              <a:buSzPts val="1400"/>
              <a:buFont typeface="Roboto Condensed Light"/>
              <a:buChar char="●"/>
              <a:defRPr/>
            </a:lvl4pPr>
            <a:lvl5pPr marL="3047924" lvl="4" indent="-423323" rtl="0">
              <a:spcBef>
                <a:spcPts val="2133"/>
              </a:spcBef>
              <a:spcAft>
                <a:spcPts val="0"/>
              </a:spcAft>
              <a:buClr>
                <a:srgbClr val="434343"/>
              </a:buClr>
              <a:buSzPts val="1400"/>
              <a:buFont typeface="Roboto Condensed Light"/>
              <a:buChar char="○"/>
              <a:defRPr/>
            </a:lvl5pPr>
            <a:lvl6pPr marL="3657509" lvl="5" indent="-423323" rtl="0">
              <a:spcBef>
                <a:spcPts val="2133"/>
              </a:spcBef>
              <a:spcAft>
                <a:spcPts val="0"/>
              </a:spcAft>
              <a:buClr>
                <a:srgbClr val="434343"/>
              </a:buClr>
              <a:buSzPts val="1400"/>
              <a:buFont typeface="Roboto Condensed Light"/>
              <a:buChar char="■"/>
              <a:defRPr/>
            </a:lvl6pPr>
            <a:lvl7pPr marL="4267093" lvl="6" indent="-423323" rtl="0">
              <a:spcBef>
                <a:spcPts val="2133"/>
              </a:spcBef>
              <a:spcAft>
                <a:spcPts val="0"/>
              </a:spcAft>
              <a:buClr>
                <a:srgbClr val="434343"/>
              </a:buClr>
              <a:buSzPts val="1400"/>
              <a:buFont typeface="Roboto Condensed Light"/>
              <a:buChar char="●"/>
              <a:defRPr/>
            </a:lvl7pPr>
            <a:lvl8pPr marL="4876678" lvl="7" indent="-423323" rtl="0">
              <a:spcBef>
                <a:spcPts val="2133"/>
              </a:spcBef>
              <a:spcAft>
                <a:spcPts val="0"/>
              </a:spcAft>
              <a:buClr>
                <a:srgbClr val="434343"/>
              </a:buClr>
              <a:buSzPts val="1400"/>
              <a:buFont typeface="Roboto Condensed Light"/>
              <a:buChar char="○"/>
              <a:defRPr/>
            </a:lvl8pPr>
            <a:lvl9pPr marL="5486263" lvl="8" indent="-423323" rtl="0">
              <a:spcBef>
                <a:spcPts val="2133"/>
              </a:spcBef>
              <a:spcAft>
                <a:spcPts val="2133"/>
              </a:spcAft>
              <a:buClr>
                <a:srgbClr val="434343"/>
              </a:buClr>
              <a:buSzPts val="1400"/>
              <a:buFont typeface="Roboto Condensed Light"/>
              <a:buChar char="■"/>
              <a:defRPr/>
            </a:lvl9pPr>
          </a:lstStyle>
          <a:p>
            <a:endParaRPr/>
          </a:p>
        </p:txBody>
      </p:sp>
      <p:sp>
        <p:nvSpPr>
          <p:cNvPr id="257" name="Google Shape;257;p22"/>
          <p:cNvSpPr txBox="1">
            <a:spLocks noGrp="1"/>
          </p:cNvSpPr>
          <p:nvPr>
            <p:ph type="body" idx="2"/>
          </p:nvPr>
        </p:nvSpPr>
        <p:spPr>
          <a:xfrm>
            <a:off x="6580399" y="1809100"/>
            <a:ext cx="4651600" cy="4555200"/>
          </a:xfrm>
          <a:prstGeom prst="rect">
            <a:avLst/>
          </a:prstGeom>
        </p:spPr>
        <p:txBody>
          <a:bodyPr spcFirstLastPara="1" wrap="square" lIns="91425" tIns="91425" rIns="91425" bIns="91425" anchor="b" anchorCtr="0">
            <a:noAutofit/>
          </a:bodyPr>
          <a:lstStyle>
            <a:lvl1pPr marL="609585" lvl="0" indent="-397923" rtl="0">
              <a:lnSpc>
                <a:spcPct val="100000"/>
              </a:lnSpc>
              <a:spcBef>
                <a:spcPts val="0"/>
              </a:spcBef>
              <a:spcAft>
                <a:spcPts val="0"/>
              </a:spcAft>
              <a:buClr>
                <a:schemeClr val="accent2"/>
              </a:buClr>
              <a:buSzPts val="1100"/>
              <a:buFont typeface="Raleway Thin"/>
              <a:buChar char="■"/>
              <a:defRPr sz="1333"/>
            </a:lvl1pPr>
            <a:lvl2pPr marL="1219170" lvl="1" indent="-406390" rtl="0">
              <a:spcBef>
                <a:spcPts val="2133"/>
              </a:spcBef>
              <a:spcAft>
                <a:spcPts val="0"/>
              </a:spcAft>
              <a:buClr>
                <a:srgbClr val="434343"/>
              </a:buClr>
              <a:buSzPts val="1200"/>
              <a:buFont typeface="Roboto Condensed Light"/>
              <a:buChar char="○"/>
              <a:defRPr/>
            </a:lvl2pPr>
            <a:lvl3pPr marL="1828754" lvl="2" indent="-423323" rtl="0">
              <a:spcBef>
                <a:spcPts val="2133"/>
              </a:spcBef>
              <a:spcAft>
                <a:spcPts val="0"/>
              </a:spcAft>
              <a:buClr>
                <a:srgbClr val="434343"/>
              </a:buClr>
              <a:buSzPts val="1400"/>
              <a:buFont typeface="Roboto Condensed Light"/>
              <a:buChar char="■"/>
              <a:defRPr/>
            </a:lvl3pPr>
            <a:lvl4pPr marL="2438339" lvl="3" indent="-423323" rtl="0">
              <a:spcBef>
                <a:spcPts val="2133"/>
              </a:spcBef>
              <a:spcAft>
                <a:spcPts val="0"/>
              </a:spcAft>
              <a:buClr>
                <a:srgbClr val="434343"/>
              </a:buClr>
              <a:buSzPts val="1400"/>
              <a:buFont typeface="Roboto Condensed Light"/>
              <a:buChar char="●"/>
              <a:defRPr/>
            </a:lvl4pPr>
            <a:lvl5pPr marL="3047924" lvl="4" indent="-423323" rtl="0">
              <a:spcBef>
                <a:spcPts val="2133"/>
              </a:spcBef>
              <a:spcAft>
                <a:spcPts val="0"/>
              </a:spcAft>
              <a:buClr>
                <a:srgbClr val="434343"/>
              </a:buClr>
              <a:buSzPts val="1400"/>
              <a:buFont typeface="Roboto Condensed Light"/>
              <a:buChar char="○"/>
              <a:defRPr/>
            </a:lvl5pPr>
            <a:lvl6pPr marL="3657509" lvl="5" indent="-423323" rtl="0">
              <a:spcBef>
                <a:spcPts val="2133"/>
              </a:spcBef>
              <a:spcAft>
                <a:spcPts val="0"/>
              </a:spcAft>
              <a:buClr>
                <a:srgbClr val="434343"/>
              </a:buClr>
              <a:buSzPts val="1400"/>
              <a:buFont typeface="Roboto Condensed Light"/>
              <a:buChar char="■"/>
              <a:defRPr/>
            </a:lvl6pPr>
            <a:lvl7pPr marL="4267093" lvl="6" indent="-423323" rtl="0">
              <a:spcBef>
                <a:spcPts val="2133"/>
              </a:spcBef>
              <a:spcAft>
                <a:spcPts val="0"/>
              </a:spcAft>
              <a:buClr>
                <a:srgbClr val="434343"/>
              </a:buClr>
              <a:buSzPts val="1400"/>
              <a:buFont typeface="Roboto Condensed Light"/>
              <a:buChar char="●"/>
              <a:defRPr/>
            </a:lvl7pPr>
            <a:lvl8pPr marL="4876678" lvl="7" indent="-423323" rtl="0">
              <a:spcBef>
                <a:spcPts val="2133"/>
              </a:spcBef>
              <a:spcAft>
                <a:spcPts val="0"/>
              </a:spcAft>
              <a:buClr>
                <a:srgbClr val="434343"/>
              </a:buClr>
              <a:buSzPts val="1400"/>
              <a:buFont typeface="Roboto Condensed Light"/>
              <a:buChar char="○"/>
              <a:defRPr/>
            </a:lvl8pPr>
            <a:lvl9pPr marL="5486263" lvl="8" indent="-423323" rtl="0">
              <a:spcBef>
                <a:spcPts val="2133"/>
              </a:spcBef>
              <a:spcAft>
                <a:spcPts val="2133"/>
              </a:spcAft>
              <a:buClr>
                <a:srgbClr val="434343"/>
              </a:buClr>
              <a:buSzPts val="1400"/>
              <a:buFont typeface="Roboto Condensed Light"/>
              <a:buChar char="■"/>
              <a:defRPr/>
            </a:lvl9pPr>
          </a:lstStyle>
          <a:p>
            <a:endParaRPr/>
          </a:p>
        </p:txBody>
      </p:sp>
      <p:sp>
        <p:nvSpPr>
          <p:cNvPr id="258" name="Google Shape;258;p22"/>
          <p:cNvSpPr txBox="1">
            <a:spLocks noGrp="1"/>
          </p:cNvSpPr>
          <p:nvPr>
            <p:ph type="title"/>
          </p:nvPr>
        </p:nvSpPr>
        <p:spPr>
          <a:xfrm>
            <a:off x="813349" y="467463"/>
            <a:ext cx="9378000" cy="845600"/>
          </a:xfrm>
          <a:prstGeom prst="rect">
            <a:avLst/>
          </a:prstGeom>
        </p:spPr>
        <p:txBody>
          <a:bodyPr spcFirstLastPara="1" wrap="square" lIns="91425" tIns="91425" rIns="91425" bIns="91425" anchor="t" anchorCtr="0">
            <a:noAutofit/>
          </a:bodyPr>
          <a:lstStyle>
            <a:lvl1pPr lvl="0" rtl="0">
              <a:spcBef>
                <a:spcPts val="0"/>
              </a:spcBef>
              <a:spcAft>
                <a:spcPts val="0"/>
              </a:spcAft>
              <a:buNone/>
              <a:defRPr sz="4000" b="0"/>
            </a:lvl1pPr>
            <a:lvl2pPr lvl="1" rtl="0">
              <a:spcBef>
                <a:spcPts val="0"/>
              </a:spcBef>
              <a:spcAft>
                <a:spcPts val="0"/>
              </a:spcAft>
              <a:buNone/>
              <a:defRPr sz="4000" b="0"/>
            </a:lvl2pPr>
            <a:lvl3pPr lvl="2" rtl="0">
              <a:spcBef>
                <a:spcPts val="0"/>
              </a:spcBef>
              <a:spcAft>
                <a:spcPts val="0"/>
              </a:spcAft>
              <a:buNone/>
              <a:defRPr sz="4000" b="0"/>
            </a:lvl3pPr>
            <a:lvl4pPr lvl="3" rtl="0">
              <a:spcBef>
                <a:spcPts val="0"/>
              </a:spcBef>
              <a:spcAft>
                <a:spcPts val="0"/>
              </a:spcAft>
              <a:buNone/>
              <a:defRPr sz="4000" b="0"/>
            </a:lvl4pPr>
            <a:lvl5pPr lvl="4" rtl="0">
              <a:spcBef>
                <a:spcPts val="0"/>
              </a:spcBef>
              <a:spcAft>
                <a:spcPts val="0"/>
              </a:spcAft>
              <a:buNone/>
              <a:defRPr sz="4000" b="0"/>
            </a:lvl5pPr>
            <a:lvl6pPr lvl="5" rtl="0">
              <a:spcBef>
                <a:spcPts val="0"/>
              </a:spcBef>
              <a:spcAft>
                <a:spcPts val="0"/>
              </a:spcAft>
              <a:buNone/>
              <a:defRPr sz="4000" b="0"/>
            </a:lvl6pPr>
            <a:lvl7pPr lvl="6" rtl="0">
              <a:spcBef>
                <a:spcPts val="0"/>
              </a:spcBef>
              <a:spcAft>
                <a:spcPts val="0"/>
              </a:spcAft>
              <a:buNone/>
              <a:defRPr sz="4000" b="0"/>
            </a:lvl7pPr>
            <a:lvl8pPr lvl="7" rtl="0">
              <a:spcBef>
                <a:spcPts val="0"/>
              </a:spcBef>
              <a:spcAft>
                <a:spcPts val="0"/>
              </a:spcAft>
              <a:buNone/>
              <a:defRPr sz="4000" b="0"/>
            </a:lvl8pPr>
            <a:lvl9pPr lvl="8" rtl="0">
              <a:spcBef>
                <a:spcPts val="0"/>
              </a:spcBef>
              <a:spcAft>
                <a:spcPts val="0"/>
              </a:spcAft>
              <a:buNone/>
              <a:defRPr sz="4000" b="0"/>
            </a:lvl9pPr>
          </a:lstStyle>
          <a:p>
            <a:endParaRPr/>
          </a:p>
        </p:txBody>
      </p:sp>
      <p:grpSp>
        <p:nvGrpSpPr>
          <p:cNvPr id="259" name="Google Shape;259;p22"/>
          <p:cNvGrpSpPr/>
          <p:nvPr/>
        </p:nvGrpSpPr>
        <p:grpSpPr>
          <a:xfrm>
            <a:off x="9" y="3779033"/>
            <a:ext cx="2766825" cy="3079023"/>
            <a:chOff x="6" y="2834274"/>
            <a:chExt cx="2075119" cy="2309267"/>
          </a:xfrm>
        </p:grpSpPr>
        <p:sp>
          <p:nvSpPr>
            <p:cNvPr id="260" name="Google Shape;260;p22"/>
            <p:cNvSpPr/>
            <p:nvPr/>
          </p:nvSpPr>
          <p:spPr>
            <a:xfrm flipH="1">
              <a:off x="12" y="2834274"/>
              <a:ext cx="2075113" cy="2308224"/>
            </a:xfrm>
            <a:custGeom>
              <a:avLst/>
              <a:gdLst/>
              <a:ahLst/>
              <a:cxnLst/>
              <a:rect l="l" t="t" r="r" b="b"/>
              <a:pathLst>
                <a:path w="36177" h="40241" extrusionOk="0">
                  <a:moveTo>
                    <a:pt x="36176" y="0"/>
                  </a:moveTo>
                  <a:cubicBezTo>
                    <a:pt x="24474" y="38948"/>
                    <a:pt x="1" y="40238"/>
                    <a:pt x="1" y="40238"/>
                  </a:cubicBezTo>
                  <a:lnTo>
                    <a:pt x="36176" y="40241"/>
                  </a:lnTo>
                  <a:lnTo>
                    <a:pt x="36176" y="0"/>
                  </a:lnTo>
                  <a:close/>
                </a:path>
              </a:pathLst>
            </a:custGeom>
            <a:solidFill>
              <a:srgbClr val="12102F">
                <a:alpha val="541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1" name="Google Shape;261;p22"/>
            <p:cNvSpPr/>
            <p:nvPr/>
          </p:nvSpPr>
          <p:spPr>
            <a:xfrm flipH="1">
              <a:off x="11" y="2892496"/>
              <a:ext cx="2023718" cy="2251036"/>
            </a:xfrm>
            <a:custGeom>
              <a:avLst/>
              <a:gdLst/>
              <a:ahLst/>
              <a:cxnLst/>
              <a:rect l="l" t="t" r="r" b="b"/>
              <a:pathLst>
                <a:path w="35281" h="39244" extrusionOk="0">
                  <a:moveTo>
                    <a:pt x="1" y="39243"/>
                  </a:moveTo>
                  <a:cubicBezTo>
                    <a:pt x="1" y="39243"/>
                    <a:pt x="23866" y="37982"/>
                    <a:pt x="35280" y="0"/>
                  </a:cubicBezTo>
                  <a:lnTo>
                    <a:pt x="35280" y="39243"/>
                  </a:lnTo>
                  <a:close/>
                </a:path>
              </a:pathLst>
            </a:custGeom>
            <a:gradFill>
              <a:gsLst>
                <a:gs pos="0">
                  <a:schemeClr val="accent2"/>
                </a:gs>
                <a:gs pos="100000">
                  <a:schemeClr val="accen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2" name="Google Shape;262;p22"/>
            <p:cNvSpPr/>
            <p:nvPr/>
          </p:nvSpPr>
          <p:spPr>
            <a:xfrm flipH="1">
              <a:off x="6" y="3473332"/>
              <a:ext cx="1478339" cy="1670208"/>
            </a:xfrm>
            <a:custGeom>
              <a:avLst/>
              <a:gdLst/>
              <a:ahLst/>
              <a:cxnLst/>
              <a:rect l="l" t="t" r="r" b="b"/>
              <a:pathLst>
                <a:path w="25773" h="29118" extrusionOk="0">
                  <a:moveTo>
                    <a:pt x="25772" y="0"/>
                  </a:moveTo>
                  <a:cubicBezTo>
                    <a:pt x="25772" y="0"/>
                    <a:pt x="14842" y="27310"/>
                    <a:pt x="1" y="29117"/>
                  </a:cubicBezTo>
                  <a:lnTo>
                    <a:pt x="25772" y="29117"/>
                  </a:lnTo>
                  <a:close/>
                </a:path>
              </a:pathLst>
            </a:custGeom>
            <a:gradFill>
              <a:gsLst>
                <a:gs pos="0">
                  <a:srgbClr val="FFFFFF">
                    <a:alpha val="0"/>
                  </a:srgbClr>
                </a:gs>
                <a:gs pos="100000">
                  <a:srgbClr val="FFFFFF">
                    <a:alpha val="36078"/>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63" name="Google Shape;263;p22"/>
          <p:cNvGrpSpPr/>
          <p:nvPr/>
        </p:nvGrpSpPr>
        <p:grpSpPr>
          <a:xfrm>
            <a:off x="10670207" y="12"/>
            <a:ext cx="1521789" cy="1692593"/>
            <a:chOff x="8002655" y="8"/>
            <a:chExt cx="1141342" cy="1269445"/>
          </a:xfrm>
        </p:grpSpPr>
        <p:sp>
          <p:nvSpPr>
            <p:cNvPr id="264" name="Google Shape;264;p22"/>
            <p:cNvSpPr/>
            <p:nvPr/>
          </p:nvSpPr>
          <p:spPr>
            <a:xfrm rot="10800000" flipH="1">
              <a:off x="8002655" y="8"/>
              <a:ext cx="1141340" cy="1269445"/>
            </a:xfrm>
            <a:custGeom>
              <a:avLst/>
              <a:gdLst/>
              <a:ahLst/>
              <a:cxnLst/>
              <a:rect l="l" t="t" r="r" b="b"/>
              <a:pathLst>
                <a:path w="35281" h="39244" extrusionOk="0">
                  <a:moveTo>
                    <a:pt x="1" y="39243"/>
                  </a:moveTo>
                  <a:cubicBezTo>
                    <a:pt x="1" y="39243"/>
                    <a:pt x="23866" y="37982"/>
                    <a:pt x="35280" y="0"/>
                  </a:cubicBezTo>
                  <a:lnTo>
                    <a:pt x="35280" y="39243"/>
                  </a:lnTo>
                  <a:close/>
                </a:path>
              </a:pathLst>
            </a:custGeom>
            <a:gradFill>
              <a:gsLst>
                <a:gs pos="0">
                  <a:schemeClr val="accent2"/>
                </a:gs>
                <a:gs pos="100000">
                  <a:schemeClr val="accen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5" name="Google Shape;265;p22"/>
            <p:cNvSpPr/>
            <p:nvPr/>
          </p:nvSpPr>
          <p:spPr>
            <a:xfrm rot="10800000" flipH="1">
              <a:off x="8237174" y="9"/>
              <a:ext cx="906823" cy="1024517"/>
            </a:xfrm>
            <a:custGeom>
              <a:avLst/>
              <a:gdLst/>
              <a:ahLst/>
              <a:cxnLst/>
              <a:rect l="l" t="t" r="r" b="b"/>
              <a:pathLst>
                <a:path w="25773" h="29118" extrusionOk="0">
                  <a:moveTo>
                    <a:pt x="25772" y="0"/>
                  </a:moveTo>
                  <a:cubicBezTo>
                    <a:pt x="25772" y="0"/>
                    <a:pt x="14842" y="27310"/>
                    <a:pt x="1" y="29117"/>
                  </a:cubicBezTo>
                  <a:lnTo>
                    <a:pt x="25772" y="29117"/>
                  </a:lnTo>
                  <a:close/>
                </a:path>
              </a:pathLst>
            </a:custGeom>
            <a:gradFill>
              <a:gsLst>
                <a:gs pos="0">
                  <a:srgbClr val="FFFFFF">
                    <a:alpha val="0"/>
                  </a:srgbClr>
                </a:gs>
                <a:gs pos="100000">
                  <a:srgbClr val="FFFFFF">
                    <a:alpha val="36078"/>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281177278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matchingName="Thanks" preserve="1">
  <p:cSld name="Thanks">
    <p:spTree>
      <p:nvGrpSpPr>
        <p:cNvPr id="1" name="Shape 266"/>
        <p:cNvGrpSpPr/>
        <p:nvPr/>
      </p:nvGrpSpPr>
      <p:grpSpPr>
        <a:xfrm>
          <a:off x="0" y="0"/>
          <a:ext cx="0" cy="0"/>
          <a:chOff x="0" y="0"/>
          <a:chExt cx="0" cy="0"/>
        </a:xfrm>
      </p:grpSpPr>
      <p:sp>
        <p:nvSpPr>
          <p:cNvPr id="267" name="Google Shape;267;p23"/>
          <p:cNvSpPr/>
          <p:nvPr/>
        </p:nvSpPr>
        <p:spPr>
          <a:xfrm rot="10800000" flipH="1">
            <a:off x="1607700" y="-1541575"/>
            <a:ext cx="9796856" cy="11883043"/>
          </a:xfrm>
          <a:custGeom>
            <a:avLst/>
            <a:gdLst/>
            <a:ahLst/>
            <a:cxnLst/>
            <a:rect l="l" t="t" r="r" b="b"/>
            <a:pathLst>
              <a:path w="64707" h="78486" extrusionOk="0">
                <a:moveTo>
                  <a:pt x="2631" y="0"/>
                </a:moveTo>
                <a:cubicBezTo>
                  <a:pt x="2631" y="0"/>
                  <a:pt x="10424" y="78486"/>
                  <a:pt x="64707" y="78486"/>
                </a:cubicBezTo>
                <a:lnTo>
                  <a:pt x="0" y="78486"/>
                </a:lnTo>
                <a:lnTo>
                  <a:pt x="0" y="0"/>
                </a:lnTo>
                <a:close/>
              </a:path>
            </a:pathLst>
          </a:custGeom>
          <a:gradFill>
            <a:gsLst>
              <a:gs pos="0">
                <a:srgbClr val="8AAFDC">
                  <a:alpha val="18039"/>
                </a:srgbClr>
              </a:gs>
              <a:gs pos="100000">
                <a:srgbClr val="114CA0">
                  <a:alpha val="29019"/>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268" name="Google Shape;268;p23"/>
          <p:cNvGrpSpPr/>
          <p:nvPr/>
        </p:nvGrpSpPr>
        <p:grpSpPr>
          <a:xfrm flipH="1">
            <a:off x="-139988" y="-2210603"/>
            <a:ext cx="8054075" cy="9399035"/>
            <a:chOff x="5353050" y="0"/>
            <a:chExt cx="4407556" cy="5143580"/>
          </a:xfrm>
        </p:grpSpPr>
        <p:sp>
          <p:nvSpPr>
            <p:cNvPr id="269" name="Google Shape;269;p23"/>
            <p:cNvSpPr/>
            <p:nvPr/>
          </p:nvSpPr>
          <p:spPr>
            <a:xfrm flipH="1">
              <a:off x="5353116" y="0"/>
              <a:ext cx="4407491" cy="5143580"/>
            </a:xfrm>
            <a:custGeom>
              <a:avLst/>
              <a:gdLst/>
              <a:ahLst/>
              <a:cxnLst/>
              <a:rect l="l" t="t" r="r" b="b"/>
              <a:pathLst>
                <a:path w="67254" h="78486" extrusionOk="0">
                  <a:moveTo>
                    <a:pt x="0" y="0"/>
                  </a:moveTo>
                  <a:lnTo>
                    <a:pt x="0" y="78486"/>
                  </a:lnTo>
                  <a:lnTo>
                    <a:pt x="67254" y="78486"/>
                  </a:lnTo>
                  <a:cubicBezTo>
                    <a:pt x="25231" y="63217"/>
                    <a:pt x="16815" y="0"/>
                    <a:pt x="16815" y="0"/>
                  </a:cubicBezTo>
                  <a:close/>
                </a:path>
              </a:pathLst>
            </a:custGeom>
            <a:solidFill>
              <a:srgbClr val="12102F">
                <a:alpha val="541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70" name="Google Shape;270;p23"/>
            <p:cNvSpPr/>
            <p:nvPr/>
          </p:nvSpPr>
          <p:spPr>
            <a:xfrm flipH="1">
              <a:off x="5353050" y="0"/>
              <a:ext cx="4407556" cy="5143580"/>
            </a:xfrm>
            <a:custGeom>
              <a:avLst/>
              <a:gdLst/>
              <a:ahLst/>
              <a:cxnLst/>
              <a:rect l="l" t="t" r="r" b="b"/>
              <a:pathLst>
                <a:path w="67255" h="78486" extrusionOk="0">
                  <a:moveTo>
                    <a:pt x="67254" y="78486"/>
                  </a:moveTo>
                  <a:lnTo>
                    <a:pt x="1" y="78486"/>
                  </a:lnTo>
                  <a:lnTo>
                    <a:pt x="1" y="0"/>
                  </a:lnTo>
                  <a:lnTo>
                    <a:pt x="19446" y="0"/>
                  </a:lnTo>
                  <a:cubicBezTo>
                    <a:pt x="19446" y="0"/>
                    <a:pt x="21983" y="27742"/>
                    <a:pt x="35916" y="50908"/>
                  </a:cubicBezTo>
                  <a:cubicBezTo>
                    <a:pt x="43014" y="62714"/>
                    <a:pt x="53070" y="73331"/>
                    <a:pt x="67254" y="78486"/>
                  </a:cubicBezTo>
                  <a:close/>
                </a:path>
              </a:pathLst>
            </a:custGeom>
            <a:gradFill>
              <a:gsLst>
                <a:gs pos="0">
                  <a:schemeClr val="accent2"/>
                </a:gs>
                <a:gs pos="100000">
                  <a:schemeClr val="accen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71" name="Google Shape;271;p23"/>
            <p:cNvSpPr/>
            <p:nvPr/>
          </p:nvSpPr>
          <p:spPr>
            <a:xfrm flipH="1">
              <a:off x="7407048" y="0"/>
              <a:ext cx="2353558" cy="5143580"/>
            </a:xfrm>
            <a:custGeom>
              <a:avLst/>
              <a:gdLst/>
              <a:ahLst/>
              <a:cxnLst/>
              <a:rect l="l" t="t" r="r" b="b"/>
              <a:pathLst>
                <a:path w="35913" h="78486" extrusionOk="0">
                  <a:moveTo>
                    <a:pt x="35913" y="50908"/>
                  </a:moveTo>
                  <a:cubicBezTo>
                    <a:pt x="26008" y="76791"/>
                    <a:pt x="0" y="78486"/>
                    <a:pt x="0" y="78486"/>
                  </a:cubicBezTo>
                  <a:lnTo>
                    <a:pt x="0" y="0"/>
                  </a:lnTo>
                  <a:lnTo>
                    <a:pt x="19443" y="0"/>
                  </a:lnTo>
                  <a:cubicBezTo>
                    <a:pt x="19443" y="0"/>
                    <a:pt x="21980" y="27742"/>
                    <a:pt x="35913" y="50908"/>
                  </a:cubicBezTo>
                  <a:close/>
                </a:path>
              </a:pathLst>
            </a:custGeom>
            <a:gradFill>
              <a:gsLst>
                <a:gs pos="0">
                  <a:srgbClr val="FFFFFF">
                    <a:alpha val="0"/>
                  </a:srgbClr>
                </a:gs>
                <a:gs pos="100000">
                  <a:srgbClr val="FFFFFF">
                    <a:alpha val="36078"/>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72" name="Google Shape;272;p23"/>
            <p:cNvSpPr/>
            <p:nvPr/>
          </p:nvSpPr>
          <p:spPr>
            <a:xfrm flipH="1">
              <a:off x="6679151" y="0"/>
              <a:ext cx="3081456" cy="5143580"/>
            </a:xfrm>
            <a:custGeom>
              <a:avLst/>
              <a:gdLst/>
              <a:ahLst/>
              <a:cxnLst/>
              <a:rect l="l" t="t" r="r" b="b"/>
              <a:pathLst>
                <a:path w="47020" h="78486" extrusionOk="0">
                  <a:moveTo>
                    <a:pt x="14986" y="0"/>
                  </a:moveTo>
                  <a:cubicBezTo>
                    <a:pt x="14986" y="0"/>
                    <a:pt x="11464" y="73192"/>
                    <a:pt x="47019" y="78486"/>
                  </a:cubicBezTo>
                  <a:lnTo>
                    <a:pt x="1" y="78486"/>
                  </a:lnTo>
                  <a:lnTo>
                    <a:pt x="1" y="0"/>
                  </a:lnTo>
                  <a:close/>
                </a:path>
              </a:pathLst>
            </a:custGeom>
            <a:gradFill>
              <a:gsLst>
                <a:gs pos="0">
                  <a:srgbClr val="FFFFFF">
                    <a:alpha val="0"/>
                  </a:srgbClr>
                </a:gs>
                <a:gs pos="100000">
                  <a:srgbClr val="FFFFFF">
                    <a:alpha val="17647"/>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73" name="Google Shape;273;p23"/>
            <p:cNvSpPr/>
            <p:nvPr/>
          </p:nvSpPr>
          <p:spPr>
            <a:xfrm flipH="1">
              <a:off x="5520033" y="0"/>
              <a:ext cx="4240573" cy="5143580"/>
            </a:xfrm>
            <a:custGeom>
              <a:avLst/>
              <a:gdLst/>
              <a:ahLst/>
              <a:cxnLst/>
              <a:rect l="l" t="t" r="r" b="b"/>
              <a:pathLst>
                <a:path w="64707" h="78486" extrusionOk="0">
                  <a:moveTo>
                    <a:pt x="2631" y="0"/>
                  </a:moveTo>
                  <a:cubicBezTo>
                    <a:pt x="2631" y="0"/>
                    <a:pt x="10424" y="78486"/>
                    <a:pt x="64707" y="78486"/>
                  </a:cubicBezTo>
                  <a:lnTo>
                    <a:pt x="0" y="78486"/>
                  </a:lnTo>
                  <a:lnTo>
                    <a:pt x="0" y="0"/>
                  </a:lnTo>
                  <a:close/>
                </a:path>
              </a:pathLst>
            </a:custGeom>
            <a:gradFill>
              <a:gsLst>
                <a:gs pos="0">
                  <a:srgbClr val="8AAFDC">
                    <a:alpha val="18039"/>
                  </a:srgbClr>
                </a:gs>
                <a:gs pos="100000">
                  <a:srgbClr val="114CA0">
                    <a:alpha val="29019"/>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74" name="Google Shape;274;p23"/>
          <p:cNvSpPr txBox="1">
            <a:spLocks noGrp="1"/>
          </p:cNvSpPr>
          <p:nvPr>
            <p:ph type="title"/>
          </p:nvPr>
        </p:nvSpPr>
        <p:spPr>
          <a:xfrm>
            <a:off x="5697667" y="1086633"/>
            <a:ext cx="5625200" cy="112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9600" b="0"/>
            </a:lvl1pPr>
            <a:lvl2pPr lvl="1" algn="ctr" rtl="0">
              <a:spcBef>
                <a:spcPts val="0"/>
              </a:spcBef>
              <a:spcAft>
                <a:spcPts val="0"/>
              </a:spcAft>
              <a:buSzPts val="4200"/>
              <a:buNone/>
              <a:defRPr sz="5600"/>
            </a:lvl2pPr>
            <a:lvl3pPr lvl="2" algn="ctr" rtl="0">
              <a:spcBef>
                <a:spcPts val="0"/>
              </a:spcBef>
              <a:spcAft>
                <a:spcPts val="0"/>
              </a:spcAft>
              <a:buSzPts val="4200"/>
              <a:buNone/>
              <a:defRPr sz="5600"/>
            </a:lvl3pPr>
            <a:lvl4pPr lvl="3" algn="ctr" rtl="0">
              <a:spcBef>
                <a:spcPts val="0"/>
              </a:spcBef>
              <a:spcAft>
                <a:spcPts val="0"/>
              </a:spcAft>
              <a:buSzPts val="4200"/>
              <a:buNone/>
              <a:defRPr sz="5600"/>
            </a:lvl4pPr>
            <a:lvl5pPr lvl="4" algn="ctr" rtl="0">
              <a:spcBef>
                <a:spcPts val="0"/>
              </a:spcBef>
              <a:spcAft>
                <a:spcPts val="0"/>
              </a:spcAft>
              <a:buSzPts val="4200"/>
              <a:buNone/>
              <a:defRPr sz="5600"/>
            </a:lvl5pPr>
            <a:lvl6pPr lvl="5" algn="ctr" rtl="0">
              <a:spcBef>
                <a:spcPts val="0"/>
              </a:spcBef>
              <a:spcAft>
                <a:spcPts val="0"/>
              </a:spcAft>
              <a:buSzPts val="4200"/>
              <a:buNone/>
              <a:defRPr sz="5600"/>
            </a:lvl6pPr>
            <a:lvl7pPr lvl="6" algn="ctr" rtl="0">
              <a:spcBef>
                <a:spcPts val="0"/>
              </a:spcBef>
              <a:spcAft>
                <a:spcPts val="0"/>
              </a:spcAft>
              <a:buSzPts val="4200"/>
              <a:buNone/>
              <a:defRPr sz="5600"/>
            </a:lvl7pPr>
            <a:lvl8pPr lvl="7" algn="ctr" rtl="0">
              <a:spcBef>
                <a:spcPts val="0"/>
              </a:spcBef>
              <a:spcAft>
                <a:spcPts val="0"/>
              </a:spcAft>
              <a:buSzPts val="4200"/>
              <a:buNone/>
              <a:defRPr sz="5600"/>
            </a:lvl8pPr>
            <a:lvl9pPr lvl="8" algn="ctr" rtl="0">
              <a:spcBef>
                <a:spcPts val="0"/>
              </a:spcBef>
              <a:spcAft>
                <a:spcPts val="0"/>
              </a:spcAft>
              <a:buSzPts val="4200"/>
              <a:buNone/>
              <a:defRPr sz="5600"/>
            </a:lvl9pPr>
          </a:lstStyle>
          <a:p>
            <a:endParaRPr/>
          </a:p>
        </p:txBody>
      </p:sp>
      <p:sp>
        <p:nvSpPr>
          <p:cNvPr id="275" name="Google Shape;275;p23"/>
          <p:cNvSpPr txBox="1">
            <a:spLocks noGrp="1"/>
          </p:cNvSpPr>
          <p:nvPr>
            <p:ph type="subTitle" idx="1"/>
          </p:nvPr>
        </p:nvSpPr>
        <p:spPr>
          <a:xfrm>
            <a:off x="5905767" y="2129900"/>
            <a:ext cx="5208800" cy="180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33"/>
            </a:lvl1pPr>
            <a:lvl2pPr lvl="1" algn="ctr" rtl="0">
              <a:lnSpc>
                <a:spcPct val="100000"/>
              </a:lnSpc>
              <a:spcBef>
                <a:spcPts val="0"/>
              </a:spcBef>
              <a:spcAft>
                <a:spcPts val="0"/>
              </a:spcAft>
              <a:buSzPts val="2100"/>
              <a:buNone/>
              <a:defRPr sz="2800"/>
            </a:lvl2pPr>
            <a:lvl3pPr lvl="2" algn="ctr" rtl="0">
              <a:lnSpc>
                <a:spcPct val="100000"/>
              </a:lnSpc>
              <a:spcBef>
                <a:spcPts val="0"/>
              </a:spcBef>
              <a:spcAft>
                <a:spcPts val="0"/>
              </a:spcAft>
              <a:buSzPts val="2100"/>
              <a:buNone/>
              <a:defRPr sz="2800"/>
            </a:lvl3pPr>
            <a:lvl4pPr lvl="3" algn="ctr" rtl="0">
              <a:lnSpc>
                <a:spcPct val="100000"/>
              </a:lnSpc>
              <a:spcBef>
                <a:spcPts val="0"/>
              </a:spcBef>
              <a:spcAft>
                <a:spcPts val="0"/>
              </a:spcAft>
              <a:buSzPts val="2100"/>
              <a:buNone/>
              <a:defRPr sz="2800"/>
            </a:lvl4pPr>
            <a:lvl5pPr lvl="4" algn="ctr" rtl="0">
              <a:lnSpc>
                <a:spcPct val="100000"/>
              </a:lnSpc>
              <a:spcBef>
                <a:spcPts val="0"/>
              </a:spcBef>
              <a:spcAft>
                <a:spcPts val="0"/>
              </a:spcAft>
              <a:buSzPts val="2100"/>
              <a:buNone/>
              <a:defRPr sz="2800"/>
            </a:lvl5pPr>
            <a:lvl6pPr lvl="5" algn="ctr" rtl="0">
              <a:lnSpc>
                <a:spcPct val="100000"/>
              </a:lnSpc>
              <a:spcBef>
                <a:spcPts val="0"/>
              </a:spcBef>
              <a:spcAft>
                <a:spcPts val="0"/>
              </a:spcAft>
              <a:buSzPts val="2100"/>
              <a:buNone/>
              <a:defRPr sz="2800"/>
            </a:lvl6pPr>
            <a:lvl7pPr lvl="6" algn="ctr" rtl="0">
              <a:lnSpc>
                <a:spcPct val="100000"/>
              </a:lnSpc>
              <a:spcBef>
                <a:spcPts val="0"/>
              </a:spcBef>
              <a:spcAft>
                <a:spcPts val="0"/>
              </a:spcAft>
              <a:buSzPts val="2100"/>
              <a:buNone/>
              <a:defRPr sz="2800"/>
            </a:lvl7pPr>
            <a:lvl8pPr lvl="7" algn="ctr" rtl="0">
              <a:lnSpc>
                <a:spcPct val="100000"/>
              </a:lnSpc>
              <a:spcBef>
                <a:spcPts val="0"/>
              </a:spcBef>
              <a:spcAft>
                <a:spcPts val="0"/>
              </a:spcAft>
              <a:buSzPts val="2100"/>
              <a:buNone/>
              <a:defRPr sz="2800"/>
            </a:lvl8pPr>
            <a:lvl9pPr lvl="8" algn="ctr" rtl="0">
              <a:lnSpc>
                <a:spcPct val="100000"/>
              </a:lnSpc>
              <a:spcBef>
                <a:spcPts val="0"/>
              </a:spcBef>
              <a:spcAft>
                <a:spcPts val="0"/>
              </a:spcAft>
              <a:buSzPts val="2100"/>
              <a:buNone/>
              <a:defRPr sz="2800"/>
            </a:lvl9pPr>
          </a:lstStyle>
          <a:p>
            <a:endParaRPr/>
          </a:p>
        </p:txBody>
      </p:sp>
      <p:sp>
        <p:nvSpPr>
          <p:cNvPr id="276" name="Google Shape;276;p23"/>
          <p:cNvSpPr txBox="1"/>
          <p:nvPr/>
        </p:nvSpPr>
        <p:spPr>
          <a:xfrm>
            <a:off x="6419833" y="4792933"/>
            <a:ext cx="4180800" cy="1242000"/>
          </a:xfrm>
          <a:prstGeom prst="rect">
            <a:avLst/>
          </a:prstGeom>
          <a:noFill/>
          <a:ln>
            <a:noFill/>
          </a:ln>
        </p:spPr>
        <p:txBody>
          <a:bodyPr spcFirstLastPara="1" wrap="square" lIns="121900" tIns="121900" rIns="121900" bIns="121900" anchor="b" anchorCtr="0">
            <a:noAutofit/>
          </a:bodyPr>
          <a:lstStyle/>
          <a:p>
            <a:pPr marL="0" lvl="0" indent="0" algn="ctr" rtl="0">
              <a:lnSpc>
                <a:spcPct val="115000"/>
              </a:lnSpc>
              <a:spcBef>
                <a:spcPts val="400"/>
              </a:spcBef>
              <a:spcAft>
                <a:spcPts val="0"/>
              </a:spcAft>
              <a:buNone/>
            </a:pPr>
            <a:r>
              <a:rPr lang="en" sz="1333">
                <a:solidFill>
                  <a:schemeClr val="lt1"/>
                </a:solidFill>
                <a:latin typeface="Hind Vadodara"/>
                <a:ea typeface="Hind Vadodara"/>
                <a:cs typeface="Hind Vadodara"/>
                <a:sym typeface="Hind Vadodara"/>
              </a:rPr>
              <a:t>CREDITS: This presentation template was created by </a:t>
            </a:r>
            <a:r>
              <a:rPr lang="en" sz="1333" b="1">
                <a:solidFill>
                  <a:schemeClr val="lt1"/>
                </a:solidFill>
                <a:uFill>
                  <a:noFill/>
                </a:uFill>
                <a:latin typeface="Hind Vadodara"/>
                <a:ea typeface="Hind Vadodara"/>
                <a:cs typeface="Hind Vadodara"/>
                <a:sym typeface="Hind Vadodara"/>
                <a:hlinkClick r:id="rId2"/>
              </a:rPr>
              <a:t>Slidesgo</a:t>
            </a:r>
            <a:r>
              <a:rPr lang="en" sz="1333">
                <a:solidFill>
                  <a:schemeClr val="lt1"/>
                </a:solidFill>
                <a:latin typeface="Hind Vadodara"/>
                <a:ea typeface="Hind Vadodara"/>
                <a:cs typeface="Hind Vadodara"/>
                <a:sym typeface="Hind Vadodara"/>
              </a:rPr>
              <a:t>, including icons by </a:t>
            </a:r>
            <a:r>
              <a:rPr lang="en" sz="1333" b="1">
                <a:solidFill>
                  <a:schemeClr val="lt1"/>
                </a:solidFill>
                <a:uFill>
                  <a:noFill/>
                </a:uFill>
                <a:latin typeface="Hind Vadodara"/>
                <a:ea typeface="Hind Vadodara"/>
                <a:cs typeface="Hind Vadodara"/>
                <a:sym typeface="Hind Vadodara"/>
                <a:hlinkClick r:id="rId3"/>
              </a:rPr>
              <a:t>Flaticon</a:t>
            </a:r>
            <a:r>
              <a:rPr lang="en" sz="1333">
                <a:solidFill>
                  <a:schemeClr val="lt1"/>
                </a:solidFill>
                <a:latin typeface="Hind Vadodara"/>
                <a:ea typeface="Hind Vadodara"/>
                <a:cs typeface="Hind Vadodara"/>
                <a:sym typeface="Hind Vadodara"/>
              </a:rPr>
              <a:t>, and infographics &amp; images by </a:t>
            </a:r>
            <a:r>
              <a:rPr lang="en" sz="1333" b="1">
                <a:solidFill>
                  <a:schemeClr val="lt1"/>
                </a:solidFill>
                <a:uFill>
                  <a:noFill/>
                </a:uFill>
                <a:latin typeface="Hind Vadodara"/>
                <a:ea typeface="Hind Vadodara"/>
                <a:cs typeface="Hind Vadodara"/>
                <a:sym typeface="Hind Vadodara"/>
                <a:hlinkClick r:id="rId4"/>
              </a:rPr>
              <a:t>Freepik</a:t>
            </a:r>
            <a:endParaRPr sz="1333" b="1">
              <a:solidFill>
                <a:schemeClr val="lt1"/>
              </a:solidFill>
              <a:latin typeface="Hind Vadodara"/>
              <a:ea typeface="Hind Vadodara"/>
              <a:cs typeface="Hind Vadodara"/>
              <a:sym typeface="Hind Vadodara"/>
            </a:endParaRPr>
          </a:p>
        </p:txBody>
      </p:sp>
    </p:spTree>
    <p:extLst>
      <p:ext uri="{BB962C8B-B14F-4D97-AF65-F5344CB8AC3E}">
        <p14:creationId xmlns:p14="http://schemas.microsoft.com/office/powerpoint/2010/main" val="325150107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matchingName="Big text" preserve="1">
  <p:cSld name="Big text">
    <p:spTree>
      <p:nvGrpSpPr>
        <p:cNvPr id="1" name="Shape 277"/>
        <p:cNvGrpSpPr/>
        <p:nvPr/>
      </p:nvGrpSpPr>
      <p:grpSpPr>
        <a:xfrm>
          <a:off x="0" y="0"/>
          <a:ext cx="0" cy="0"/>
          <a:chOff x="0" y="0"/>
          <a:chExt cx="0" cy="0"/>
        </a:xfrm>
      </p:grpSpPr>
      <p:sp>
        <p:nvSpPr>
          <p:cNvPr id="278" name="Google Shape;278;p24"/>
          <p:cNvSpPr txBox="1">
            <a:spLocks noGrp="1"/>
          </p:cNvSpPr>
          <p:nvPr>
            <p:ph type="title"/>
          </p:nvPr>
        </p:nvSpPr>
        <p:spPr>
          <a:xfrm rot="-524">
            <a:off x="8763000" y="2984516"/>
            <a:ext cx="2624400" cy="3365200"/>
          </a:xfrm>
          <a:prstGeom prst="rect">
            <a:avLst/>
          </a:prstGeom>
        </p:spPr>
        <p:txBody>
          <a:bodyPr spcFirstLastPara="1" wrap="square" lIns="91425" tIns="91425" rIns="91425" bIns="91425" anchor="b" anchorCtr="0">
            <a:noAutofit/>
          </a:bodyPr>
          <a:lstStyle>
            <a:lvl1pPr lvl="0" algn="r" rtl="0">
              <a:spcBef>
                <a:spcPts val="0"/>
              </a:spcBef>
              <a:spcAft>
                <a:spcPts val="0"/>
              </a:spcAft>
              <a:buSzPts val="4800"/>
              <a:buNone/>
              <a:defRPr sz="3200" b="1">
                <a:latin typeface="Poppins"/>
                <a:ea typeface="Poppins"/>
                <a:cs typeface="Poppins"/>
                <a:sym typeface="Poppins"/>
              </a:defRPr>
            </a:lvl1pPr>
            <a:lvl2pPr lvl="1" rtl="0">
              <a:spcBef>
                <a:spcPts val="0"/>
              </a:spcBef>
              <a:spcAft>
                <a:spcPts val="0"/>
              </a:spcAft>
              <a:buSzPts val="4800"/>
              <a:buNone/>
              <a:defRPr sz="6400"/>
            </a:lvl2pPr>
            <a:lvl3pPr lvl="2" rtl="0">
              <a:spcBef>
                <a:spcPts val="0"/>
              </a:spcBef>
              <a:spcAft>
                <a:spcPts val="0"/>
              </a:spcAft>
              <a:buSzPts val="4800"/>
              <a:buNone/>
              <a:defRPr sz="6400"/>
            </a:lvl3pPr>
            <a:lvl4pPr lvl="3" rtl="0">
              <a:spcBef>
                <a:spcPts val="0"/>
              </a:spcBef>
              <a:spcAft>
                <a:spcPts val="0"/>
              </a:spcAft>
              <a:buSzPts val="4800"/>
              <a:buNone/>
              <a:defRPr sz="6400"/>
            </a:lvl4pPr>
            <a:lvl5pPr lvl="4" rtl="0">
              <a:spcBef>
                <a:spcPts val="0"/>
              </a:spcBef>
              <a:spcAft>
                <a:spcPts val="0"/>
              </a:spcAft>
              <a:buSzPts val="4800"/>
              <a:buNone/>
              <a:defRPr sz="6400"/>
            </a:lvl5pPr>
            <a:lvl6pPr lvl="5" rtl="0">
              <a:spcBef>
                <a:spcPts val="0"/>
              </a:spcBef>
              <a:spcAft>
                <a:spcPts val="0"/>
              </a:spcAft>
              <a:buSzPts val="4800"/>
              <a:buNone/>
              <a:defRPr sz="6400"/>
            </a:lvl6pPr>
            <a:lvl7pPr lvl="6" rtl="0">
              <a:spcBef>
                <a:spcPts val="0"/>
              </a:spcBef>
              <a:spcAft>
                <a:spcPts val="0"/>
              </a:spcAft>
              <a:buSzPts val="4800"/>
              <a:buNone/>
              <a:defRPr sz="6400"/>
            </a:lvl7pPr>
            <a:lvl8pPr lvl="7" rtl="0">
              <a:spcBef>
                <a:spcPts val="0"/>
              </a:spcBef>
              <a:spcAft>
                <a:spcPts val="0"/>
              </a:spcAft>
              <a:buSzPts val="4800"/>
              <a:buNone/>
              <a:defRPr sz="6400"/>
            </a:lvl8pPr>
            <a:lvl9pPr lvl="8" rtl="0">
              <a:spcBef>
                <a:spcPts val="0"/>
              </a:spcBef>
              <a:spcAft>
                <a:spcPts val="0"/>
              </a:spcAft>
              <a:buSzPts val="4800"/>
              <a:buNone/>
              <a:defRPr sz="6400"/>
            </a:lvl9pPr>
          </a:lstStyle>
          <a:p>
            <a:endParaRPr/>
          </a:p>
        </p:txBody>
      </p:sp>
    </p:spTree>
    <p:extLst>
      <p:ext uri="{BB962C8B-B14F-4D97-AF65-F5344CB8AC3E}">
        <p14:creationId xmlns:p14="http://schemas.microsoft.com/office/powerpoint/2010/main" val="197711984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matchingName="Background" preserve="1">
  <p:cSld name="Background">
    <p:spTree>
      <p:nvGrpSpPr>
        <p:cNvPr id="1" name="Shape 279"/>
        <p:cNvGrpSpPr/>
        <p:nvPr/>
      </p:nvGrpSpPr>
      <p:grpSpPr>
        <a:xfrm>
          <a:off x="0" y="0"/>
          <a:ext cx="0" cy="0"/>
          <a:chOff x="0" y="0"/>
          <a:chExt cx="0" cy="0"/>
        </a:xfrm>
      </p:grpSpPr>
    </p:spTree>
    <p:extLst>
      <p:ext uri="{BB962C8B-B14F-4D97-AF65-F5344CB8AC3E}">
        <p14:creationId xmlns:p14="http://schemas.microsoft.com/office/powerpoint/2010/main" val="401826494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matchingName="Blank" type="blank" preserve="1">
  <p:cSld name="Blank">
    <p:bg>
      <p:bgPr>
        <a:noFill/>
        <a:effectLst/>
      </p:bgPr>
    </p:bg>
    <p:spTree>
      <p:nvGrpSpPr>
        <p:cNvPr id="1" name="Shape 280"/>
        <p:cNvGrpSpPr/>
        <p:nvPr/>
      </p:nvGrpSpPr>
      <p:grpSpPr>
        <a:xfrm>
          <a:off x="0" y="0"/>
          <a:ext cx="0" cy="0"/>
          <a:chOff x="0" y="0"/>
          <a:chExt cx="0" cy="0"/>
        </a:xfrm>
      </p:grpSpPr>
    </p:spTree>
    <p:extLst>
      <p:ext uri="{BB962C8B-B14F-4D97-AF65-F5344CB8AC3E}">
        <p14:creationId xmlns:p14="http://schemas.microsoft.com/office/powerpoint/2010/main" val="4121954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B8F95-F190-4530-E354-36B19784718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90AF85-1524-DC2F-5DF9-48F86CD4ED04}"/>
              </a:ext>
            </a:extLst>
          </p:cNvPr>
          <p:cNvSpPr>
            <a:spLocks noGrp="1"/>
          </p:cNvSpPr>
          <p:nvPr>
            <p:ph type="dt" sz="half" idx="10"/>
          </p:nvPr>
        </p:nvSpPr>
        <p:spPr/>
        <p:txBody>
          <a:bodyPr/>
          <a:lstStyle/>
          <a:p>
            <a:fld id="{E5807750-9919-4620-96FB-A1C656F1AE39}" type="datetimeFigureOut">
              <a:rPr lang="en-US" smtClean="0"/>
              <a:t>9/23/2022</a:t>
            </a:fld>
            <a:endParaRPr lang="en-US"/>
          </a:p>
        </p:txBody>
      </p:sp>
      <p:sp>
        <p:nvSpPr>
          <p:cNvPr id="4" name="Footer Placeholder 3">
            <a:extLst>
              <a:ext uri="{FF2B5EF4-FFF2-40B4-BE49-F238E27FC236}">
                <a16:creationId xmlns:a16="http://schemas.microsoft.com/office/drawing/2014/main" id="{1841B27E-A298-9A04-3D83-C57E9675365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6EC06F-EE2E-84AF-AE05-C1110DB4563E}"/>
              </a:ext>
            </a:extLst>
          </p:cNvPr>
          <p:cNvSpPr>
            <a:spLocks noGrp="1"/>
          </p:cNvSpPr>
          <p:nvPr>
            <p:ph type="sldNum" sz="quarter" idx="12"/>
          </p:nvPr>
        </p:nvSpPr>
        <p:spPr/>
        <p:txBody>
          <a:bodyPr/>
          <a:lstStyle/>
          <a:p>
            <a:fld id="{7F20896B-FD7A-4496-8ECA-0D53520A87DA}" type="slidenum">
              <a:rPr lang="en-US" smtClean="0"/>
              <a:t>‹#›</a:t>
            </a:fld>
            <a:endParaRPr lang="en-US"/>
          </a:p>
        </p:txBody>
      </p:sp>
    </p:spTree>
    <p:extLst>
      <p:ext uri="{BB962C8B-B14F-4D97-AF65-F5344CB8AC3E}">
        <p14:creationId xmlns:p14="http://schemas.microsoft.com/office/powerpoint/2010/main" val="2320397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F73ACD-2A58-4E31-383E-2F76B9829079}"/>
              </a:ext>
            </a:extLst>
          </p:cNvPr>
          <p:cNvSpPr>
            <a:spLocks noGrp="1"/>
          </p:cNvSpPr>
          <p:nvPr>
            <p:ph type="dt" sz="half" idx="10"/>
          </p:nvPr>
        </p:nvSpPr>
        <p:spPr/>
        <p:txBody>
          <a:bodyPr/>
          <a:lstStyle/>
          <a:p>
            <a:fld id="{E5807750-9919-4620-96FB-A1C656F1AE39}" type="datetimeFigureOut">
              <a:rPr lang="en-US" smtClean="0"/>
              <a:t>9/23/2022</a:t>
            </a:fld>
            <a:endParaRPr lang="en-US"/>
          </a:p>
        </p:txBody>
      </p:sp>
      <p:sp>
        <p:nvSpPr>
          <p:cNvPr id="3" name="Footer Placeholder 2">
            <a:extLst>
              <a:ext uri="{FF2B5EF4-FFF2-40B4-BE49-F238E27FC236}">
                <a16:creationId xmlns:a16="http://schemas.microsoft.com/office/drawing/2014/main" id="{3539AE7A-1AB5-4C76-FA02-BAB89E57E92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AC0358C-4691-C176-B9F1-39FCA749DB24}"/>
              </a:ext>
            </a:extLst>
          </p:cNvPr>
          <p:cNvSpPr>
            <a:spLocks noGrp="1"/>
          </p:cNvSpPr>
          <p:nvPr>
            <p:ph type="sldNum" sz="quarter" idx="12"/>
          </p:nvPr>
        </p:nvSpPr>
        <p:spPr/>
        <p:txBody>
          <a:bodyPr/>
          <a:lstStyle/>
          <a:p>
            <a:fld id="{7F20896B-FD7A-4496-8ECA-0D53520A87DA}" type="slidenum">
              <a:rPr lang="en-US" smtClean="0"/>
              <a:t>‹#›</a:t>
            </a:fld>
            <a:endParaRPr lang="en-US"/>
          </a:p>
        </p:txBody>
      </p:sp>
    </p:spTree>
    <p:extLst>
      <p:ext uri="{BB962C8B-B14F-4D97-AF65-F5344CB8AC3E}">
        <p14:creationId xmlns:p14="http://schemas.microsoft.com/office/powerpoint/2010/main" val="2492356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9D856-5418-FB44-7163-8716DF5429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6CFC0E8-CAD8-10C2-2696-D257BECCA0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713C374-A4AA-4856-A877-A5F9035504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8F481E-8F77-AE82-D418-8BCB1AFF07BC}"/>
              </a:ext>
            </a:extLst>
          </p:cNvPr>
          <p:cNvSpPr>
            <a:spLocks noGrp="1"/>
          </p:cNvSpPr>
          <p:nvPr>
            <p:ph type="dt" sz="half" idx="10"/>
          </p:nvPr>
        </p:nvSpPr>
        <p:spPr/>
        <p:txBody>
          <a:bodyPr/>
          <a:lstStyle/>
          <a:p>
            <a:fld id="{E5807750-9919-4620-96FB-A1C656F1AE39}" type="datetimeFigureOut">
              <a:rPr lang="en-US" smtClean="0"/>
              <a:t>9/23/2022</a:t>
            </a:fld>
            <a:endParaRPr lang="en-US"/>
          </a:p>
        </p:txBody>
      </p:sp>
      <p:sp>
        <p:nvSpPr>
          <p:cNvPr id="6" name="Footer Placeholder 5">
            <a:extLst>
              <a:ext uri="{FF2B5EF4-FFF2-40B4-BE49-F238E27FC236}">
                <a16:creationId xmlns:a16="http://schemas.microsoft.com/office/drawing/2014/main" id="{3EFE589C-5732-7526-68CD-F1C1A45A95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4B65BD-AE23-DDFA-0915-46D25D1A2C76}"/>
              </a:ext>
            </a:extLst>
          </p:cNvPr>
          <p:cNvSpPr>
            <a:spLocks noGrp="1"/>
          </p:cNvSpPr>
          <p:nvPr>
            <p:ph type="sldNum" sz="quarter" idx="12"/>
          </p:nvPr>
        </p:nvSpPr>
        <p:spPr/>
        <p:txBody>
          <a:bodyPr/>
          <a:lstStyle/>
          <a:p>
            <a:fld id="{7F20896B-FD7A-4496-8ECA-0D53520A87DA}" type="slidenum">
              <a:rPr lang="en-US" smtClean="0"/>
              <a:t>‹#›</a:t>
            </a:fld>
            <a:endParaRPr lang="en-US"/>
          </a:p>
        </p:txBody>
      </p:sp>
    </p:spTree>
    <p:extLst>
      <p:ext uri="{BB962C8B-B14F-4D97-AF65-F5344CB8AC3E}">
        <p14:creationId xmlns:p14="http://schemas.microsoft.com/office/powerpoint/2010/main" val="3585895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E9F30-CBF9-2B8E-5EA6-5CAA5626A8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32B2BF7-F8D4-14B1-1E39-282FFA6765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0E64193-8E81-47CF-D6E9-F04F0473EC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DB9339-4BEA-8039-DCC8-0955FC56BC9D}"/>
              </a:ext>
            </a:extLst>
          </p:cNvPr>
          <p:cNvSpPr>
            <a:spLocks noGrp="1"/>
          </p:cNvSpPr>
          <p:nvPr>
            <p:ph type="dt" sz="half" idx="10"/>
          </p:nvPr>
        </p:nvSpPr>
        <p:spPr/>
        <p:txBody>
          <a:bodyPr/>
          <a:lstStyle/>
          <a:p>
            <a:fld id="{E5807750-9919-4620-96FB-A1C656F1AE39}" type="datetimeFigureOut">
              <a:rPr lang="en-US" smtClean="0"/>
              <a:t>9/23/2022</a:t>
            </a:fld>
            <a:endParaRPr lang="en-US"/>
          </a:p>
        </p:txBody>
      </p:sp>
      <p:sp>
        <p:nvSpPr>
          <p:cNvPr id="6" name="Footer Placeholder 5">
            <a:extLst>
              <a:ext uri="{FF2B5EF4-FFF2-40B4-BE49-F238E27FC236}">
                <a16:creationId xmlns:a16="http://schemas.microsoft.com/office/drawing/2014/main" id="{FEE99105-B82C-8585-95DE-2C1B059EAE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E1FAFC-37F2-2FB5-51D0-B32C64D15969}"/>
              </a:ext>
            </a:extLst>
          </p:cNvPr>
          <p:cNvSpPr>
            <a:spLocks noGrp="1"/>
          </p:cNvSpPr>
          <p:nvPr>
            <p:ph type="sldNum" sz="quarter" idx="12"/>
          </p:nvPr>
        </p:nvSpPr>
        <p:spPr/>
        <p:txBody>
          <a:bodyPr/>
          <a:lstStyle/>
          <a:p>
            <a:fld id="{7F20896B-FD7A-4496-8ECA-0D53520A87DA}" type="slidenum">
              <a:rPr lang="en-US" smtClean="0"/>
              <a:t>‹#›</a:t>
            </a:fld>
            <a:endParaRPr lang="en-US"/>
          </a:p>
        </p:txBody>
      </p:sp>
    </p:spTree>
    <p:extLst>
      <p:ext uri="{BB962C8B-B14F-4D97-AF65-F5344CB8AC3E}">
        <p14:creationId xmlns:p14="http://schemas.microsoft.com/office/powerpoint/2010/main" val="679201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8.xml"/><Relationship Id="rId13" Type="http://schemas.openxmlformats.org/officeDocument/2006/relationships/slideLayout" Target="../slideLayouts/slideLayout43.xml"/><Relationship Id="rId18" Type="http://schemas.openxmlformats.org/officeDocument/2006/relationships/slideLayout" Target="../slideLayouts/slideLayout48.xml"/><Relationship Id="rId26" Type="http://schemas.openxmlformats.org/officeDocument/2006/relationships/theme" Target="../theme/theme3.xml"/><Relationship Id="rId3" Type="http://schemas.openxmlformats.org/officeDocument/2006/relationships/slideLayout" Target="../slideLayouts/slideLayout33.xml"/><Relationship Id="rId21" Type="http://schemas.openxmlformats.org/officeDocument/2006/relationships/slideLayout" Target="../slideLayouts/slideLayout51.xml"/><Relationship Id="rId7" Type="http://schemas.openxmlformats.org/officeDocument/2006/relationships/slideLayout" Target="../slideLayouts/slideLayout37.xml"/><Relationship Id="rId12" Type="http://schemas.openxmlformats.org/officeDocument/2006/relationships/slideLayout" Target="../slideLayouts/slideLayout42.xml"/><Relationship Id="rId17" Type="http://schemas.openxmlformats.org/officeDocument/2006/relationships/slideLayout" Target="../slideLayouts/slideLayout47.xml"/><Relationship Id="rId25" Type="http://schemas.openxmlformats.org/officeDocument/2006/relationships/slideLayout" Target="../slideLayouts/slideLayout55.xml"/><Relationship Id="rId2" Type="http://schemas.openxmlformats.org/officeDocument/2006/relationships/slideLayout" Target="../slideLayouts/slideLayout32.xml"/><Relationship Id="rId16" Type="http://schemas.openxmlformats.org/officeDocument/2006/relationships/slideLayout" Target="../slideLayouts/slideLayout46.xml"/><Relationship Id="rId20" Type="http://schemas.openxmlformats.org/officeDocument/2006/relationships/slideLayout" Target="../slideLayouts/slideLayout50.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24" Type="http://schemas.openxmlformats.org/officeDocument/2006/relationships/slideLayout" Target="../slideLayouts/slideLayout54.xml"/><Relationship Id="rId5" Type="http://schemas.openxmlformats.org/officeDocument/2006/relationships/slideLayout" Target="../slideLayouts/slideLayout35.xml"/><Relationship Id="rId15" Type="http://schemas.openxmlformats.org/officeDocument/2006/relationships/slideLayout" Target="../slideLayouts/slideLayout45.xml"/><Relationship Id="rId23" Type="http://schemas.openxmlformats.org/officeDocument/2006/relationships/slideLayout" Target="../slideLayouts/slideLayout53.xml"/><Relationship Id="rId10" Type="http://schemas.openxmlformats.org/officeDocument/2006/relationships/slideLayout" Target="../slideLayouts/slideLayout40.xml"/><Relationship Id="rId19" Type="http://schemas.openxmlformats.org/officeDocument/2006/relationships/slideLayout" Target="../slideLayouts/slideLayout49.xml"/><Relationship Id="rId4" Type="http://schemas.openxmlformats.org/officeDocument/2006/relationships/slideLayout" Target="../slideLayouts/slideLayout34.xml"/><Relationship Id="rId9" Type="http://schemas.openxmlformats.org/officeDocument/2006/relationships/slideLayout" Target="../slideLayouts/slideLayout39.xml"/><Relationship Id="rId14" Type="http://schemas.openxmlformats.org/officeDocument/2006/relationships/slideLayout" Target="../slideLayouts/slideLayout44.xml"/><Relationship Id="rId22" Type="http://schemas.openxmlformats.org/officeDocument/2006/relationships/slideLayout" Target="../slideLayouts/slideLayout5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505A00-F34D-4E2F-D7C5-3DB41DD5A7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95FCC97-4B50-A7DD-046A-53C2DEBF30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AC9F32-A919-E572-B1CB-915DB5E482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807750-9919-4620-96FB-A1C656F1AE39}" type="datetimeFigureOut">
              <a:rPr lang="en-US" smtClean="0"/>
              <a:t>9/23/2022</a:t>
            </a:fld>
            <a:endParaRPr lang="en-US"/>
          </a:p>
        </p:txBody>
      </p:sp>
      <p:sp>
        <p:nvSpPr>
          <p:cNvPr id="5" name="Footer Placeholder 4">
            <a:extLst>
              <a:ext uri="{FF2B5EF4-FFF2-40B4-BE49-F238E27FC236}">
                <a16:creationId xmlns:a16="http://schemas.microsoft.com/office/drawing/2014/main" id="{ABD0E145-3D02-82A7-B5E0-27FA7FC66D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6A8182E-750B-23DE-6640-7DD6240481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20896B-FD7A-4496-8ECA-0D53520A87DA}" type="slidenum">
              <a:rPr lang="en-US" smtClean="0"/>
              <a:t>‹#›</a:t>
            </a:fld>
            <a:endParaRPr lang="en-US"/>
          </a:p>
        </p:txBody>
      </p:sp>
    </p:spTree>
    <p:extLst>
      <p:ext uri="{BB962C8B-B14F-4D97-AF65-F5344CB8AC3E}">
        <p14:creationId xmlns:p14="http://schemas.microsoft.com/office/powerpoint/2010/main" val="3392944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lt1"/>
              </a:buClr>
              <a:buSzPts val="3000"/>
              <a:buFont typeface="Poppins SemiBold"/>
              <a:buNone/>
              <a:defRPr sz="3000">
                <a:solidFill>
                  <a:schemeClr val="lt1"/>
                </a:solidFill>
                <a:latin typeface="Poppins SemiBold"/>
                <a:ea typeface="Poppins SemiBold"/>
                <a:cs typeface="Poppins SemiBold"/>
                <a:sym typeface="Poppins SemiBold"/>
              </a:defRPr>
            </a:lvl1pPr>
            <a:lvl2pPr lvl="1">
              <a:spcBef>
                <a:spcPts val="0"/>
              </a:spcBef>
              <a:spcAft>
                <a:spcPts val="0"/>
              </a:spcAft>
              <a:buClr>
                <a:schemeClr val="lt1"/>
              </a:buClr>
              <a:buSzPts val="3000"/>
              <a:buFont typeface="Poppins SemiBold"/>
              <a:buNone/>
              <a:defRPr sz="3000">
                <a:solidFill>
                  <a:schemeClr val="lt1"/>
                </a:solidFill>
                <a:latin typeface="Poppins SemiBold"/>
                <a:ea typeface="Poppins SemiBold"/>
                <a:cs typeface="Poppins SemiBold"/>
                <a:sym typeface="Poppins SemiBold"/>
              </a:defRPr>
            </a:lvl2pPr>
            <a:lvl3pPr lvl="2">
              <a:spcBef>
                <a:spcPts val="0"/>
              </a:spcBef>
              <a:spcAft>
                <a:spcPts val="0"/>
              </a:spcAft>
              <a:buClr>
                <a:schemeClr val="lt1"/>
              </a:buClr>
              <a:buSzPts val="3000"/>
              <a:buFont typeface="Poppins SemiBold"/>
              <a:buNone/>
              <a:defRPr sz="3000">
                <a:solidFill>
                  <a:schemeClr val="lt1"/>
                </a:solidFill>
                <a:latin typeface="Poppins SemiBold"/>
                <a:ea typeface="Poppins SemiBold"/>
                <a:cs typeface="Poppins SemiBold"/>
                <a:sym typeface="Poppins SemiBold"/>
              </a:defRPr>
            </a:lvl3pPr>
            <a:lvl4pPr lvl="3">
              <a:spcBef>
                <a:spcPts val="0"/>
              </a:spcBef>
              <a:spcAft>
                <a:spcPts val="0"/>
              </a:spcAft>
              <a:buClr>
                <a:schemeClr val="lt1"/>
              </a:buClr>
              <a:buSzPts val="3000"/>
              <a:buFont typeface="Poppins SemiBold"/>
              <a:buNone/>
              <a:defRPr sz="3000">
                <a:solidFill>
                  <a:schemeClr val="lt1"/>
                </a:solidFill>
                <a:latin typeface="Poppins SemiBold"/>
                <a:ea typeface="Poppins SemiBold"/>
                <a:cs typeface="Poppins SemiBold"/>
                <a:sym typeface="Poppins SemiBold"/>
              </a:defRPr>
            </a:lvl4pPr>
            <a:lvl5pPr lvl="4">
              <a:spcBef>
                <a:spcPts val="0"/>
              </a:spcBef>
              <a:spcAft>
                <a:spcPts val="0"/>
              </a:spcAft>
              <a:buClr>
                <a:schemeClr val="lt1"/>
              </a:buClr>
              <a:buSzPts val="3000"/>
              <a:buFont typeface="Poppins SemiBold"/>
              <a:buNone/>
              <a:defRPr sz="3000">
                <a:solidFill>
                  <a:schemeClr val="lt1"/>
                </a:solidFill>
                <a:latin typeface="Poppins SemiBold"/>
                <a:ea typeface="Poppins SemiBold"/>
                <a:cs typeface="Poppins SemiBold"/>
                <a:sym typeface="Poppins SemiBold"/>
              </a:defRPr>
            </a:lvl5pPr>
            <a:lvl6pPr lvl="5">
              <a:spcBef>
                <a:spcPts val="0"/>
              </a:spcBef>
              <a:spcAft>
                <a:spcPts val="0"/>
              </a:spcAft>
              <a:buClr>
                <a:schemeClr val="lt1"/>
              </a:buClr>
              <a:buSzPts val="3000"/>
              <a:buFont typeface="Poppins SemiBold"/>
              <a:buNone/>
              <a:defRPr sz="3000">
                <a:solidFill>
                  <a:schemeClr val="lt1"/>
                </a:solidFill>
                <a:latin typeface="Poppins SemiBold"/>
                <a:ea typeface="Poppins SemiBold"/>
                <a:cs typeface="Poppins SemiBold"/>
                <a:sym typeface="Poppins SemiBold"/>
              </a:defRPr>
            </a:lvl6pPr>
            <a:lvl7pPr lvl="6">
              <a:spcBef>
                <a:spcPts val="0"/>
              </a:spcBef>
              <a:spcAft>
                <a:spcPts val="0"/>
              </a:spcAft>
              <a:buClr>
                <a:schemeClr val="lt1"/>
              </a:buClr>
              <a:buSzPts val="3000"/>
              <a:buFont typeface="Poppins SemiBold"/>
              <a:buNone/>
              <a:defRPr sz="3000">
                <a:solidFill>
                  <a:schemeClr val="lt1"/>
                </a:solidFill>
                <a:latin typeface="Poppins SemiBold"/>
                <a:ea typeface="Poppins SemiBold"/>
                <a:cs typeface="Poppins SemiBold"/>
                <a:sym typeface="Poppins SemiBold"/>
              </a:defRPr>
            </a:lvl7pPr>
            <a:lvl8pPr lvl="7">
              <a:spcBef>
                <a:spcPts val="0"/>
              </a:spcBef>
              <a:spcAft>
                <a:spcPts val="0"/>
              </a:spcAft>
              <a:buClr>
                <a:schemeClr val="lt1"/>
              </a:buClr>
              <a:buSzPts val="3000"/>
              <a:buFont typeface="Poppins SemiBold"/>
              <a:buNone/>
              <a:defRPr sz="3000">
                <a:solidFill>
                  <a:schemeClr val="lt1"/>
                </a:solidFill>
                <a:latin typeface="Poppins SemiBold"/>
                <a:ea typeface="Poppins SemiBold"/>
                <a:cs typeface="Poppins SemiBold"/>
                <a:sym typeface="Poppins SemiBold"/>
              </a:defRPr>
            </a:lvl8pPr>
            <a:lvl9pPr lvl="8">
              <a:spcBef>
                <a:spcPts val="0"/>
              </a:spcBef>
              <a:spcAft>
                <a:spcPts val="0"/>
              </a:spcAft>
              <a:buClr>
                <a:schemeClr val="lt1"/>
              </a:buClr>
              <a:buSzPts val="3000"/>
              <a:buFont typeface="Poppins SemiBold"/>
              <a:buNone/>
              <a:defRPr sz="3000">
                <a:solidFill>
                  <a:schemeClr val="lt1"/>
                </a:solidFill>
                <a:latin typeface="Poppins SemiBold"/>
                <a:ea typeface="Poppins SemiBold"/>
                <a:cs typeface="Poppins SemiBold"/>
                <a:sym typeface="Poppins SemiBold"/>
              </a:defRPr>
            </a:lvl9pPr>
          </a:lstStyle>
          <a:p>
            <a:endParaRPr/>
          </a:p>
        </p:txBody>
      </p:sp>
      <p:sp>
        <p:nvSpPr>
          <p:cNvPr id="7" name="Google Shape;7;p1"/>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lt1"/>
              </a:buClr>
              <a:buSzPts val="1400"/>
              <a:buFont typeface="Hind Vadodara"/>
              <a:buChar char="●"/>
              <a:defRPr>
                <a:solidFill>
                  <a:schemeClr val="lt1"/>
                </a:solidFill>
                <a:latin typeface="Hind Vadodara"/>
                <a:ea typeface="Hind Vadodara"/>
                <a:cs typeface="Hind Vadodara"/>
                <a:sym typeface="Hind Vadodara"/>
              </a:defRPr>
            </a:lvl1pPr>
            <a:lvl2pPr marL="914400" lvl="1" indent="-317500">
              <a:lnSpc>
                <a:spcPct val="100000"/>
              </a:lnSpc>
              <a:spcBef>
                <a:spcPts val="1600"/>
              </a:spcBef>
              <a:spcAft>
                <a:spcPts val="0"/>
              </a:spcAft>
              <a:buClr>
                <a:schemeClr val="lt1"/>
              </a:buClr>
              <a:buSzPts val="1400"/>
              <a:buFont typeface="Hind Vadodara"/>
              <a:buChar char="○"/>
              <a:defRPr>
                <a:solidFill>
                  <a:schemeClr val="lt1"/>
                </a:solidFill>
                <a:latin typeface="Hind Vadodara"/>
                <a:ea typeface="Hind Vadodara"/>
                <a:cs typeface="Hind Vadodara"/>
                <a:sym typeface="Hind Vadodara"/>
              </a:defRPr>
            </a:lvl2pPr>
            <a:lvl3pPr marL="1371600" lvl="2" indent="-317500">
              <a:lnSpc>
                <a:spcPct val="100000"/>
              </a:lnSpc>
              <a:spcBef>
                <a:spcPts val="1600"/>
              </a:spcBef>
              <a:spcAft>
                <a:spcPts val="0"/>
              </a:spcAft>
              <a:buClr>
                <a:schemeClr val="lt1"/>
              </a:buClr>
              <a:buSzPts val="1400"/>
              <a:buFont typeface="Hind Vadodara"/>
              <a:buChar char="■"/>
              <a:defRPr>
                <a:solidFill>
                  <a:schemeClr val="lt1"/>
                </a:solidFill>
                <a:latin typeface="Hind Vadodara"/>
                <a:ea typeface="Hind Vadodara"/>
                <a:cs typeface="Hind Vadodara"/>
                <a:sym typeface="Hind Vadodara"/>
              </a:defRPr>
            </a:lvl3pPr>
            <a:lvl4pPr marL="1828800" lvl="3" indent="-317500">
              <a:lnSpc>
                <a:spcPct val="100000"/>
              </a:lnSpc>
              <a:spcBef>
                <a:spcPts val="1600"/>
              </a:spcBef>
              <a:spcAft>
                <a:spcPts val="0"/>
              </a:spcAft>
              <a:buClr>
                <a:schemeClr val="lt1"/>
              </a:buClr>
              <a:buSzPts val="1400"/>
              <a:buFont typeface="Hind Vadodara"/>
              <a:buChar char="●"/>
              <a:defRPr>
                <a:solidFill>
                  <a:schemeClr val="lt1"/>
                </a:solidFill>
                <a:latin typeface="Hind Vadodara"/>
                <a:ea typeface="Hind Vadodara"/>
                <a:cs typeface="Hind Vadodara"/>
                <a:sym typeface="Hind Vadodara"/>
              </a:defRPr>
            </a:lvl4pPr>
            <a:lvl5pPr marL="2286000" lvl="4" indent="-317500">
              <a:lnSpc>
                <a:spcPct val="100000"/>
              </a:lnSpc>
              <a:spcBef>
                <a:spcPts val="1600"/>
              </a:spcBef>
              <a:spcAft>
                <a:spcPts val="0"/>
              </a:spcAft>
              <a:buClr>
                <a:schemeClr val="lt1"/>
              </a:buClr>
              <a:buSzPts val="1400"/>
              <a:buFont typeface="Hind Vadodara"/>
              <a:buChar char="○"/>
              <a:defRPr>
                <a:solidFill>
                  <a:schemeClr val="lt1"/>
                </a:solidFill>
                <a:latin typeface="Hind Vadodara"/>
                <a:ea typeface="Hind Vadodara"/>
                <a:cs typeface="Hind Vadodara"/>
                <a:sym typeface="Hind Vadodara"/>
              </a:defRPr>
            </a:lvl5pPr>
            <a:lvl6pPr marL="2743200" lvl="5" indent="-317500">
              <a:lnSpc>
                <a:spcPct val="100000"/>
              </a:lnSpc>
              <a:spcBef>
                <a:spcPts val="1600"/>
              </a:spcBef>
              <a:spcAft>
                <a:spcPts val="0"/>
              </a:spcAft>
              <a:buClr>
                <a:schemeClr val="lt1"/>
              </a:buClr>
              <a:buSzPts val="1400"/>
              <a:buFont typeface="Hind Vadodara"/>
              <a:buChar char="■"/>
              <a:defRPr>
                <a:solidFill>
                  <a:schemeClr val="lt1"/>
                </a:solidFill>
                <a:latin typeface="Hind Vadodara"/>
                <a:ea typeface="Hind Vadodara"/>
                <a:cs typeface="Hind Vadodara"/>
                <a:sym typeface="Hind Vadodara"/>
              </a:defRPr>
            </a:lvl6pPr>
            <a:lvl7pPr marL="3200400" lvl="6" indent="-317500">
              <a:lnSpc>
                <a:spcPct val="100000"/>
              </a:lnSpc>
              <a:spcBef>
                <a:spcPts val="1600"/>
              </a:spcBef>
              <a:spcAft>
                <a:spcPts val="0"/>
              </a:spcAft>
              <a:buClr>
                <a:schemeClr val="lt1"/>
              </a:buClr>
              <a:buSzPts val="1400"/>
              <a:buFont typeface="Hind Vadodara"/>
              <a:buChar char="●"/>
              <a:defRPr>
                <a:solidFill>
                  <a:schemeClr val="lt1"/>
                </a:solidFill>
                <a:latin typeface="Hind Vadodara"/>
                <a:ea typeface="Hind Vadodara"/>
                <a:cs typeface="Hind Vadodara"/>
                <a:sym typeface="Hind Vadodara"/>
              </a:defRPr>
            </a:lvl7pPr>
            <a:lvl8pPr marL="3657600" lvl="7" indent="-317500">
              <a:lnSpc>
                <a:spcPct val="100000"/>
              </a:lnSpc>
              <a:spcBef>
                <a:spcPts val="1600"/>
              </a:spcBef>
              <a:spcAft>
                <a:spcPts val="0"/>
              </a:spcAft>
              <a:buClr>
                <a:schemeClr val="lt1"/>
              </a:buClr>
              <a:buSzPts val="1400"/>
              <a:buFont typeface="Hind Vadodara"/>
              <a:buChar char="○"/>
              <a:defRPr>
                <a:solidFill>
                  <a:schemeClr val="lt1"/>
                </a:solidFill>
                <a:latin typeface="Hind Vadodara"/>
                <a:ea typeface="Hind Vadodara"/>
                <a:cs typeface="Hind Vadodara"/>
                <a:sym typeface="Hind Vadodara"/>
              </a:defRPr>
            </a:lvl8pPr>
            <a:lvl9pPr marL="4114800" lvl="8" indent="-317500">
              <a:lnSpc>
                <a:spcPct val="100000"/>
              </a:lnSpc>
              <a:spcBef>
                <a:spcPts val="1600"/>
              </a:spcBef>
              <a:spcAft>
                <a:spcPts val="1600"/>
              </a:spcAft>
              <a:buClr>
                <a:schemeClr val="lt1"/>
              </a:buClr>
              <a:buSzPts val="1400"/>
              <a:buFont typeface="Hind Vadodara"/>
              <a:buChar char="■"/>
              <a:defRPr>
                <a:solidFill>
                  <a:schemeClr val="lt1"/>
                </a:solidFill>
                <a:latin typeface="Hind Vadodara"/>
                <a:ea typeface="Hind Vadodara"/>
                <a:cs typeface="Hind Vadodara"/>
                <a:sym typeface="Hind Vadodara"/>
              </a:defRPr>
            </a:lvl9pPr>
          </a:lstStyle>
          <a:p>
            <a:endParaRPr/>
          </a:p>
        </p:txBody>
      </p:sp>
    </p:spTree>
    <p:extLst>
      <p:ext uri="{BB962C8B-B14F-4D97-AF65-F5344CB8AC3E}">
        <p14:creationId xmlns:p14="http://schemas.microsoft.com/office/powerpoint/2010/main" val="1182288264"/>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lt1"/>
              </a:buClr>
              <a:buSzPts val="3000"/>
              <a:buFont typeface="Poppins SemiBold"/>
              <a:buNone/>
              <a:defRPr sz="3000">
                <a:solidFill>
                  <a:schemeClr val="lt1"/>
                </a:solidFill>
                <a:latin typeface="Poppins SemiBold"/>
                <a:ea typeface="Poppins SemiBold"/>
                <a:cs typeface="Poppins SemiBold"/>
                <a:sym typeface="Poppins SemiBold"/>
              </a:defRPr>
            </a:lvl1pPr>
            <a:lvl2pPr lvl="1">
              <a:spcBef>
                <a:spcPts val="0"/>
              </a:spcBef>
              <a:spcAft>
                <a:spcPts val="0"/>
              </a:spcAft>
              <a:buClr>
                <a:schemeClr val="lt1"/>
              </a:buClr>
              <a:buSzPts val="3000"/>
              <a:buFont typeface="Poppins SemiBold"/>
              <a:buNone/>
              <a:defRPr sz="3000">
                <a:solidFill>
                  <a:schemeClr val="lt1"/>
                </a:solidFill>
                <a:latin typeface="Poppins SemiBold"/>
                <a:ea typeface="Poppins SemiBold"/>
                <a:cs typeface="Poppins SemiBold"/>
                <a:sym typeface="Poppins SemiBold"/>
              </a:defRPr>
            </a:lvl2pPr>
            <a:lvl3pPr lvl="2">
              <a:spcBef>
                <a:spcPts val="0"/>
              </a:spcBef>
              <a:spcAft>
                <a:spcPts val="0"/>
              </a:spcAft>
              <a:buClr>
                <a:schemeClr val="lt1"/>
              </a:buClr>
              <a:buSzPts val="3000"/>
              <a:buFont typeface="Poppins SemiBold"/>
              <a:buNone/>
              <a:defRPr sz="3000">
                <a:solidFill>
                  <a:schemeClr val="lt1"/>
                </a:solidFill>
                <a:latin typeface="Poppins SemiBold"/>
                <a:ea typeface="Poppins SemiBold"/>
                <a:cs typeface="Poppins SemiBold"/>
                <a:sym typeface="Poppins SemiBold"/>
              </a:defRPr>
            </a:lvl3pPr>
            <a:lvl4pPr lvl="3">
              <a:spcBef>
                <a:spcPts val="0"/>
              </a:spcBef>
              <a:spcAft>
                <a:spcPts val="0"/>
              </a:spcAft>
              <a:buClr>
                <a:schemeClr val="lt1"/>
              </a:buClr>
              <a:buSzPts val="3000"/>
              <a:buFont typeface="Poppins SemiBold"/>
              <a:buNone/>
              <a:defRPr sz="3000">
                <a:solidFill>
                  <a:schemeClr val="lt1"/>
                </a:solidFill>
                <a:latin typeface="Poppins SemiBold"/>
                <a:ea typeface="Poppins SemiBold"/>
                <a:cs typeface="Poppins SemiBold"/>
                <a:sym typeface="Poppins SemiBold"/>
              </a:defRPr>
            </a:lvl4pPr>
            <a:lvl5pPr lvl="4">
              <a:spcBef>
                <a:spcPts val="0"/>
              </a:spcBef>
              <a:spcAft>
                <a:spcPts val="0"/>
              </a:spcAft>
              <a:buClr>
                <a:schemeClr val="lt1"/>
              </a:buClr>
              <a:buSzPts val="3000"/>
              <a:buFont typeface="Poppins SemiBold"/>
              <a:buNone/>
              <a:defRPr sz="3000">
                <a:solidFill>
                  <a:schemeClr val="lt1"/>
                </a:solidFill>
                <a:latin typeface="Poppins SemiBold"/>
                <a:ea typeface="Poppins SemiBold"/>
                <a:cs typeface="Poppins SemiBold"/>
                <a:sym typeface="Poppins SemiBold"/>
              </a:defRPr>
            </a:lvl5pPr>
            <a:lvl6pPr lvl="5">
              <a:spcBef>
                <a:spcPts val="0"/>
              </a:spcBef>
              <a:spcAft>
                <a:spcPts val="0"/>
              </a:spcAft>
              <a:buClr>
                <a:schemeClr val="lt1"/>
              </a:buClr>
              <a:buSzPts val="3000"/>
              <a:buFont typeface="Poppins SemiBold"/>
              <a:buNone/>
              <a:defRPr sz="3000">
                <a:solidFill>
                  <a:schemeClr val="lt1"/>
                </a:solidFill>
                <a:latin typeface="Poppins SemiBold"/>
                <a:ea typeface="Poppins SemiBold"/>
                <a:cs typeface="Poppins SemiBold"/>
                <a:sym typeface="Poppins SemiBold"/>
              </a:defRPr>
            </a:lvl6pPr>
            <a:lvl7pPr lvl="6">
              <a:spcBef>
                <a:spcPts val="0"/>
              </a:spcBef>
              <a:spcAft>
                <a:spcPts val="0"/>
              </a:spcAft>
              <a:buClr>
                <a:schemeClr val="lt1"/>
              </a:buClr>
              <a:buSzPts val="3000"/>
              <a:buFont typeface="Poppins SemiBold"/>
              <a:buNone/>
              <a:defRPr sz="3000">
                <a:solidFill>
                  <a:schemeClr val="lt1"/>
                </a:solidFill>
                <a:latin typeface="Poppins SemiBold"/>
                <a:ea typeface="Poppins SemiBold"/>
                <a:cs typeface="Poppins SemiBold"/>
                <a:sym typeface="Poppins SemiBold"/>
              </a:defRPr>
            </a:lvl7pPr>
            <a:lvl8pPr lvl="7">
              <a:spcBef>
                <a:spcPts val="0"/>
              </a:spcBef>
              <a:spcAft>
                <a:spcPts val="0"/>
              </a:spcAft>
              <a:buClr>
                <a:schemeClr val="lt1"/>
              </a:buClr>
              <a:buSzPts val="3000"/>
              <a:buFont typeface="Poppins SemiBold"/>
              <a:buNone/>
              <a:defRPr sz="3000">
                <a:solidFill>
                  <a:schemeClr val="lt1"/>
                </a:solidFill>
                <a:latin typeface="Poppins SemiBold"/>
                <a:ea typeface="Poppins SemiBold"/>
                <a:cs typeface="Poppins SemiBold"/>
                <a:sym typeface="Poppins SemiBold"/>
              </a:defRPr>
            </a:lvl8pPr>
            <a:lvl9pPr lvl="8">
              <a:spcBef>
                <a:spcPts val="0"/>
              </a:spcBef>
              <a:spcAft>
                <a:spcPts val="0"/>
              </a:spcAft>
              <a:buClr>
                <a:schemeClr val="lt1"/>
              </a:buClr>
              <a:buSzPts val="3000"/>
              <a:buFont typeface="Poppins SemiBold"/>
              <a:buNone/>
              <a:defRPr sz="3000">
                <a:solidFill>
                  <a:schemeClr val="lt1"/>
                </a:solidFill>
                <a:latin typeface="Poppins SemiBold"/>
                <a:ea typeface="Poppins SemiBold"/>
                <a:cs typeface="Poppins SemiBold"/>
                <a:sym typeface="Poppins SemiBold"/>
              </a:defRPr>
            </a:lvl9pPr>
          </a:lstStyle>
          <a:p>
            <a:endParaRPr/>
          </a:p>
        </p:txBody>
      </p:sp>
      <p:sp>
        <p:nvSpPr>
          <p:cNvPr id="7" name="Google Shape;7;p1"/>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lt1"/>
              </a:buClr>
              <a:buSzPts val="1400"/>
              <a:buFont typeface="Hind Vadodara"/>
              <a:buChar char="●"/>
              <a:defRPr>
                <a:solidFill>
                  <a:schemeClr val="lt1"/>
                </a:solidFill>
                <a:latin typeface="Hind Vadodara"/>
                <a:ea typeface="Hind Vadodara"/>
                <a:cs typeface="Hind Vadodara"/>
                <a:sym typeface="Hind Vadodara"/>
              </a:defRPr>
            </a:lvl1pPr>
            <a:lvl2pPr marL="914400" lvl="1" indent="-317500">
              <a:lnSpc>
                <a:spcPct val="100000"/>
              </a:lnSpc>
              <a:spcBef>
                <a:spcPts val="1600"/>
              </a:spcBef>
              <a:spcAft>
                <a:spcPts val="0"/>
              </a:spcAft>
              <a:buClr>
                <a:schemeClr val="lt1"/>
              </a:buClr>
              <a:buSzPts val="1400"/>
              <a:buFont typeface="Hind Vadodara"/>
              <a:buChar char="○"/>
              <a:defRPr>
                <a:solidFill>
                  <a:schemeClr val="lt1"/>
                </a:solidFill>
                <a:latin typeface="Hind Vadodara"/>
                <a:ea typeface="Hind Vadodara"/>
                <a:cs typeface="Hind Vadodara"/>
                <a:sym typeface="Hind Vadodara"/>
              </a:defRPr>
            </a:lvl2pPr>
            <a:lvl3pPr marL="1371600" lvl="2" indent="-317500">
              <a:lnSpc>
                <a:spcPct val="100000"/>
              </a:lnSpc>
              <a:spcBef>
                <a:spcPts val="1600"/>
              </a:spcBef>
              <a:spcAft>
                <a:spcPts val="0"/>
              </a:spcAft>
              <a:buClr>
                <a:schemeClr val="lt1"/>
              </a:buClr>
              <a:buSzPts val="1400"/>
              <a:buFont typeface="Hind Vadodara"/>
              <a:buChar char="■"/>
              <a:defRPr>
                <a:solidFill>
                  <a:schemeClr val="lt1"/>
                </a:solidFill>
                <a:latin typeface="Hind Vadodara"/>
                <a:ea typeface="Hind Vadodara"/>
                <a:cs typeface="Hind Vadodara"/>
                <a:sym typeface="Hind Vadodara"/>
              </a:defRPr>
            </a:lvl3pPr>
            <a:lvl4pPr marL="1828800" lvl="3" indent="-317500">
              <a:lnSpc>
                <a:spcPct val="100000"/>
              </a:lnSpc>
              <a:spcBef>
                <a:spcPts val="1600"/>
              </a:spcBef>
              <a:spcAft>
                <a:spcPts val="0"/>
              </a:spcAft>
              <a:buClr>
                <a:schemeClr val="lt1"/>
              </a:buClr>
              <a:buSzPts val="1400"/>
              <a:buFont typeface="Hind Vadodara"/>
              <a:buChar char="●"/>
              <a:defRPr>
                <a:solidFill>
                  <a:schemeClr val="lt1"/>
                </a:solidFill>
                <a:latin typeface="Hind Vadodara"/>
                <a:ea typeface="Hind Vadodara"/>
                <a:cs typeface="Hind Vadodara"/>
                <a:sym typeface="Hind Vadodara"/>
              </a:defRPr>
            </a:lvl4pPr>
            <a:lvl5pPr marL="2286000" lvl="4" indent="-317500">
              <a:lnSpc>
                <a:spcPct val="100000"/>
              </a:lnSpc>
              <a:spcBef>
                <a:spcPts val="1600"/>
              </a:spcBef>
              <a:spcAft>
                <a:spcPts val="0"/>
              </a:spcAft>
              <a:buClr>
                <a:schemeClr val="lt1"/>
              </a:buClr>
              <a:buSzPts val="1400"/>
              <a:buFont typeface="Hind Vadodara"/>
              <a:buChar char="○"/>
              <a:defRPr>
                <a:solidFill>
                  <a:schemeClr val="lt1"/>
                </a:solidFill>
                <a:latin typeface="Hind Vadodara"/>
                <a:ea typeface="Hind Vadodara"/>
                <a:cs typeface="Hind Vadodara"/>
                <a:sym typeface="Hind Vadodara"/>
              </a:defRPr>
            </a:lvl5pPr>
            <a:lvl6pPr marL="2743200" lvl="5" indent="-317500">
              <a:lnSpc>
                <a:spcPct val="100000"/>
              </a:lnSpc>
              <a:spcBef>
                <a:spcPts val="1600"/>
              </a:spcBef>
              <a:spcAft>
                <a:spcPts val="0"/>
              </a:spcAft>
              <a:buClr>
                <a:schemeClr val="lt1"/>
              </a:buClr>
              <a:buSzPts val="1400"/>
              <a:buFont typeface="Hind Vadodara"/>
              <a:buChar char="■"/>
              <a:defRPr>
                <a:solidFill>
                  <a:schemeClr val="lt1"/>
                </a:solidFill>
                <a:latin typeface="Hind Vadodara"/>
                <a:ea typeface="Hind Vadodara"/>
                <a:cs typeface="Hind Vadodara"/>
                <a:sym typeface="Hind Vadodara"/>
              </a:defRPr>
            </a:lvl6pPr>
            <a:lvl7pPr marL="3200400" lvl="6" indent="-317500">
              <a:lnSpc>
                <a:spcPct val="100000"/>
              </a:lnSpc>
              <a:spcBef>
                <a:spcPts val="1600"/>
              </a:spcBef>
              <a:spcAft>
                <a:spcPts val="0"/>
              </a:spcAft>
              <a:buClr>
                <a:schemeClr val="lt1"/>
              </a:buClr>
              <a:buSzPts val="1400"/>
              <a:buFont typeface="Hind Vadodara"/>
              <a:buChar char="●"/>
              <a:defRPr>
                <a:solidFill>
                  <a:schemeClr val="lt1"/>
                </a:solidFill>
                <a:latin typeface="Hind Vadodara"/>
                <a:ea typeface="Hind Vadodara"/>
                <a:cs typeface="Hind Vadodara"/>
                <a:sym typeface="Hind Vadodara"/>
              </a:defRPr>
            </a:lvl7pPr>
            <a:lvl8pPr marL="3657600" lvl="7" indent="-317500">
              <a:lnSpc>
                <a:spcPct val="100000"/>
              </a:lnSpc>
              <a:spcBef>
                <a:spcPts val="1600"/>
              </a:spcBef>
              <a:spcAft>
                <a:spcPts val="0"/>
              </a:spcAft>
              <a:buClr>
                <a:schemeClr val="lt1"/>
              </a:buClr>
              <a:buSzPts val="1400"/>
              <a:buFont typeface="Hind Vadodara"/>
              <a:buChar char="○"/>
              <a:defRPr>
                <a:solidFill>
                  <a:schemeClr val="lt1"/>
                </a:solidFill>
                <a:latin typeface="Hind Vadodara"/>
                <a:ea typeface="Hind Vadodara"/>
                <a:cs typeface="Hind Vadodara"/>
                <a:sym typeface="Hind Vadodara"/>
              </a:defRPr>
            </a:lvl8pPr>
            <a:lvl9pPr marL="4114800" lvl="8" indent="-317500">
              <a:lnSpc>
                <a:spcPct val="100000"/>
              </a:lnSpc>
              <a:spcBef>
                <a:spcPts val="1600"/>
              </a:spcBef>
              <a:spcAft>
                <a:spcPts val="1600"/>
              </a:spcAft>
              <a:buClr>
                <a:schemeClr val="lt1"/>
              </a:buClr>
              <a:buSzPts val="1400"/>
              <a:buFont typeface="Hind Vadodara"/>
              <a:buChar char="■"/>
              <a:defRPr>
                <a:solidFill>
                  <a:schemeClr val="lt1"/>
                </a:solidFill>
                <a:latin typeface="Hind Vadodara"/>
                <a:ea typeface="Hind Vadodara"/>
                <a:cs typeface="Hind Vadodara"/>
                <a:sym typeface="Hind Vadodara"/>
              </a:defRPr>
            </a:lvl9pPr>
          </a:lstStyle>
          <a:p>
            <a:endParaRPr/>
          </a:p>
        </p:txBody>
      </p:sp>
    </p:spTree>
    <p:extLst>
      <p:ext uri="{BB962C8B-B14F-4D97-AF65-F5344CB8AC3E}">
        <p14:creationId xmlns:p14="http://schemas.microsoft.com/office/powerpoint/2010/main" val="372270379"/>
      </p:ext>
    </p:extLst>
  </p:cSld>
  <p:clrMap bg1="lt1" tx1="dk1" bg2="dk2" tx2="lt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 id="2147483695" r:id="rId15"/>
    <p:sldLayoutId id="2147483696" r:id="rId16"/>
    <p:sldLayoutId id="2147483697" r:id="rId17"/>
    <p:sldLayoutId id="2147483698" r:id="rId18"/>
    <p:sldLayoutId id="2147483699" r:id="rId19"/>
    <p:sldLayoutId id="2147483700" r:id="rId20"/>
    <p:sldLayoutId id="2147483701" r:id="rId21"/>
    <p:sldLayoutId id="2147483702" r:id="rId22"/>
    <p:sldLayoutId id="2147483703" r:id="rId23"/>
    <p:sldLayoutId id="2147483704" r:id="rId24"/>
    <p:sldLayoutId id="2147483705" r:id="rId2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3.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3.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3B5B2C9F-C2F8-40E8-8EF9-4DF407966056}"/>
              </a:ext>
            </a:extLst>
          </p:cNvPr>
          <p:cNvSpPr>
            <a:spLocks noGrp="1"/>
          </p:cNvSpPr>
          <p:nvPr>
            <p:ph type="body" idx="1"/>
          </p:nvPr>
        </p:nvSpPr>
        <p:spPr>
          <a:xfrm>
            <a:off x="6221338" y="1578400"/>
            <a:ext cx="5388738" cy="4559600"/>
          </a:xfrm>
        </p:spPr>
        <p:txBody>
          <a:bodyPr/>
          <a:lstStyle/>
          <a:p>
            <a:pPr>
              <a:spcBef>
                <a:spcPts val="800"/>
              </a:spcBef>
              <a:buClr>
                <a:schemeClr val="bg1"/>
              </a:buClr>
              <a:buSzPct val="100000"/>
              <a:buFont typeface="Wingdings" panose="05000000000000000000" pitchFamily="2" charset="2"/>
              <a:buChar char="v"/>
            </a:pPr>
            <a:r>
              <a:rPr lang="en-US" sz="1867" dirty="0">
                <a:solidFill>
                  <a:srgbClr val="FFFF00"/>
                </a:solidFill>
              </a:rPr>
              <a:t>Create a Logic Model for a problem you addressed or a PBIS feature you implemented</a:t>
            </a:r>
          </a:p>
          <a:p>
            <a:pPr lvl="1">
              <a:spcBef>
                <a:spcPts val="800"/>
              </a:spcBef>
              <a:buClr>
                <a:schemeClr val="bg1"/>
              </a:buClr>
              <a:buSzPct val="100000"/>
              <a:buFont typeface="+mj-lt"/>
              <a:buAutoNum type="arabicPeriod"/>
            </a:pPr>
            <a:r>
              <a:rPr lang="en-US" sz="2000" dirty="0">
                <a:solidFill>
                  <a:schemeClr val="bg1"/>
                </a:solidFill>
              </a:rPr>
              <a:t>Identify an outcome you worked on.</a:t>
            </a:r>
          </a:p>
          <a:p>
            <a:pPr lvl="1">
              <a:spcBef>
                <a:spcPts val="800"/>
              </a:spcBef>
              <a:buClr>
                <a:schemeClr val="bg1"/>
              </a:buClr>
              <a:buSzPct val="100000"/>
              <a:buFont typeface="+mj-lt"/>
              <a:buAutoNum type="arabicPeriod"/>
            </a:pPr>
            <a:r>
              <a:rPr lang="en-US" sz="2000" dirty="0">
                <a:solidFill>
                  <a:schemeClr val="bg1"/>
                </a:solidFill>
              </a:rPr>
              <a:t>What systems, practices and data did you use?</a:t>
            </a:r>
          </a:p>
          <a:p>
            <a:pPr lvl="1">
              <a:spcBef>
                <a:spcPts val="800"/>
              </a:spcBef>
              <a:buClr>
                <a:schemeClr val="bg1"/>
              </a:buClr>
              <a:buSzPct val="100000"/>
              <a:buFont typeface="+mj-lt"/>
              <a:buAutoNum type="arabicPeriod"/>
            </a:pPr>
            <a:r>
              <a:rPr lang="en-US" sz="2000" dirty="0">
                <a:solidFill>
                  <a:schemeClr val="bg1"/>
                </a:solidFill>
              </a:rPr>
              <a:t>What are some highlights about how it turned out?</a:t>
            </a:r>
          </a:p>
          <a:p>
            <a:pPr lvl="1">
              <a:spcBef>
                <a:spcPts val="800"/>
              </a:spcBef>
              <a:buClr>
                <a:schemeClr val="bg1"/>
              </a:buClr>
              <a:buSzPct val="100000"/>
              <a:buFont typeface="+mj-lt"/>
              <a:buAutoNum type="arabicPeriod"/>
            </a:pPr>
            <a:r>
              <a:rPr lang="en-US" sz="2000" dirty="0">
                <a:solidFill>
                  <a:schemeClr val="bg1"/>
                </a:solidFill>
              </a:rPr>
              <a:t>What are some lessons learned? </a:t>
            </a:r>
          </a:p>
          <a:p>
            <a:pPr lvl="1">
              <a:spcBef>
                <a:spcPts val="800"/>
              </a:spcBef>
              <a:buClr>
                <a:schemeClr val="bg1"/>
              </a:buClr>
              <a:buSzPct val="100000"/>
              <a:buFont typeface="+mj-lt"/>
              <a:buAutoNum type="arabicPeriod"/>
            </a:pPr>
            <a:r>
              <a:rPr lang="en-US" sz="2000" dirty="0">
                <a:solidFill>
                  <a:schemeClr val="bg1"/>
                </a:solidFill>
              </a:rPr>
              <a:t>Review the 2 samples and create one of your own to share at the training. </a:t>
            </a:r>
          </a:p>
          <a:p>
            <a:pPr marL="203195" indent="0" algn="r">
              <a:spcBef>
                <a:spcPts val="800"/>
              </a:spcBef>
              <a:buClr>
                <a:schemeClr val="bg1"/>
              </a:buClr>
              <a:buNone/>
            </a:pPr>
            <a:r>
              <a:rPr lang="en-US" sz="1867" dirty="0">
                <a:solidFill>
                  <a:schemeClr val="bg1"/>
                </a:solidFill>
              </a:rPr>
              <a:t>	  </a:t>
            </a:r>
          </a:p>
        </p:txBody>
      </p:sp>
      <p:sp>
        <p:nvSpPr>
          <p:cNvPr id="4" name="Title 3">
            <a:extLst>
              <a:ext uri="{FF2B5EF4-FFF2-40B4-BE49-F238E27FC236}">
                <a16:creationId xmlns:a16="http://schemas.microsoft.com/office/drawing/2014/main" id="{213656BD-692E-4E1A-9B33-A8BFA25CA0EB}"/>
              </a:ext>
            </a:extLst>
          </p:cNvPr>
          <p:cNvSpPr>
            <a:spLocks noGrp="1"/>
          </p:cNvSpPr>
          <p:nvPr>
            <p:ph type="title"/>
          </p:nvPr>
        </p:nvSpPr>
        <p:spPr/>
        <p:txBody>
          <a:bodyPr/>
          <a:lstStyle/>
          <a:p>
            <a:r>
              <a:rPr lang="en-US" dirty="0"/>
              <a:t>ACTIVITY: PLANNING ROUNDTABLES</a:t>
            </a:r>
          </a:p>
        </p:txBody>
      </p:sp>
      <p:grpSp>
        <p:nvGrpSpPr>
          <p:cNvPr id="6" name="Group 5">
            <a:extLst>
              <a:ext uri="{FF2B5EF4-FFF2-40B4-BE49-F238E27FC236}">
                <a16:creationId xmlns:a16="http://schemas.microsoft.com/office/drawing/2014/main" id="{1A61BB3F-A561-4650-AB31-80BE6A096FC9}"/>
              </a:ext>
            </a:extLst>
          </p:cNvPr>
          <p:cNvGrpSpPr/>
          <p:nvPr/>
        </p:nvGrpSpPr>
        <p:grpSpPr>
          <a:xfrm>
            <a:off x="10652880" y="287492"/>
            <a:ext cx="1158240" cy="1158240"/>
            <a:chOff x="7429182" y="2594804"/>
            <a:chExt cx="868680" cy="868680"/>
          </a:xfrm>
        </p:grpSpPr>
        <p:sp>
          <p:nvSpPr>
            <p:cNvPr id="7" name="Google Shape;662;p43">
              <a:extLst>
                <a:ext uri="{FF2B5EF4-FFF2-40B4-BE49-F238E27FC236}">
                  <a16:creationId xmlns:a16="http://schemas.microsoft.com/office/drawing/2014/main" id="{8F922E58-9678-40F5-9EA1-A7258612794C}"/>
                </a:ext>
              </a:extLst>
            </p:cNvPr>
            <p:cNvSpPr/>
            <p:nvPr/>
          </p:nvSpPr>
          <p:spPr>
            <a:xfrm>
              <a:off x="7429182" y="2594804"/>
              <a:ext cx="868680" cy="868680"/>
            </a:xfrm>
            <a:prstGeom prst="ellipse">
              <a:avLst/>
            </a:prstGeom>
            <a:gradFill>
              <a:gsLst>
                <a:gs pos="0">
                  <a:schemeClr val="accent2"/>
                </a:gs>
                <a:gs pos="100000">
                  <a:schemeClr val="accent1"/>
                </a:gs>
              </a:gsLst>
              <a:lin ang="10800025" scaled="0"/>
            </a:gra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grpSp>
          <p:nvGrpSpPr>
            <p:cNvPr id="8" name="Google Shape;7825;p68">
              <a:extLst>
                <a:ext uri="{FF2B5EF4-FFF2-40B4-BE49-F238E27FC236}">
                  <a16:creationId xmlns:a16="http://schemas.microsoft.com/office/drawing/2014/main" id="{BA210673-EF27-47A9-B2DE-0A6577FCF113}"/>
                </a:ext>
              </a:extLst>
            </p:cNvPr>
            <p:cNvGrpSpPr/>
            <p:nvPr/>
          </p:nvGrpSpPr>
          <p:grpSpPr>
            <a:xfrm>
              <a:off x="7695803" y="2835669"/>
              <a:ext cx="354145" cy="351869"/>
              <a:chOff x="3514900" y="1489020"/>
              <a:chExt cx="354145" cy="351869"/>
            </a:xfrm>
          </p:grpSpPr>
          <p:sp>
            <p:nvSpPr>
              <p:cNvPr id="9" name="Google Shape;7826;p68">
                <a:extLst>
                  <a:ext uri="{FF2B5EF4-FFF2-40B4-BE49-F238E27FC236}">
                    <a16:creationId xmlns:a16="http://schemas.microsoft.com/office/drawing/2014/main" id="{E83D9B99-F43E-4D73-B125-512387751B34}"/>
                  </a:ext>
                </a:extLst>
              </p:cNvPr>
              <p:cNvSpPr/>
              <p:nvPr/>
            </p:nvSpPr>
            <p:spPr>
              <a:xfrm>
                <a:off x="3514900" y="1489020"/>
                <a:ext cx="354145" cy="351869"/>
              </a:xfrm>
              <a:custGeom>
                <a:avLst/>
                <a:gdLst/>
                <a:ahLst/>
                <a:cxnLst/>
                <a:rect l="l" t="t" r="r" b="b"/>
                <a:pathLst>
                  <a:path w="23653" h="23501" extrusionOk="0">
                    <a:moveTo>
                      <a:pt x="19698" y="1"/>
                    </a:moveTo>
                    <a:cubicBezTo>
                      <a:pt x="19495" y="1"/>
                      <a:pt x="19290" y="80"/>
                      <a:pt x="19133" y="237"/>
                    </a:cubicBezTo>
                    <a:lnTo>
                      <a:pt x="316" y="19075"/>
                    </a:lnTo>
                    <a:cubicBezTo>
                      <a:pt x="0" y="19369"/>
                      <a:pt x="0" y="19874"/>
                      <a:pt x="316" y="20168"/>
                    </a:cubicBezTo>
                    <a:lnTo>
                      <a:pt x="3406" y="23280"/>
                    </a:lnTo>
                    <a:cubicBezTo>
                      <a:pt x="3564" y="23427"/>
                      <a:pt x="3764" y="23501"/>
                      <a:pt x="3964" y="23501"/>
                    </a:cubicBezTo>
                    <a:cubicBezTo>
                      <a:pt x="4163" y="23501"/>
                      <a:pt x="4363" y="23427"/>
                      <a:pt x="4521" y="23280"/>
                    </a:cubicBezTo>
                    <a:lnTo>
                      <a:pt x="23358" y="4442"/>
                    </a:lnTo>
                    <a:cubicBezTo>
                      <a:pt x="23653" y="4148"/>
                      <a:pt x="23653" y="3643"/>
                      <a:pt x="23358" y="3328"/>
                    </a:cubicBezTo>
                    <a:lnTo>
                      <a:pt x="20247" y="237"/>
                    </a:lnTo>
                    <a:cubicBezTo>
                      <a:pt x="20100" y="80"/>
                      <a:pt x="19900" y="1"/>
                      <a:pt x="19698" y="1"/>
                    </a:cubicBezTo>
                    <a:close/>
                  </a:path>
                </a:pathLst>
              </a:custGeom>
              <a:solidFill>
                <a:srgbClr val="BECBD5"/>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0" name="Google Shape;7827;p68">
                <a:extLst>
                  <a:ext uri="{FF2B5EF4-FFF2-40B4-BE49-F238E27FC236}">
                    <a16:creationId xmlns:a16="http://schemas.microsoft.com/office/drawing/2014/main" id="{B1E3BB45-79CD-4C32-9BCB-F5A36F99BC0C}"/>
                  </a:ext>
                </a:extLst>
              </p:cNvPr>
              <p:cNvSpPr/>
              <p:nvPr/>
            </p:nvSpPr>
            <p:spPr>
              <a:xfrm>
                <a:off x="3619094" y="1759498"/>
                <a:ext cx="24570" cy="24884"/>
              </a:xfrm>
              <a:custGeom>
                <a:avLst/>
                <a:gdLst/>
                <a:ahLst/>
                <a:cxnLst/>
                <a:rect l="l" t="t" r="r" b="b"/>
                <a:pathLst>
                  <a:path w="1641" h="1662" extrusionOk="0">
                    <a:moveTo>
                      <a:pt x="526" y="1"/>
                    </a:moveTo>
                    <a:lnTo>
                      <a:pt x="1" y="548"/>
                    </a:lnTo>
                    <a:lnTo>
                      <a:pt x="1115" y="1662"/>
                    </a:lnTo>
                    <a:lnTo>
                      <a:pt x="1640" y="1136"/>
                    </a:lnTo>
                    <a:lnTo>
                      <a:pt x="526" y="1"/>
                    </a:lnTo>
                    <a:close/>
                  </a:path>
                </a:pathLst>
              </a:custGeom>
              <a:solidFill>
                <a:srgbClr val="88A1B4"/>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1" name="Google Shape;7828;p68">
                <a:extLst>
                  <a:ext uri="{FF2B5EF4-FFF2-40B4-BE49-F238E27FC236}">
                    <a16:creationId xmlns:a16="http://schemas.microsoft.com/office/drawing/2014/main" id="{BBD68F72-108A-4DF2-85DE-67491B34D323}"/>
                  </a:ext>
                </a:extLst>
              </p:cNvPr>
              <p:cNvSpPr/>
              <p:nvPr/>
            </p:nvSpPr>
            <p:spPr>
              <a:xfrm>
                <a:off x="3623181" y="1722052"/>
                <a:ext cx="41249" cy="41249"/>
              </a:xfrm>
              <a:custGeom>
                <a:avLst/>
                <a:gdLst/>
                <a:ahLst/>
                <a:cxnLst/>
                <a:rect l="l" t="t" r="r" b="b"/>
                <a:pathLst>
                  <a:path w="2755" h="2755" extrusionOk="0">
                    <a:moveTo>
                      <a:pt x="526" y="0"/>
                    </a:moveTo>
                    <a:lnTo>
                      <a:pt x="1" y="526"/>
                    </a:lnTo>
                    <a:lnTo>
                      <a:pt x="2229" y="2754"/>
                    </a:lnTo>
                    <a:lnTo>
                      <a:pt x="2755" y="2229"/>
                    </a:lnTo>
                    <a:lnTo>
                      <a:pt x="526" y="0"/>
                    </a:lnTo>
                    <a:close/>
                  </a:path>
                </a:pathLst>
              </a:custGeom>
              <a:solidFill>
                <a:srgbClr val="88A1B4"/>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2" name="Google Shape;7829;p68">
                <a:extLst>
                  <a:ext uri="{FF2B5EF4-FFF2-40B4-BE49-F238E27FC236}">
                    <a16:creationId xmlns:a16="http://schemas.microsoft.com/office/drawing/2014/main" id="{7044CE38-B734-4AC8-99B2-5BD16475D4A2}"/>
                  </a:ext>
                </a:extLst>
              </p:cNvPr>
              <p:cNvSpPr/>
              <p:nvPr/>
            </p:nvSpPr>
            <p:spPr>
              <a:xfrm>
                <a:off x="3560536" y="1784682"/>
                <a:ext cx="41264" cy="41579"/>
              </a:xfrm>
              <a:custGeom>
                <a:avLst/>
                <a:gdLst/>
                <a:ahLst/>
                <a:cxnLst/>
                <a:rect l="l" t="t" r="r" b="b"/>
                <a:pathLst>
                  <a:path w="2756" h="2777" extrusionOk="0">
                    <a:moveTo>
                      <a:pt x="527" y="1"/>
                    </a:moveTo>
                    <a:lnTo>
                      <a:pt x="1" y="548"/>
                    </a:lnTo>
                    <a:lnTo>
                      <a:pt x="2230" y="2776"/>
                    </a:lnTo>
                    <a:lnTo>
                      <a:pt x="2755" y="2251"/>
                    </a:lnTo>
                    <a:lnTo>
                      <a:pt x="527" y="1"/>
                    </a:lnTo>
                    <a:close/>
                  </a:path>
                </a:pathLst>
              </a:custGeom>
              <a:solidFill>
                <a:srgbClr val="88A1B4"/>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3" name="Google Shape;7830;p68">
                <a:extLst>
                  <a:ext uri="{FF2B5EF4-FFF2-40B4-BE49-F238E27FC236}">
                    <a16:creationId xmlns:a16="http://schemas.microsoft.com/office/drawing/2014/main" id="{1BDAE948-3AB9-4D52-ADF6-7CD8A0B740E4}"/>
                  </a:ext>
                </a:extLst>
              </p:cNvPr>
              <p:cNvSpPr/>
              <p:nvPr/>
            </p:nvSpPr>
            <p:spPr>
              <a:xfrm>
                <a:off x="3660957" y="1717635"/>
                <a:ext cx="24570" cy="24884"/>
              </a:xfrm>
              <a:custGeom>
                <a:avLst/>
                <a:gdLst/>
                <a:ahLst/>
                <a:cxnLst/>
                <a:rect l="l" t="t" r="r" b="b"/>
                <a:pathLst>
                  <a:path w="1641" h="1662" extrusionOk="0">
                    <a:moveTo>
                      <a:pt x="526" y="1"/>
                    </a:moveTo>
                    <a:lnTo>
                      <a:pt x="1" y="547"/>
                    </a:lnTo>
                    <a:lnTo>
                      <a:pt x="1115" y="1662"/>
                    </a:lnTo>
                    <a:lnTo>
                      <a:pt x="1641" y="1136"/>
                    </a:lnTo>
                    <a:lnTo>
                      <a:pt x="526" y="1"/>
                    </a:lnTo>
                    <a:close/>
                  </a:path>
                </a:pathLst>
              </a:custGeom>
              <a:solidFill>
                <a:srgbClr val="88A1B4"/>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4" name="Google Shape;7831;p68">
                <a:extLst>
                  <a:ext uri="{FF2B5EF4-FFF2-40B4-BE49-F238E27FC236}">
                    <a16:creationId xmlns:a16="http://schemas.microsoft.com/office/drawing/2014/main" id="{2CF165C3-9F5A-40CC-8E1A-57276BB026EA}"/>
                  </a:ext>
                </a:extLst>
              </p:cNvPr>
              <p:cNvSpPr/>
              <p:nvPr/>
            </p:nvSpPr>
            <p:spPr>
              <a:xfrm>
                <a:off x="3681739" y="1696868"/>
                <a:ext cx="24570" cy="24555"/>
              </a:xfrm>
              <a:custGeom>
                <a:avLst/>
                <a:gdLst/>
                <a:ahLst/>
                <a:cxnLst/>
                <a:rect l="l" t="t" r="r" b="b"/>
                <a:pathLst>
                  <a:path w="1641" h="1640" extrusionOk="0">
                    <a:moveTo>
                      <a:pt x="526" y="0"/>
                    </a:moveTo>
                    <a:lnTo>
                      <a:pt x="0" y="526"/>
                    </a:lnTo>
                    <a:lnTo>
                      <a:pt x="1115" y="1640"/>
                    </a:lnTo>
                    <a:lnTo>
                      <a:pt x="1640" y="1114"/>
                    </a:lnTo>
                    <a:lnTo>
                      <a:pt x="526" y="0"/>
                    </a:lnTo>
                    <a:close/>
                  </a:path>
                </a:pathLst>
              </a:custGeom>
              <a:solidFill>
                <a:srgbClr val="88A1B4"/>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5" name="Google Shape;7832;p68">
                <a:extLst>
                  <a:ext uri="{FF2B5EF4-FFF2-40B4-BE49-F238E27FC236}">
                    <a16:creationId xmlns:a16="http://schemas.microsoft.com/office/drawing/2014/main" id="{051AC3A3-5FD0-4162-B78A-08FC0AA998D3}"/>
                  </a:ext>
                </a:extLst>
              </p:cNvPr>
              <p:cNvSpPr/>
              <p:nvPr/>
            </p:nvSpPr>
            <p:spPr>
              <a:xfrm>
                <a:off x="3686141" y="1659092"/>
                <a:ext cx="41249" cy="41564"/>
              </a:xfrm>
              <a:custGeom>
                <a:avLst/>
                <a:gdLst/>
                <a:ahLst/>
                <a:cxnLst/>
                <a:rect l="l" t="t" r="r" b="b"/>
                <a:pathLst>
                  <a:path w="2755" h="2776" extrusionOk="0">
                    <a:moveTo>
                      <a:pt x="526" y="0"/>
                    </a:moveTo>
                    <a:lnTo>
                      <a:pt x="1" y="547"/>
                    </a:lnTo>
                    <a:lnTo>
                      <a:pt x="2229" y="2775"/>
                    </a:lnTo>
                    <a:lnTo>
                      <a:pt x="2755" y="2250"/>
                    </a:lnTo>
                    <a:lnTo>
                      <a:pt x="526" y="0"/>
                    </a:lnTo>
                    <a:close/>
                  </a:path>
                </a:pathLst>
              </a:custGeom>
              <a:solidFill>
                <a:srgbClr val="88A1B4"/>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6" name="Google Shape;7833;p68">
                <a:extLst>
                  <a:ext uri="{FF2B5EF4-FFF2-40B4-BE49-F238E27FC236}">
                    <a16:creationId xmlns:a16="http://schemas.microsoft.com/office/drawing/2014/main" id="{3E61AA81-FFE5-43B7-9D9E-86C33377A184}"/>
                  </a:ext>
                </a:extLst>
              </p:cNvPr>
              <p:cNvSpPr/>
              <p:nvPr/>
            </p:nvSpPr>
            <p:spPr>
              <a:xfrm>
                <a:off x="3723602" y="1654990"/>
                <a:ext cx="24884" cy="24570"/>
              </a:xfrm>
              <a:custGeom>
                <a:avLst/>
                <a:gdLst/>
                <a:ahLst/>
                <a:cxnLst/>
                <a:rect l="l" t="t" r="r" b="b"/>
                <a:pathLst>
                  <a:path w="1662" h="1641" extrusionOk="0">
                    <a:moveTo>
                      <a:pt x="526" y="1"/>
                    </a:moveTo>
                    <a:lnTo>
                      <a:pt x="1" y="526"/>
                    </a:lnTo>
                    <a:lnTo>
                      <a:pt x="1115" y="1641"/>
                    </a:lnTo>
                    <a:lnTo>
                      <a:pt x="1662" y="1115"/>
                    </a:lnTo>
                    <a:lnTo>
                      <a:pt x="526" y="1"/>
                    </a:lnTo>
                    <a:close/>
                  </a:path>
                </a:pathLst>
              </a:custGeom>
              <a:solidFill>
                <a:srgbClr val="88A1B4"/>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7" name="Google Shape;7834;p68">
                <a:extLst>
                  <a:ext uri="{FF2B5EF4-FFF2-40B4-BE49-F238E27FC236}">
                    <a16:creationId xmlns:a16="http://schemas.microsoft.com/office/drawing/2014/main" id="{A18DA078-94DA-41BE-B3A7-09A63A60D4BD}"/>
                  </a:ext>
                </a:extLst>
              </p:cNvPr>
              <p:cNvSpPr/>
              <p:nvPr/>
            </p:nvSpPr>
            <p:spPr>
              <a:xfrm>
                <a:off x="3744698" y="1633909"/>
                <a:ext cx="24570" cy="24884"/>
              </a:xfrm>
              <a:custGeom>
                <a:avLst/>
                <a:gdLst/>
                <a:ahLst/>
                <a:cxnLst/>
                <a:rect l="l" t="t" r="r" b="b"/>
                <a:pathLst>
                  <a:path w="1641" h="1662" extrusionOk="0">
                    <a:moveTo>
                      <a:pt x="526" y="0"/>
                    </a:moveTo>
                    <a:lnTo>
                      <a:pt x="0" y="547"/>
                    </a:lnTo>
                    <a:lnTo>
                      <a:pt x="1115" y="1661"/>
                    </a:lnTo>
                    <a:lnTo>
                      <a:pt x="1640" y="1115"/>
                    </a:lnTo>
                    <a:lnTo>
                      <a:pt x="526" y="0"/>
                    </a:lnTo>
                    <a:close/>
                  </a:path>
                </a:pathLst>
              </a:custGeom>
              <a:solidFill>
                <a:srgbClr val="88A1B4"/>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8" name="Google Shape;7835;p68">
                <a:extLst>
                  <a:ext uri="{FF2B5EF4-FFF2-40B4-BE49-F238E27FC236}">
                    <a16:creationId xmlns:a16="http://schemas.microsoft.com/office/drawing/2014/main" id="{1A28F0CE-ACD8-4CC5-ABB8-99937EE472F6}"/>
                  </a:ext>
                </a:extLst>
              </p:cNvPr>
              <p:cNvSpPr/>
              <p:nvPr/>
            </p:nvSpPr>
            <p:spPr>
              <a:xfrm>
                <a:off x="3748786" y="1596447"/>
                <a:ext cx="41564" cy="41249"/>
              </a:xfrm>
              <a:custGeom>
                <a:avLst/>
                <a:gdLst/>
                <a:ahLst/>
                <a:cxnLst/>
                <a:rect l="l" t="t" r="r" b="b"/>
                <a:pathLst>
                  <a:path w="2776" h="2755" extrusionOk="0">
                    <a:moveTo>
                      <a:pt x="526" y="0"/>
                    </a:moveTo>
                    <a:lnTo>
                      <a:pt x="1" y="526"/>
                    </a:lnTo>
                    <a:lnTo>
                      <a:pt x="2229" y="2755"/>
                    </a:lnTo>
                    <a:lnTo>
                      <a:pt x="2776" y="2229"/>
                    </a:lnTo>
                    <a:lnTo>
                      <a:pt x="526" y="0"/>
                    </a:lnTo>
                    <a:close/>
                  </a:path>
                </a:pathLst>
              </a:custGeom>
              <a:solidFill>
                <a:srgbClr val="88A1B4"/>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9" name="Google Shape;7836;p68">
                <a:extLst>
                  <a:ext uri="{FF2B5EF4-FFF2-40B4-BE49-F238E27FC236}">
                    <a16:creationId xmlns:a16="http://schemas.microsoft.com/office/drawing/2014/main" id="{FD3B88F4-CA42-478F-B7E8-367730F2E8D9}"/>
                  </a:ext>
                </a:extLst>
              </p:cNvPr>
              <p:cNvSpPr/>
              <p:nvPr/>
            </p:nvSpPr>
            <p:spPr>
              <a:xfrm>
                <a:off x="3786561" y="1592030"/>
                <a:ext cx="24570" cy="24884"/>
              </a:xfrm>
              <a:custGeom>
                <a:avLst/>
                <a:gdLst/>
                <a:ahLst/>
                <a:cxnLst/>
                <a:rect l="l" t="t" r="r" b="b"/>
                <a:pathLst>
                  <a:path w="1641" h="1662" extrusionOk="0">
                    <a:moveTo>
                      <a:pt x="526" y="1"/>
                    </a:moveTo>
                    <a:lnTo>
                      <a:pt x="0" y="548"/>
                    </a:lnTo>
                    <a:lnTo>
                      <a:pt x="1115" y="1662"/>
                    </a:lnTo>
                    <a:lnTo>
                      <a:pt x="1640" y="1136"/>
                    </a:lnTo>
                    <a:lnTo>
                      <a:pt x="526" y="1"/>
                    </a:lnTo>
                    <a:close/>
                  </a:path>
                </a:pathLst>
              </a:custGeom>
              <a:solidFill>
                <a:srgbClr val="88A1B4"/>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20" name="Google Shape;7837;p68">
                <a:extLst>
                  <a:ext uri="{FF2B5EF4-FFF2-40B4-BE49-F238E27FC236}">
                    <a16:creationId xmlns:a16="http://schemas.microsoft.com/office/drawing/2014/main" id="{C8131860-F9AF-4BFD-A04F-F8FBF9FDB39C}"/>
                  </a:ext>
                </a:extLst>
              </p:cNvPr>
              <p:cNvSpPr/>
              <p:nvPr/>
            </p:nvSpPr>
            <p:spPr>
              <a:xfrm>
                <a:off x="3807343" y="1571264"/>
                <a:ext cx="24869" cy="24570"/>
              </a:xfrm>
              <a:custGeom>
                <a:avLst/>
                <a:gdLst/>
                <a:ahLst/>
                <a:cxnLst/>
                <a:rect l="l" t="t" r="r" b="b"/>
                <a:pathLst>
                  <a:path w="1661" h="1641" extrusionOk="0">
                    <a:moveTo>
                      <a:pt x="526" y="0"/>
                    </a:moveTo>
                    <a:lnTo>
                      <a:pt x="0" y="526"/>
                    </a:lnTo>
                    <a:lnTo>
                      <a:pt x="1114" y="1640"/>
                    </a:lnTo>
                    <a:lnTo>
                      <a:pt x="1661" y="1115"/>
                    </a:lnTo>
                    <a:lnTo>
                      <a:pt x="526" y="0"/>
                    </a:lnTo>
                    <a:close/>
                  </a:path>
                </a:pathLst>
              </a:custGeom>
              <a:solidFill>
                <a:srgbClr val="88A1B4"/>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21" name="Google Shape;7838;p68">
                <a:extLst>
                  <a:ext uri="{FF2B5EF4-FFF2-40B4-BE49-F238E27FC236}">
                    <a16:creationId xmlns:a16="http://schemas.microsoft.com/office/drawing/2014/main" id="{A75E7C0C-00B7-449B-8FC8-87BE8F66A825}"/>
                  </a:ext>
                </a:extLst>
              </p:cNvPr>
              <p:cNvSpPr/>
              <p:nvPr/>
            </p:nvSpPr>
            <p:spPr>
              <a:xfrm>
                <a:off x="3811745" y="1533488"/>
                <a:ext cx="41249" cy="41564"/>
              </a:xfrm>
              <a:custGeom>
                <a:avLst/>
                <a:gdLst/>
                <a:ahLst/>
                <a:cxnLst/>
                <a:rect l="l" t="t" r="r" b="b"/>
                <a:pathLst>
                  <a:path w="2755" h="2776" extrusionOk="0">
                    <a:moveTo>
                      <a:pt x="526" y="0"/>
                    </a:moveTo>
                    <a:lnTo>
                      <a:pt x="0" y="526"/>
                    </a:lnTo>
                    <a:lnTo>
                      <a:pt x="2229" y="2776"/>
                    </a:lnTo>
                    <a:lnTo>
                      <a:pt x="2755" y="2229"/>
                    </a:lnTo>
                    <a:lnTo>
                      <a:pt x="526" y="0"/>
                    </a:lnTo>
                    <a:close/>
                  </a:path>
                </a:pathLst>
              </a:custGeom>
              <a:solidFill>
                <a:srgbClr val="88A1B4"/>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22" name="Google Shape;7839;p68">
                <a:extLst>
                  <a:ext uri="{FF2B5EF4-FFF2-40B4-BE49-F238E27FC236}">
                    <a16:creationId xmlns:a16="http://schemas.microsoft.com/office/drawing/2014/main" id="{F6424179-C46C-4799-A15B-74B59B080D5F}"/>
                  </a:ext>
                </a:extLst>
              </p:cNvPr>
              <p:cNvSpPr/>
              <p:nvPr/>
            </p:nvSpPr>
            <p:spPr>
              <a:xfrm>
                <a:off x="3597998" y="1780594"/>
                <a:ext cx="24570" cy="24570"/>
              </a:xfrm>
              <a:custGeom>
                <a:avLst/>
                <a:gdLst/>
                <a:ahLst/>
                <a:cxnLst/>
                <a:rect l="l" t="t" r="r" b="b"/>
                <a:pathLst>
                  <a:path w="1641" h="1641" extrusionOk="0">
                    <a:moveTo>
                      <a:pt x="526" y="1"/>
                    </a:moveTo>
                    <a:lnTo>
                      <a:pt x="1" y="526"/>
                    </a:lnTo>
                    <a:lnTo>
                      <a:pt x="1115" y="1640"/>
                    </a:lnTo>
                    <a:lnTo>
                      <a:pt x="1641" y="1115"/>
                    </a:lnTo>
                    <a:lnTo>
                      <a:pt x="526" y="1"/>
                    </a:lnTo>
                    <a:close/>
                  </a:path>
                </a:pathLst>
              </a:custGeom>
              <a:solidFill>
                <a:srgbClr val="88A1B4"/>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23" name="Google Shape;7840;p68">
                <a:extLst>
                  <a:ext uri="{FF2B5EF4-FFF2-40B4-BE49-F238E27FC236}">
                    <a16:creationId xmlns:a16="http://schemas.microsoft.com/office/drawing/2014/main" id="{ADA67211-35EA-47DA-90F2-5B53FA87CAF1}"/>
                  </a:ext>
                </a:extLst>
              </p:cNvPr>
              <p:cNvSpPr/>
              <p:nvPr/>
            </p:nvSpPr>
            <p:spPr>
              <a:xfrm>
                <a:off x="3623181" y="1625090"/>
                <a:ext cx="108940" cy="108925"/>
              </a:xfrm>
              <a:custGeom>
                <a:avLst/>
                <a:gdLst/>
                <a:ahLst/>
                <a:cxnLst/>
                <a:rect l="l" t="t" r="r" b="b"/>
                <a:pathLst>
                  <a:path w="7276" h="7275" extrusionOk="0">
                    <a:moveTo>
                      <a:pt x="3070" y="1"/>
                    </a:moveTo>
                    <a:lnTo>
                      <a:pt x="1" y="3049"/>
                    </a:lnTo>
                    <a:lnTo>
                      <a:pt x="4206" y="7275"/>
                    </a:lnTo>
                    <a:lnTo>
                      <a:pt x="7275" y="4205"/>
                    </a:lnTo>
                    <a:lnTo>
                      <a:pt x="3070" y="1"/>
                    </a:lnTo>
                    <a:close/>
                  </a:path>
                </a:pathLst>
              </a:custGeom>
              <a:solidFill>
                <a:srgbClr val="B2C2CE"/>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24" name="Google Shape;7841;p68">
                <a:extLst>
                  <a:ext uri="{FF2B5EF4-FFF2-40B4-BE49-F238E27FC236}">
                    <a16:creationId xmlns:a16="http://schemas.microsoft.com/office/drawing/2014/main" id="{2052BC9A-BF9F-4C91-8715-B559C66DEF81}"/>
                  </a:ext>
                </a:extLst>
              </p:cNvPr>
              <p:cNvSpPr/>
              <p:nvPr/>
            </p:nvSpPr>
            <p:spPr>
              <a:xfrm>
                <a:off x="3517416" y="1493826"/>
                <a:ext cx="316698" cy="313225"/>
              </a:xfrm>
              <a:custGeom>
                <a:avLst/>
                <a:gdLst/>
                <a:ahLst/>
                <a:cxnLst/>
                <a:rect l="l" t="t" r="r" b="b"/>
                <a:pathLst>
                  <a:path w="21152" h="20920" extrusionOk="0">
                    <a:moveTo>
                      <a:pt x="2387" y="0"/>
                    </a:moveTo>
                    <a:cubicBezTo>
                      <a:pt x="1835" y="0"/>
                      <a:pt x="1283" y="211"/>
                      <a:pt x="863" y="631"/>
                    </a:cubicBezTo>
                    <a:cubicBezTo>
                      <a:pt x="1" y="1472"/>
                      <a:pt x="1" y="2839"/>
                      <a:pt x="863" y="3701"/>
                    </a:cubicBezTo>
                    <a:lnTo>
                      <a:pt x="18082" y="20920"/>
                    </a:lnTo>
                    <a:lnTo>
                      <a:pt x="21151" y="17871"/>
                    </a:lnTo>
                    <a:lnTo>
                      <a:pt x="3911" y="631"/>
                    </a:lnTo>
                    <a:cubicBezTo>
                      <a:pt x="3491" y="211"/>
                      <a:pt x="2939" y="0"/>
                      <a:pt x="2387" y="0"/>
                    </a:cubicBezTo>
                    <a:close/>
                  </a:path>
                </a:pathLst>
              </a:custGeom>
              <a:solidFill>
                <a:srgbClr val="6B8397"/>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25" name="Google Shape;7842;p68">
                <a:extLst>
                  <a:ext uri="{FF2B5EF4-FFF2-40B4-BE49-F238E27FC236}">
                    <a16:creationId xmlns:a16="http://schemas.microsoft.com/office/drawing/2014/main" id="{EF55AD48-AAF7-4487-A58D-33E10F3BCFAE}"/>
                  </a:ext>
                </a:extLst>
              </p:cNvPr>
              <p:cNvSpPr/>
              <p:nvPr/>
            </p:nvSpPr>
            <p:spPr>
              <a:xfrm>
                <a:off x="3788133" y="1761399"/>
                <a:ext cx="73230" cy="72287"/>
              </a:xfrm>
              <a:custGeom>
                <a:avLst/>
                <a:gdLst/>
                <a:ahLst/>
                <a:cxnLst/>
                <a:rect l="l" t="t" r="r" b="b"/>
                <a:pathLst>
                  <a:path w="4891" h="4828" extrusionOk="0">
                    <a:moveTo>
                      <a:pt x="3070" y="0"/>
                    </a:moveTo>
                    <a:lnTo>
                      <a:pt x="1" y="3049"/>
                    </a:lnTo>
                    <a:lnTo>
                      <a:pt x="4521" y="4815"/>
                    </a:lnTo>
                    <a:cubicBezTo>
                      <a:pt x="4546" y="4823"/>
                      <a:pt x="4572" y="4827"/>
                      <a:pt x="4597" y="4827"/>
                    </a:cubicBezTo>
                    <a:cubicBezTo>
                      <a:pt x="4756" y="4827"/>
                      <a:pt x="4891" y="4666"/>
                      <a:pt x="4836" y="4520"/>
                    </a:cubicBezTo>
                    <a:lnTo>
                      <a:pt x="3070" y="0"/>
                    </a:lnTo>
                    <a:close/>
                  </a:path>
                </a:pathLst>
              </a:custGeom>
              <a:solidFill>
                <a:srgbClr val="BECBD5"/>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26" name="Google Shape;7843;p68">
                <a:extLst>
                  <a:ext uri="{FF2B5EF4-FFF2-40B4-BE49-F238E27FC236}">
                    <a16:creationId xmlns:a16="http://schemas.microsoft.com/office/drawing/2014/main" id="{9E60AB6E-4922-4CF2-B0CD-6E840A2ED3A8}"/>
                  </a:ext>
                </a:extLst>
              </p:cNvPr>
              <p:cNvSpPr/>
              <p:nvPr/>
            </p:nvSpPr>
            <p:spPr>
              <a:xfrm>
                <a:off x="3822136" y="1761399"/>
                <a:ext cx="39198" cy="72407"/>
              </a:xfrm>
              <a:custGeom>
                <a:avLst/>
                <a:gdLst/>
                <a:ahLst/>
                <a:cxnLst/>
                <a:rect l="l" t="t" r="r" b="b"/>
                <a:pathLst>
                  <a:path w="2618" h="4836" extrusionOk="0">
                    <a:moveTo>
                      <a:pt x="799" y="0"/>
                    </a:moveTo>
                    <a:lnTo>
                      <a:pt x="0" y="778"/>
                    </a:lnTo>
                    <a:lnTo>
                      <a:pt x="1451" y="4499"/>
                    </a:lnTo>
                    <a:lnTo>
                      <a:pt x="2250" y="4815"/>
                    </a:lnTo>
                    <a:cubicBezTo>
                      <a:pt x="2282" y="4829"/>
                      <a:pt x="2313" y="4835"/>
                      <a:pt x="2344" y="4835"/>
                    </a:cubicBezTo>
                    <a:cubicBezTo>
                      <a:pt x="2495" y="4835"/>
                      <a:pt x="2618" y="4678"/>
                      <a:pt x="2565" y="4520"/>
                    </a:cubicBezTo>
                    <a:lnTo>
                      <a:pt x="799" y="0"/>
                    </a:lnTo>
                    <a:close/>
                  </a:path>
                </a:pathLst>
              </a:custGeom>
              <a:solidFill>
                <a:srgbClr val="9FB3C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27" name="Google Shape;7844;p68">
                <a:extLst>
                  <a:ext uri="{FF2B5EF4-FFF2-40B4-BE49-F238E27FC236}">
                    <a16:creationId xmlns:a16="http://schemas.microsoft.com/office/drawing/2014/main" id="{9380EF8D-B88C-49BB-A40A-15C0B04A2AE1}"/>
                  </a:ext>
                </a:extLst>
              </p:cNvPr>
              <p:cNvSpPr/>
              <p:nvPr/>
            </p:nvSpPr>
            <p:spPr>
              <a:xfrm>
                <a:off x="3541656" y="1493781"/>
                <a:ext cx="292458" cy="313270"/>
              </a:xfrm>
              <a:custGeom>
                <a:avLst/>
                <a:gdLst/>
                <a:ahLst/>
                <a:cxnLst/>
                <a:rect l="l" t="t" r="r" b="b"/>
                <a:pathLst>
                  <a:path w="19533" h="20923" extrusionOk="0">
                    <a:moveTo>
                      <a:pt x="789" y="0"/>
                    </a:moveTo>
                    <a:cubicBezTo>
                      <a:pt x="524" y="0"/>
                      <a:pt x="257" y="49"/>
                      <a:pt x="1" y="151"/>
                    </a:cubicBezTo>
                    <a:cubicBezTo>
                      <a:pt x="295" y="256"/>
                      <a:pt x="547" y="424"/>
                      <a:pt x="778" y="634"/>
                    </a:cubicBezTo>
                    <a:lnTo>
                      <a:pt x="15706" y="15561"/>
                    </a:lnTo>
                    <a:cubicBezTo>
                      <a:pt x="16967" y="16844"/>
                      <a:pt x="16967" y="18904"/>
                      <a:pt x="15706" y="20166"/>
                    </a:cubicBezTo>
                    <a:lnTo>
                      <a:pt x="16463" y="20923"/>
                    </a:lnTo>
                    <a:lnTo>
                      <a:pt x="19532" y="17874"/>
                    </a:lnTo>
                    <a:lnTo>
                      <a:pt x="2292" y="634"/>
                    </a:lnTo>
                    <a:cubicBezTo>
                      <a:pt x="1893" y="220"/>
                      <a:pt x="1348" y="0"/>
                      <a:pt x="789" y="0"/>
                    </a:cubicBezTo>
                    <a:close/>
                  </a:path>
                </a:pathLst>
              </a:custGeom>
              <a:solidFill>
                <a:srgbClr val="4E677C"/>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28" name="Google Shape;7845;p68">
                <a:extLst>
                  <a:ext uri="{FF2B5EF4-FFF2-40B4-BE49-F238E27FC236}">
                    <a16:creationId xmlns:a16="http://schemas.microsoft.com/office/drawing/2014/main" id="{11C085F3-029C-4305-8243-E0AB68B83CA3}"/>
                  </a:ext>
                </a:extLst>
              </p:cNvPr>
              <p:cNvSpPr/>
              <p:nvPr/>
            </p:nvSpPr>
            <p:spPr>
              <a:xfrm>
                <a:off x="3834728" y="1807979"/>
                <a:ext cx="26636" cy="25708"/>
              </a:xfrm>
              <a:custGeom>
                <a:avLst/>
                <a:gdLst/>
                <a:ahLst/>
                <a:cxnLst/>
                <a:rect l="l" t="t" r="r" b="b"/>
                <a:pathLst>
                  <a:path w="1779" h="1717" extrusionOk="0">
                    <a:moveTo>
                      <a:pt x="1157" y="1"/>
                    </a:moveTo>
                    <a:lnTo>
                      <a:pt x="0" y="1157"/>
                    </a:lnTo>
                    <a:lnTo>
                      <a:pt x="1409" y="1704"/>
                    </a:lnTo>
                    <a:cubicBezTo>
                      <a:pt x="1434" y="1712"/>
                      <a:pt x="1460" y="1716"/>
                      <a:pt x="1485" y="1716"/>
                    </a:cubicBezTo>
                    <a:cubicBezTo>
                      <a:pt x="1644" y="1716"/>
                      <a:pt x="1779" y="1555"/>
                      <a:pt x="1724" y="1409"/>
                    </a:cubicBezTo>
                    <a:lnTo>
                      <a:pt x="1157" y="1"/>
                    </a:lnTo>
                    <a:close/>
                  </a:path>
                </a:pathLst>
              </a:custGeom>
              <a:solidFill>
                <a:srgbClr val="29435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29" name="Google Shape;7846;p68">
                <a:extLst>
                  <a:ext uri="{FF2B5EF4-FFF2-40B4-BE49-F238E27FC236}">
                    <a16:creationId xmlns:a16="http://schemas.microsoft.com/office/drawing/2014/main" id="{57732370-041E-428E-BD4A-6AA5EAF87317}"/>
                  </a:ext>
                </a:extLst>
              </p:cNvPr>
              <p:cNvSpPr/>
              <p:nvPr/>
            </p:nvSpPr>
            <p:spPr>
              <a:xfrm>
                <a:off x="3552047" y="1524984"/>
                <a:ext cx="68320" cy="68334"/>
              </a:xfrm>
              <a:custGeom>
                <a:avLst/>
                <a:gdLst/>
                <a:ahLst/>
                <a:cxnLst/>
                <a:rect l="l" t="t" r="r" b="b"/>
                <a:pathLst>
                  <a:path w="4563" h="4564" extrusionOk="0">
                    <a:moveTo>
                      <a:pt x="3049" y="1"/>
                    </a:moveTo>
                    <a:lnTo>
                      <a:pt x="0" y="3070"/>
                    </a:lnTo>
                    <a:lnTo>
                      <a:pt x="1493" y="4563"/>
                    </a:lnTo>
                    <a:lnTo>
                      <a:pt x="4563" y="1494"/>
                    </a:lnTo>
                    <a:lnTo>
                      <a:pt x="3049" y="1"/>
                    </a:lnTo>
                    <a:close/>
                  </a:path>
                </a:pathLst>
              </a:custGeom>
              <a:solidFill>
                <a:srgbClr val="29435D"/>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30" name="Google Shape;7847;p68">
                <a:extLst>
                  <a:ext uri="{FF2B5EF4-FFF2-40B4-BE49-F238E27FC236}">
                    <a16:creationId xmlns:a16="http://schemas.microsoft.com/office/drawing/2014/main" id="{CFF4EC09-AA47-4BF9-B6DD-BAFD3D676D58}"/>
                  </a:ext>
                </a:extLst>
              </p:cNvPr>
              <p:cNvSpPr/>
              <p:nvPr/>
            </p:nvSpPr>
            <p:spPr>
              <a:xfrm>
                <a:off x="3593281" y="1566218"/>
                <a:ext cx="221623" cy="221952"/>
              </a:xfrm>
              <a:custGeom>
                <a:avLst/>
                <a:gdLst/>
                <a:ahLst/>
                <a:cxnLst/>
                <a:rect l="l" t="t" r="r" b="b"/>
                <a:pathLst>
                  <a:path w="14802" h="14824" extrusionOk="0">
                    <a:moveTo>
                      <a:pt x="526" y="1"/>
                    </a:moveTo>
                    <a:lnTo>
                      <a:pt x="1" y="548"/>
                    </a:lnTo>
                    <a:lnTo>
                      <a:pt x="14276" y="14823"/>
                    </a:lnTo>
                    <a:lnTo>
                      <a:pt x="14802" y="14298"/>
                    </a:lnTo>
                    <a:lnTo>
                      <a:pt x="526" y="1"/>
                    </a:lnTo>
                    <a:close/>
                  </a:path>
                </a:pathLst>
              </a:custGeom>
              <a:solidFill>
                <a:srgbClr val="BECBD5"/>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grpSp>
      </p:grpSp>
      <p:pic>
        <p:nvPicPr>
          <p:cNvPr id="31" name="Picture 30">
            <a:extLst>
              <a:ext uri="{FF2B5EF4-FFF2-40B4-BE49-F238E27FC236}">
                <a16:creationId xmlns:a16="http://schemas.microsoft.com/office/drawing/2014/main" id="{596996DD-059D-455F-A172-8D8ABA75BD81}"/>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188819" y="1696860"/>
            <a:ext cx="5914953" cy="3319521"/>
          </a:xfrm>
          <a:prstGeom prst="rect">
            <a:avLst/>
          </a:prstGeom>
          <a:solidFill>
            <a:srgbClr val="FFFFFF">
              <a:shade val="85000"/>
            </a:srgbClr>
          </a:solidFill>
          <a:ln w="88900" cap="sq">
            <a:solidFill>
              <a:schemeClr val="accent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180531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3"/>
          <p:cNvSpPr/>
          <p:nvPr/>
        </p:nvSpPr>
        <p:spPr>
          <a:xfrm>
            <a:off x="3773171" y="133389"/>
            <a:ext cx="6782940" cy="6696001"/>
          </a:xfrm>
          <a:prstGeom prst="ellipse">
            <a:avLst/>
          </a:prstGeom>
          <a:solidFill>
            <a:schemeClr val="lt1"/>
          </a:solidFill>
          <a:ln w="63500" cap="flat" cmpd="sng">
            <a:solidFill>
              <a:srgbClr val="33339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sz="1600" b="1" i="0" u="none" strike="noStrike" kern="0" cap="none" spc="0" normalizeH="0" baseline="0" noProof="0">
              <a:ln>
                <a:noFill/>
              </a:ln>
              <a:solidFill>
                <a:srgbClr val="0D0F41"/>
              </a:solidFill>
              <a:effectLst/>
              <a:uLnTx/>
              <a:uFillTx/>
              <a:latin typeface="Calibri"/>
              <a:ea typeface="Calibri"/>
              <a:cs typeface="Calibri"/>
              <a:sym typeface="Calibri"/>
            </a:endParaRPr>
          </a:p>
        </p:txBody>
      </p:sp>
      <p:sp>
        <p:nvSpPr>
          <p:cNvPr id="90" name="Google Shape;90;p13"/>
          <p:cNvSpPr/>
          <p:nvPr/>
        </p:nvSpPr>
        <p:spPr>
          <a:xfrm>
            <a:off x="5390831" y="3179241"/>
            <a:ext cx="3547500" cy="3570000"/>
          </a:xfrm>
          <a:prstGeom prst="ellipse">
            <a:avLst/>
          </a:prstGeom>
          <a:solidFill>
            <a:srgbClr val="3366FF">
              <a:alpha val="24705"/>
            </a:srgbClr>
          </a:solidFill>
          <a:ln w="63500" cap="flat" cmpd="sng">
            <a:solidFill>
              <a:srgbClr val="3366F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US" sz="1800" b="1" i="0" u="none" strike="noStrike" kern="0" cap="none" spc="0" normalizeH="0" baseline="0" noProof="0" dirty="0">
                <a:ln>
                  <a:noFill/>
                </a:ln>
                <a:solidFill>
                  <a:srgbClr val="0D0F41"/>
                </a:solidFill>
                <a:effectLst/>
                <a:uLnTx/>
                <a:uFillTx/>
                <a:latin typeface="Calibri"/>
                <a:ea typeface="Calibri"/>
                <a:cs typeface="Calibri"/>
                <a:sym typeface="Calibri"/>
              </a:rPr>
              <a:t>Enter Practices taught to achieve your goal </a:t>
            </a:r>
            <a:endParaRPr kumimoji="0" sz="1800" b="1" i="0" u="none" strike="noStrike" kern="0" cap="none" spc="0" normalizeH="0" baseline="0" noProof="0" dirty="0">
              <a:ln>
                <a:noFill/>
              </a:ln>
              <a:solidFill>
                <a:srgbClr val="0D0F41"/>
              </a:solidFill>
              <a:effectLst/>
              <a:uLnTx/>
              <a:uFillTx/>
              <a:latin typeface="Calibri"/>
              <a:ea typeface="Calibri"/>
              <a:cs typeface="Calibri"/>
              <a:sym typeface="Calibri"/>
            </a:endParaRPr>
          </a:p>
        </p:txBody>
      </p:sp>
      <p:sp>
        <p:nvSpPr>
          <p:cNvPr id="91" name="Google Shape;91;p13"/>
          <p:cNvSpPr/>
          <p:nvPr/>
        </p:nvSpPr>
        <p:spPr>
          <a:xfrm>
            <a:off x="6909081" y="947467"/>
            <a:ext cx="3420037" cy="3351013"/>
          </a:xfrm>
          <a:prstGeom prst="ellipse">
            <a:avLst/>
          </a:prstGeom>
          <a:solidFill>
            <a:srgbClr val="B2ECC4">
              <a:alpha val="24705"/>
            </a:srgbClr>
          </a:solidFill>
          <a:ln w="63500" cap="flat" cmpd="sng">
            <a:solidFill>
              <a:srgbClr val="B2ECC4"/>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US" sz="1600" b="1" i="0" u="none" strike="noStrike" kern="0" cap="none" spc="0" normalizeH="0" baseline="0" noProof="0" dirty="0">
                <a:ln>
                  <a:noFill/>
                </a:ln>
                <a:solidFill>
                  <a:srgbClr val="0D0F41"/>
                </a:solidFill>
                <a:effectLst/>
                <a:uLnTx/>
                <a:uFillTx/>
                <a:latin typeface="Calibri"/>
                <a:ea typeface="Calibri"/>
                <a:cs typeface="Calibri"/>
                <a:sym typeface="Calibri"/>
              </a:rPr>
              <a:t>Enter what dataa source you used to identify your goal and evaluate the results</a:t>
            </a:r>
            <a:endParaRPr kumimoji="0" sz="1600" b="1" i="0" u="none" strike="noStrike" kern="0" cap="none" spc="0" normalizeH="0" baseline="0" noProof="0" dirty="0">
              <a:ln>
                <a:noFill/>
              </a:ln>
              <a:solidFill>
                <a:srgbClr val="0D0F41"/>
              </a:solidFill>
              <a:effectLst/>
              <a:uLnTx/>
              <a:uFillTx/>
              <a:latin typeface="Calibri"/>
              <a:ea typeface="Calibri"/>
              <a:cs typeface="Calibri"/>
              <a:sym typeface="Calibri"/>
            </a:endParaRPr>
          </a:p>
        </p:txBody>
      </p:sp>
      <p:sp>
        <p:nvSpPr>
          <p:cNvPr id="92" name="Google Shape;92;p13"/>
          <p:cNvSpPr/>
          <p:nvPr/>
        </p:nvSpPr>
        <p:spPr>
          <a:xfrm>
            <a:off x="4000044" y="1056719"/>
            <a:ext cx="3547613" cy="3454267"/>
          </a:xfrm>
          <a:prstGeom prst="ellipse">
            <a:avLst/>
          </a:prstGeom>
          <a:solidFill>
            <a:srgbClr val="FF99CC">
              <a:alpha val="24705"/>
            </a:srgbClr>
          </a:solidFill>
          <a:ln w="63500" cap="flat" cmpd="sng">
            <a:solidFill>
              <a:srgbClr val="FF99CC"/>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US" sz="1800" b="1" i="0" u="none" strike="noStrike" kern="0" cap="none" spc="0" normalizeH="0" baseline="0" noProof="0" dirty="0">
                <a:ln>
                  <a:noFill/>
                </a:ln>
                <a:solidFill>
                  <a:srgbClr val="0D0F41"/>
                </a:solidFill>
                <a:effectLst/>
                <a:uLnTx/>
                <a:uFillTx/>
                <a:latin typeface="Calibri"/>
                <a:ea typeface="Calibri"/>
                <a:cs typeface="Calibri"/>
                <a:sym typeface="Calibri"/>
              </a:rPr>
              <a:t>Enter systems changes you made to help achieve your goal</a:t>
            </a:r>
            <a:endParaRPr kumimoji="0" sz="1800" b="1" i="0" u="none" strike="noStrike" kern="0" cap="none" spc="0" normalizeH="0" baseline="0" noProof="0" dirty="0">
              <a:ln>
                <a:noFill/>
              </a:ln>
              <a:solidFill>
                <a:srgbClr val="0D0F41"/>
              </a:solidFill>
              <a:effectLst/>
              <a:uLnTx/>
              <a:uFillTx/>
              <a:latin typeface="Calibri"/>
              <a:ea typeface="Calibri"/>
              <a:cs typeface="Calibri"/>
              <a:sym typeface="Calibri"/>
            </a:endParaRPr>
          </a:p>
        </p:txBody>
      </p:sp>
      <p:sp>
        <p:nvSpPr>
          <p:cNvPr id="93" name="Google Shape;93;p13"/>
          <p:cNvSpPr txBox="1"/>
          <p:nvPr/>
        </p:nvSpPr>
        <p:spPr>
          <a:xfrm rot="-3258865">
            <a:off x="3923343" y="1739357"/>
            <a:ext cx="1148135" cy="400111"/>
          </a:xfrm>
          <a:prstGeom prst="rect">
            <a:avLst/>
          </a:prstGeom>
          <a:noFill/>
          <a:ln>
            <a:noFill/>
          </a:ln>
        </p:spPr>
        <p:txBody>
          <a:bodyPr spcFirstLastPara="1" wrap="square" lIns="91425" tIns="45700" rIns="91425" bIns="45700" anchor="t"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US" sz="2000" b="1" i="0" u="none" strike="noStrike" kern="0" cap="none" spc="0" normalizeH="0" baseline="0" noProof="0">
                <a:ln>
                  <a:noFill/>
                </a:ln>
                <a:solidFill>
                  <a:srgbClr val="0D0F41"/>
                </a:solidFill>
                <a:effectLst/>
                <a:uLnTx/>
                <a:uFillTx/>
                <a:latin typeface="Calibri"/>
                <a:ea typeface="Calibri"/>
                <a:cs typeface="Calibri"/>
                <a:sym typeface="Calibri"/>
              </a:rPr>
              <a:t>SYSTEMS</a:t>
            </a: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94" name="Google Shape;94;p13"/>
          <p:cNvSpPr txBox="1"/>
          <p:nvPr/>
        </p:nvSpPr>
        <p:spPr>
          <a:xfrm>
            <a:off x="6485804" y="6176836"/>
            <a:ext cx="1331400" cy="400200"/>
          </a:xfrm>
          <a:prstGeom prst="rect">
            <a:avLst/>
          </a:prstGeom>
          <a:noFill/>
          <a:ln>
            <a:noFill/>
          </a:ln>
        </p:spPr>
        <p:txBody>
          <a:bodyPr spcFirstLastPara="1" wrap="square" lIns="91425" tIns="45700" rIns="91425" bIns="45700" anchor="t"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US" sz="2000" b="1" i="0" u="none" strike="noStrike" kern="0" cap="none" spc="0" normalizeH="0" baseline="0" noProof="0">
                <a:ln>
                  <a:noFill/>
                </a:ln>
                <a:solidFill>
                  <a:srgbClr val="0D0F41"/>
                </a:solidFill>
                <a:effectLst/>
                <a:uLnTx/>
                <a:uFillTx/>
                <a:latin typeface="Calibri"/>
                <a:ea typeface="Calibri"/>
                <a:cs typeface="Calibri"/>
                <a:sym typeface="Calibri"/>
              </a:rPr>
              <a:t>PRACTICES</a:t>
            </a: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95" name="Google Shape;95;p13"/>
          <p:cNvSpPr txBox="1"/>
          <p:nvPr/>
        </p:nvSpPr>
        <p:spPr>
          <a:xfrm rot="2905354">
            <a:off x="9236917" y="1653978"/>
            <a:ext cx="975411" cy="400111"/>
          </a:xfrm>
          <a:prstGeom prst="rect">
            <a:avLst/>
          </a:prstGeom>
          <a:noFill/>
          <a:ln>
            <a:noFill/>
          </a:ln>
        </p:spPr>
        <p:txBody>
          <a:bodyPr spcFirstLastPara="1" wrap="square" lIns="91425" tIns="45700" rIns="91425" bIns="45700" anchor="t"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US" sz="2000" b="1" i="0" u="none" strike="noStrike" kern="0" cap="none" spc="0" normalizeH="0" baseline="0" noProof="0">
                <a:ln>
                  <a:noFill/>
                </a:ln>
                <a:solidFill>
                  <a:srgbClr val="0D0F41"/>
                </a:solidFill>
                <a:effectLst/>
                <a:uLnTx/>
                <a:uFillTx/>
                <a:latin typeface="Calibri"/>
                <a:ea typeface="Calibri"/>
                <a:cs typeface="Calibri"/>
                <a:sym typeface="Calibri"/>
              </a:rPr>
              <a:t>DATA</a:t>
            </a: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96" name="Google Shape;96;p13"/>
          <p:cNvSpPr txBox="1"/>
          <p:nvPr/>
        </p:nvSpPr>
        <p:spPr>
          <a:xfrm>
            <a:off x="10095700" y="1354643"/>
            <a:ext cx="2023553" cy="600164"/>
          </a:xfrm>
          <a:prstGeom prst="rect">
            <a:avLst/>
          </a:prstGeom>
          <a:noFill/>
          <a:ln>
            <a:noFill/>
          </a:ln>
        </p:spPr>
        <p:txBody>
          <a:bodyPr spcFirstLastPara="1" wrap="square" lIns="91425" tIns="45700" rIns="91425" bIns="45700" anchor="t"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US" sz="1400" b="1" i="0" u="none" strike="noStrike" kern="0" cap="none" spc="0" normalizeH="0" baseline="0" noProof="0" dirty="0">
                <a:ln>
                  <a:noFill/>
                </a:ln>
                <a:solidFill>
                  <a:srgbClr val="0D0F41"/>
                </a:solidFill>
                <a:effectLst/>
                <a:uLnTx/>
                <a:uFillTx/>
                <a:latin typeface="Calibri"/>
                <a:ea typeface="Calibri"/>
                <a:cs typeface="Calibri"/>
                <a:sym typeface="Calibri"/>
              </a:rPr>
              <a:t>How do we know we are doing what we say we are doing?  How do we know it is working?</a:t>
            </a:r>
            <a:endParaRPr kumimoji="0" sz="1800" b="0" i="0" u="none" strike="noStrike" kern="0" cap="none" spc="0" normalizeH="0" baseline="0" noProof="0" dirty="0">
              <a:ln>
                <a:noFill/>
              </a:ln>
              <a:solidFill>
                <a:srgbClr val="000000"/>
              </a:solidFill>
              <a:effectLst/>
              <a:uLnTx/>
              <a:uFillTx/>
              <a:latin typeface="Arial"/>
              <a:ea typeface="+mn-ea"/>
              <a:cs typeface="Arial"/>
              <a:sym typeface="Arial"/>
            </a:endParaRPr>
          </a:p>
        </p:txBody>
      </p:sp>
      <p:sp>
        <p:nvSpPr>
          <p:cNvPr id="97" name="Google Shape;97;p13"/>
          <p:cNvSpPr txBox="1"/>
          <p:nvPr/>
        </p:nvSpPr>
        <p:spPr>
          <a:xfrm>
            <a:off x="6500265" y="189483"/>
            <a:ext cx="1302472" cy="707887"/>
          </a:xfrm>
          <a:prstGeom prst="rect">
            <a:avLst/>
          </a:prstGeom>
          <a:noFill/>
          <a:ln>
            <a:noFill/>
          </a:ln>
        </p:spPr>
        <p:txBody>
          <a:bodyPr spcFirstLastPara="1" wrap="square" lIns="91425" tIns="45700" rIns="91425" bIns="45700" anchor="t"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US" sz="2000" b="1" i="0" u="none" strike="noStrike" kern="0" cap="none" spc="0" normalizeH="0" baseline="0" noProof="0">
                <a:ln>
                  <a:noFill/>
                </a:ln>
                <a:solidFill>
                  <a:srgbClr val="0D0F41"/>
                </a:solidFill>
                <a:effectLst/>
                <a:uLnTx/>
                <a:uFillTx/>
                <a:latin typeface="Calibri"/>
                <a:ea typeface="Calibri"/>
                <a:cs typeface="Calibri"/>
                <a:sym typeface="Calibri"/>
              </a:rPr>
              <a:t>OUTCOME</a:t>
            </a: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sz="2000" b="1" i="0" u="none" strike="noStrike" kern="0" cap="none" spc="0" normalizeH="0" baseline="0" noProof="0">
              <a:ln>
                <a:noFill/>
              </a:ln>
              <a:solidFill>
                <a:srgbClr val="0D0F41"/>
              </a:solidFill>
              <a:effectLst/>
              <a:uLnTx/>
              <a:uFillTx/>
              <a:latin typeface="Calibri"/>
              <a:ea typeface="Calibri"/>
              <a:cs typeface="Calibri"/>
              <a:sym typeface="Calibri"/>
            </a:endParaRPr>
          </a:p>
        </p:txBody>
      </p:sp>
      <p:sp>
        <p:nvSpPr>
          <p:cNvPr id="98" name="Google Shape;98;p13"/>
          <p:cNvSpPr txBox="1"/>
          <p:nvPr/>
        </p:nvSpPr>
        <p:spPr>
          <a:xfrm>
            <a:off x="27926" y="133421"/>
            <a:ext cx="4478761" cy="2062800"/>
          </a:xfrm>
          <a:prstGeom prst="rect">
            <a:avLst/>
          </a:prstGeom>
          <a:noFill/>
          <a:ln>
            <a:noFill/>
          </a:ln>
        </p:spPr>
        <p:txBody>
          <a:bodyPr spcFirstLastPara="1" wrap="square" lIns="91425" tIns="45700" rIns="91425" bIns="45700" anchor="t"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r>
              <a:rPr kumimoji="0" lang="en-US" sz="1400" b="0" i="0" u="none" strike="noStrike" kern="0" cap="none" spc="0" normalizeH="0" baseline="0" noProof="0" dirty="0">
                <a:ln>
                  <a:noFill/>
                </a:ln>
                <a:solidFill>
                  <a:srgbClr val="0D0F41"/>
                </a:solidFill>
                <a:effectLst/>
                <a:uLnTx/>
                <a:uFillTx/>
                <a:latin typeface="Calibri"/>
                <a:ea typeface="Calibri"/>
                <a:cs typeface="Calibri"/>
                <a:sym typeface="Calibri"/>
              </a:rPr>
              <a:t>School: ___________________________</a:t>
            </a:r>
            <a:endParaRPr kumimoji="0" sz="1400" b="0" i="0" u="none" strike="noStrike" kern="0" cap="none" spc="0" normalizeH="0" baseline="0" noProof="0" dirty="0">
              <a:ln>
                <a:noFill/>
              </a:ln>
              <a:solidFill>
                <a:srgbClr val="0D0F41"/>
              </a:solidFill>
              <a:effectLst/>
              <a:uLnTx/>
              <a:uFillTx/>
              <a:latin typeface="Arial"/>
              <a:ea typeface="+mn-ea"/>
              <a:cs typeface="Arial"/>
              <a:sym typeface="Arial"/>
            </a:endParaRPr>
          </a:p>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dirty="0">
              <a:ln>
                <a:noFill/>
              </a:ln>
              <a:solidFill>
                <a:srgbClr val="0D0F41"/>
              </a:solidFill>
              <a:effectLst/>
              <a:uLnTx/>
              <a:uFillTx/>
              <a:latin typeface="Calibri"/>
              <a:ea typeface="Calibri"/>
              <a:cs typeface="Calibri"/>
              <a:sym typeface="Calibri"/>
            </a:endParaRPr>
          </a:p>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r>
              <a:rPr kumimoji="0" lang="en-US" sz="1600" b="0" i="0" u="none" strike="noStrike" kern="0" cap="none" spc="0" normalizeH="0" baseline="0" noProof="0" dirty="0">
                <a:ln>
                  <a:noFill/>
                </a:ln>
                <a:solidFill>
                  <a:srgbClr val="0D0F41">
                    <a:lumMod val="50000"/>
                    <a:lumOff val="50000"/>
                  </a:srgbClr>
                </a:solidFill>
                <a:effectLst/>
                <a:uLnTx/>
                <a:uFillTx/>
                <a:latin typeface="Calibri"/>
                <a:ea typeface="Calibri"/>
                <a:cs typeface="Calibri"/>
                <a:sym typeface="Calibri"/>
              </a:rPr>
              <a:t>Identify an </a:t>
            </a:r>
            <a:r>
              <a:rPr kumimoji="0" lang="en-US" sz="1600" b="1" i="0" u="none" strike="noStrike" kern="0" cap="none" spc="0" normalizeH="0" baseline="0" noProof="0" dirty="0">
                <a:ln>
                  <a:noFill/>
                </a:ln>
                <a:solidFill>
                  <a:srgbClr val="0D0F41">
                    <a:lumMod val="50000"/>
                    <a:lumOff val="50000"/>
                  </a:srgbClr>
                </a:solidFill>
                <a:effectLst/>
                <a:uLnTx/>
                <a:uFillTx/>
                <a:latin typeface="Calibri"/>
                <a:ea typeface="Calibri"/>
                <a:cs typeface="Calibri"/>
                <a:sym typeface="Calibri"/>
              </a:rPr>
              <a:t>outcome </a:t>
            </a:r>
            <a:r>
              <a:rPr kumimoji="0" lang="en-US" sz="1600" b="0" i="0" u="none" strike="noStrike" kern="0" cap="none" spc="0" normalizeH="0" baseline="0" noProof="0" dirty="0">
                <a:ln>
                  <a:noFill/>
                </a:ln>
                <a:solidFill>
                  <a:srgbClr val="0D0F41">
                    <a:lumMod val="50000"/>
                    <a:lumOff val="50000"/>
                  </a:srgbClr>
                </a:solidFill>
                <a:effectLst/>
                <a:uLnTx/>
                <a:uFillTx/>
                <a:latin typeface="Calibri"/>
                <a:ea typeface="Calibri"/>
                <a:cs typeface="Calibri"/>
                <a:sym typeface="Calibri"/>
              </a:rPr>
              <a:t>to focus on for this activity. For example:</a:t>
            </a:r>
            <a:endParaRPr kumimoji="0" lang="en-US" sz="1600" b="0" i="0" u="none" strike="noStrike" kern="0" cap="none" spc="0" normalizeH="0" baseline="0" noProof="0" dirty="0">
              <a:ln>
                <a:noFill/>
              </a:ln>
              <a:solidFill>
                <a:srgbClr val="0D0F41">
                  <a:lumMod val="50000"/>
                  <a:lumOff val="50000"/>
                </a:srgbClr>
              </a:solidFill>
              <a:effectLst/>
              <a:uLnTx/>
              <a:uFillTx/>
              <a:latin typeface="Calibri"/>
              <a:ea typeface="+mn-ea"/>
              <a:cs typeface="Calibri"/>
              <a:sym typeface="Arial"/>
            </a:endParaRPr>
          </a:p>
          <a:p>
            <a:pPr marL="285744" marR="0" lvl="0" indent="-285744" algn="l" defTabSz="1219170" rtl="0" eaLnBrk="1" fontAlgn="auto" latinLnBrk="0" hangingPunct="1">
              <a:lnSpc>
                <a:spcPct val="100000"/>
              </a:lnSpc>
              <a:spcBef>
                <a:spcPts val="0"/>
              </a:spcBef>
              <a:spcAft>
                <a:spcPts val="0"/>
              </a:spcAft>
              <a:buClr>
                <a:srgbClr val="0D0F41"/>
              </a:buClr>
              <a:buSzPts val="1100"/>
              <a:buFont typeface="Arial"/>
              <a:buChar char="•"/>
              <a:tabLst/>
              <a:defRPr/>
            </a:pPr>
            <a:r>
              <a:rPr kumimoji="0" lang="en-US" sz="1800" b="0" i="1" u="none" strike="noStrike" kern="0" cap="none" spc="0" normalizeH="0" baseline="0" noProof="0" dirty="0">
                <a:ln>
                  <a:noFill/>
                </a:ln>
                <a:solidFill>
                  <a:srgbClr val="0D0F41">
                    <a:lumMod val="50000"/>
                    <a:lumOff val="50000"/>
                  </a:srgbClr>
                </a:solidFill>
                <a:effectLst/>
                <a:uLnTx/>
                <a:uFillTx/>
                <a:latin typeface="Calibri"/>
                <a:ea typeface="+mn-ea"/>
                <a:cs typeface="Calibri"/>
                <a:sym typeface="Calibri"/>
              </a:rPr>
              <a:t>Decrease ODRs on the playground</a:t>
            </a:r>
          </a:p>
          <a:p>
            <a:pPr marL="285744" marR="0" lvl="0" indent="-285744" algn="l" defTabSz="1219170" rtl="0" eaLnBrk="1" fontAlgn="auto" latinLnBrk="0" hangingPunct="1">
              <a:lnSpc>
                <a:spcPct val="100000"/>
              </a:lnSpc>
              <a:spcBef>
                <a:spcPts val="0"/>
              </a:spcBef>
              <a:spcAft>
                <a:spcPts val="0"/>
              </a:spcAft>
              <a:buClr>
                <a:srgbClr val="0D0F41"/>
              </a:buClr>
              <a:buSzPts val="1100"/>
              <a:buFont typeface="Arial"/>
              <a:buChar char="•"/>
              <a:tabLst/>
              <a:defRPr/>
            </a:pPr>
            <a:r>
              <a:rPr kumimoji="0" lang="en-US" sz="1800" b="0" i="1" u="none" strike="noStrike" kern="0" cap="none" spc="0" normalizeH="0" baseline="0" noProof="0" dirty="0">
                <a:ln>
                  <a:noFill/>
                </a:ln>
                <a:solidFill>
                  <a:srgbClr val="0D0F41">
                    <a:lumMod val="50000"/>
                    <a:lumOff val="50000"/>
                  </a:srgbClr>
                </a:solidFill>
                <a:effectLst/>
                <a:uLnTx/>
                <a:uFillTx/>
                <a:latin typeface="Calibri"/>
                <a:ea typeface="+mn-ea"/>
                <a:cs typeface="Calibri"/>
                <a:sym typeface="Calibri"/>
              </a:rPr>
              <a:t>Increase consistency of response to behavior to ensure equity</a:t>
            </a:r>
          </a:p>
          <a:p>
            <a:pPr marL="285744" marR="0" lvl="0" indent="-285744" algn="l" defTabSz="1219170" rtl="0" eaLnBrk="1" fontAlgn="auto" latinLnBrk="0" hangingPunct="1">
              <a:lnSpc>
                <a:spcPct val="100000"/>
              </a:lnSpc>
              <a:spcBef>
                <a:spcPts val="0"/>
              </a:spcBef>
              <a:spcAft>
                <a:spcPts val="0"/>
              </a:spcAft>
              <a:buClr>
                <a:srgbClr val="0D0F41"/>
              </a:buClr>
              <a:buSzPts val="1100"/>
              <a:buFont typeface="Arial"/>
              <a:buChar char="•"/>
              <a:tabLst/>
              <a:defRPr/>
            </a:pPr>
            <a:r>
              <a:rPr kumimoji="0" lang="en-US" sz="1800" b="0" i="1" u="none" strike="noStrike" kern="0" cap="none" spc="0" normalizeH="0" baseline="0" noProof="0" dirty="0">
                <a:ln>
                  <a:noFill/>
                </a:ln>
                <a:solidFill>
                  <a:srgbClr val="0D0F41">
                    <a:lumMod val="50000"/>
                    <a:lumOff val="50000"/>
                  </a:srgbClr>
                </a:solidFill>
                <a:effectLst/>
                <a:uLnTx/>
                <a:uFillTx/>
                <a:latin typeface="Calibri"/>
                <a:ea typeface="+mn-ea"/>
                <a:cs typeface="Calibri"/>
                <a:sym typeface="Calibri"/>
              </a:rPr>
              <a:t>Increase family engagement</a:t>
            </a:r>
            <a:endParaRPr kumimoji="0" sz="1800" b="0" i="1" u="none" strike="noStrike" kern="0" cap="none" spc="0" normalizeH="0" baseline="0" noProof="0" dirty="0">
              <a:ln>
                <a:noFill/>
              </a:ln>
              <a:solidFill>
                <a:srgbClr val="0D0F41">
                  <a:lumMod val="50000"/>
                  <a:lumOff val="50000"/>
                </a:srgbClr>
              </a:solidFill>
              <a:effectLst/>
              <a:uLnTx/>
              <a:uFillTx/>
              <a:latin typeface="Calibri"/>
              <a:ea typeface="+mn-ea"/>
              <a:cs typeface="Arial"/>
              <a:sym typeface="Arial"/>
            </a:endParaRPr>
          </a:p>
          <a:p>
            <a:pPr marL="285744" marR="0" lvl="0" indent="-196846" algn="l" defTabSz="1219170" rtl="0" eaLnBrk="1" fontAlgn="auto" latinLnBrk="0" hangingPunct="1">
              <a:lnSpc>
                <a:spcPct val="100000"/>
              </a:lnSpc>
              <a:spcBef>
                <a:spcPts val="0"/>
              </a:spcBef>
              <a:spcAft>
                <a:spcPts val="0"/>
              </a:spcAft>
              <a:buClr>
                <a:srgbClr val="0D0F41"/>
              </a:buClr>
              <a:buSzPts val="1400"/>
              <a:buFontTx/>
              <a:buNone/>
              <a:tabLst/>
              <a:defRPr/>
            </a:pPr>
            <a:endParaRPr kumimoji="0" sz="1400" b="0" i="0" u="none" strike="noStrike" kern="0" cap="none" spc="0" normalizeH="0" baseline="0" noProof="0" dirty="0">
              <a:ln>
                <a:noFill/>
              </a:ln>
              <a:solidFill>
                <a:srgbClr val="0D0F41"/>
              </a:solidFill>
              <a:effectLst/>
              <a:uLnTx/>
              <a:uFillTx/>
              <a:latin typeface="Calibri"/>
              <a:ea typeface="Calibri"/>
              <a:cs typeface="Calibri"/>
              <a:sym typeface="Calibri"/>
            </a:endParaRPr>
          </a:p>
          <a:p>
            <a:pPr marL="285744" marR="0" lvl="0" indent="-196846" algn="l" defTabSz="1219170" rtl="0" eaLnBrk="1" fontAlgn="auto" latinLnBrk="0" hangingPunct="1">
              <a:lnSpc>
                <a:spcPct val="100000"/>
              </a:lnSpc>
              <a:spcBef>
                <a:spcPts val="0"/>
              </a:spcBef>
              <a:spcAft>
                <a:spcPts val="0"/>
              </a:spcAft>
              <a:buClr>
                <a:srgbClr val="0D0F41"/>
              </a:buClr>
              <a:buSzPts val="1400"/>
              <a:buFontTx/>
              <a:buNone/>
              <a:tabLst/>
              <a:defRPr/>
            </a:pPr>
            <a:endParaRPr kumimoji="0" sz="1400" b="0" i="0" u="none" strike="noStrike" kern="0" cap="none" spc="0" normalizeH="0" baseline="0" noProof="0" dirty="0">
              <a:ln>
                <a:noFill/>
              </a:ln>
              <a:solidFill>
                <a:srgbClr val="0D0F41"/>
              </a:solidFill>
              <a:effectLst/>
              <a:uLnTx/>
              <a:uFillTx/>
              <a:latin typeface="Calibri"/>
              <a:ea typeface="Calibri"/>
              <a:cs typeface="Calibri"/>
              <a:sym typeface="Calibri"/>
            </a:endParaRPr>
          </a:p>
          <a:p>
            <a:pPr marL="285744" marR="0" lvl="0" indent="-196846" algn="l" defTabSz="1219170" rtl="0" eaLnBrk="1" fontAlgn="auto" latinLnBrk="0" hangingPunct="1">
              <a:lnSpc>
                <a:spcPct val="100000"/>
              </a:lnSpc>
              <a:spcBef>
                <a:spcPts val="0"/>
              </a:spcBef>
              <a:spcAft>
                <a:spcPts val="0"/>
              </a:spcAft>
              <a:buClr>
                <a:srgbClr val="0D0F41"/>
              </a:buClr>
              <a:buSzPts val="1400"/>
              <a:buFontTx/>
              <a:buNone/>
              <a:tabLst/>
              <a:defRPr/>
            </a:pPr>
            <a:endParaRPr kumimoji="0" sz="1400" b="0" i="0" u="none" strike="noStrike" kern="0" cap="none" spc="0" normalizeH="0" baseline="0" noProof="0" dirty="0">
              <a:ln>
                <a:noFill/>
              </a:ln>
              <a:solidFill>
                <a:srgbClr val="0D0F41"/>
              </a:solidFill>
              <a:effectLst/>
              <a:uLnTx/>
              <a:uFillTx/>
              <a:latin typeface="Calibri"/>
              <a:ea typeface="Calibri"/>
              <a:cs typeface="Calibri"/>
              <a:sym typeface="Calibri"/>
            </a:endParaRPr>
          </a:p>
          <a:p>
            <a:pPr marL="285744" marR="0" lvl="0" indent="-196846" algn="l" defTabSz="1219170" rtl="0" eaLnBrk="1" fontAlgn="auto" latinLnBrk="0" hangingPunct="1">
              <a:lnSpc>
                <a:spcPct val="100000"/>
              </a:lnSpc>
              <a:spcBef>
                <a:spcPts val="0"/>
              </a:spcBef>
              <a:spcAft>
                <a:spcPts val="0"/>
              </a:spcAft>
              <a:buClr>
                <a:srgbClr val="0D0F41"/>
              </a:buClr>
              <a:buSzPts val="1400"/>
              <a:buFontTx/>
              <a:buNone/>
              <a:tabLst/>
              <a:defRPr/>
            </a:pPr>
            <a:endParaRPr kumimoji="0" sz="1400" b="0" i="0" u="none" strike="noStrike" kern="0" cap="none" spc="0" normalizeH="0" baseline="0" noProof="0" dirty="0">
              <a:ln>
                <a:noFill/>
              </a:ln>
              <a:solidFill>
                <a:srgbClr val="0D0F41"/>
              </a:solidFill>
              <a:effectLst/>
              <a:uLnTx/>
              <a:uFillTx/>
              <a:latin typeface="Calibri"/>
              <a:ea typeface="Calibri"/>
              <a:cs typeface="Calibri"/>
              <a:sym typeface="Calibri"/>
            </a:endParaRPr>
          </a:p>
          <a:p>
            <a:pPr marL="285744" marR="0" lvl="0" indent="-196846" algn="l" defTabSz="1219170" rtl="0" eaLnBrk="1" fontAlgn="auto" latinLnBrk="0" hangingPunct="1">
              <a:lnSpc>
                <a:spcPct val="100000"/>
              </a:lnSpc>
              <a:spcBef>
                <a:spcPts val="0"/>
              </a:spcBef>
              <a:spcAft>
                <a:spcPts val="0"/>
              </a:spcAft>
              <a:buClr>
                <a:srgbClr val="0D0F41"/>
              </a:buClr>
              <a:buSzPts val="1400"/>
              <a:buFontTx/>
              <a:buNone/>
              <a:tabLst/>
              <a:defRPr/>
            </a:pPr>
            <a:endParaRPr kumimoji="0" sz="1400" b="0" i="0" u="none" strike="noStrike" kern="0" cap="none" spc="0" normalizeH="0" baseline="0" noProof="0" dirty="0">
              <a:ln>
                <a:noFill/>
              </a:ln>
              <a:solidFill>
                <a:srgbClr val="0D0F41"/>
              </a:solidFill>
              <a:effectLst/>
              <a:uLnTx/>
              <a:uFillTx/>
              <a:latin typeface="Calibri"/>
              <a:ea typeface="Calibri"/>
              <a:cs typeface="Calibri"/>
              <a:sym typeface="Calibri"/>
            </a:endParaRPr>
          </a:p>
          <a:p>
            <a:pPr marL="285744" marR="0" lvl="0" indent="-196846" algn="l" defTabSz="1219170" rtl="0" eaLnBrk="1" fontAlgn="auto" latinLnBrk="0" hangingPunct="1">
              <a:lnSpc>
                <a:spcPct val="100000"/>
              </a:lnSpc>
              <a:spcBef>
                <a:spcPts val="0"/>
              </a:spcBef>
              <a:spcAft>
                <a:spcPts val="0"/>
              </a:spcAft>
              <a:buClr>
                <a:srgbClr val="0D0F41"/>
              </a:buClr>
              <a:buSzPts val="1400"/>
              <a:buFontTx/>
              <a:buNone/>
              <a:tabLst/>
              <a:defRPr/>
            </a:pPr>
            <a:endParaRPr kumimoji="0" sz="1400" b="0" i="0" u="none" strike="noStrike" kern="0" cap="none" spc="0" normalizeH="0" baseline="0" noProof="0" dirty="0">
              <a:ln>
                <a:noFill/>
              </a:ln>
              <a:solidFill>
                <a:srgbClr val="0D0F41"/>
              </a:solidFill>
              <a:effectLst/>
              <a:uLnTx/>
              <a:uFillTx/>
              <a:latin typeface="Calibri"/>
              <a:ea typeface="Calibri"/>
              <a:cs typeface="Calibri"/>
              <a:sym typeface="Calibri"/>
            </a:endParaRPr>
          </a:p>
          <a:p>
            <a:pPr marL="285744" marR="0" lvl="0" indent="-196846" algn="l" defTabSz="1219170" rtl="0" eaLnBrk="1" fontAlgn="auto" latinLnBrk="0" hangingPunct="1">
              <a:lnSpc>
                <a:spcPct val="100000"/>
              </a:lnSpc>
              <a:spcBef>
                <a:spcPts val="0"/>
              </a:spcBef>
              <a:spcAft>
                <a:spcPts val="0"/>
              </a:spcAft>
              <a:buClr>
                <a:srgbClr val="0D0F41"/>
              </a:buClr>
              <a:buSzPts val="1400"/>
              <a:buFontTx/>
              <a:buNone/>
              <a:tabLst/>
              <a:defRPr/>
            </a:pPr>
            <a:endParaRPr kumimoji="0" sz="1400" b="0" i="0" u="none" strike="noStrike" kern="0" cap="none" spc="0" normalizeH="0" baseline="0" noProof="0" dirty="0">
              <a:ln>
                <a:noFill/>
              </a:ln>
              <a:solidFill>
                <a:srgbClr val="0D0F41"/>
              </a:solidFill>
              <a:effectLst/>
              <a:uLnTx/>
              <a:uFillTx/>
              <a:latin typeface="Calibri"/>
              <a:ea typeface="Calibri"/>
              <a:cs typeface="Calibri"/>
              <a:sym typeface="Calibri"/>
            </a:endParaRPr>
          </a:p>
          <a:p>
            <a:pPr marL="285744" marR="0" lvl="0" indent="-196846" algn="l" defTabSz="1219170" rtl="0" eaLnBrk="1" fontAlgn="auto" latinLnBrk="0" hangingPunct="1">
              <a:lnSpc>
                <a:spcPct val="100000"/>
              </a:lnSpc>
              <a:spcBef>
                <a:spcPts val="0"/>
              </a:spcBef>
              <a:spcAft>
                <a:spcPts val="0"/>
              </a:spcAft>
              <a:buClr>
                <a:srgbClr val="0D0F41"/>
              </a:buClr>
              <a:buSzPts val="1400"/>
              <a:buFontTx/>
              <a:buNone/>
              <a:tabLst/>
              <a:defRPr/>
            </a:pPr>
            <a:endParaRPr kumimoji="0" sz="1400" b="0" i="0" u="none" strike="noStrike" kern="0" cap="none" spc="0" normalizeH="0" baseline="0" noProof="0" dirty="0">
              <a:ln>
                <a:noFill/>
              </a:ln>
              <a:solidFill>
                <a:srgbClr val="0D0F41"/>
              </a:solidFill>
              <a:effectLst/>
              <a:uLnTx/>
              <a:uFillTx/>
              <a:latin typeface="Calibri"/>
              <a:ea typeface="Calibri"/>
              <a:cs typeface="Calibri"/>
              <a:sym typeface="Calibri"/>
            </a:endParaRPr>
          </a:p>
          <a:p>
            <a:pPr marL="0" marR="0" lvl="0" indent="0" algn="l" defTabSz="1219170" rtl="0" eaLnBrk="1" fontAlgn="auto" latinLnBrk="0" hangingPunct="1">
              <a:lnSpc>
                <a:spcPct val="100000"/>
              </a:lnSpc>
              <a:spcBef>
                <a:spcPts val="0"/>
              </a:spcBef>
              <a:spcAft>
                <a:spcPts val="0"/>
              </a:spcAft>
              <a:buClr>
                <a:srgbClr val="0D0F41"/>
              </a:buClr>
              <a:buSzPts val="1400"/>
              <a:buFontTx/>
              <a:buNone/>
              <a:tabLst/>
              <a:defRPr/>
            </a:pPr>
            <a:endParaRPr kumimoji="0" sz="1100" b="0" i="0" u="none" strike="noStrike" kern="0" cap="none" spc="0" normalizeH="0" baseline="0" noProof="0" dirty="0">
              <a:ln>
                <a:noFill/>
              </a:ln>
              <a:solidFill>
                <a:srgbClr val="0D0F41"/>
              </a:solidFill>
              <a:effectLst/>
              <a:uLnTx/>
              <a:uFillTx/>
              <a:latin typeface="Calibri"/>
              <a:ea typeface="Calibri"/>
              <a:cs typeface="Calibri"/>
              <a:sym typeface="Calibri"/>
            </a:endParaRPr>
          </a:p>
          <a:p>
            <a:pPr marL="285744" marR="0" lvl="0" indent="-196846" algn="l" defTabSz="1219170" rtl="0" eaLnBrk="1" fontAlgn="auto" latinLnBrk="0" hangingPunct="1">
              <a:lnSpc>
                <a:spcPct val="100000"/>
              </a:lnSpc>
              <a:spcBef>
                <a:spcPts val="0"/>
              </a:spcBef>
              <a:spcAft>
                <a:spcPts val="0"/>
              </a:spcAft>
              <a:buClr>
                <a:srgbClr val="0D0F41"/>
              </a:buClr>
              <a:buSzPts val="1400"/>
              <a:buFontTx/>
              <a:buNone/>
              <a:tabLst/>
              <a:defRPr/>
            </a:pPr>
            <a:endParaRPr kumimoji="0" sz="1400" b="0" i="0" u="none" strike="noStrike" kern="0" cap="none" spc="0" normalizeH="0" baseline="0" noProof="0" dirty="0">
              <a:ln>
                <a:noFill/>
              </a:ln>
              <a:solidFill>
                <a:srgbClr val="0D0F41"/>
              </a:solidFill>
              <a:effectLst/>
              <a:uLnTx/>
              <a:uFillTx/>
              <a:latin typeface="Calibri"/>
              <a:ea typeface="Calibri"/>
              <a:cs typeface="Calibri"/>
              <a:sym typeface="Calibri"/>
            </a:endParaRPr>
          </a:p>
        </p:txBody>
      </p:sp>
      <p:sp>
        <p:nvSpPr>
          <p:cNvPr id="99" name="Google Shape;99;p13"/>
          <p:cNvSpPr txBox="1"/>
          <p:nvPr/>
        </p:nvSpPr>
        <p:spPr>
          <a:xfrm>
            <a:off x="2537166" y="5806190"/>
            <a:ext cx="2118167" cy="430887"/>
          </a:xfrm>
          <a:prstGeom prst="rect">
            <a:avLst/>
          </a:prstGeom>
          <a:noFill/>
          <a:ln>
            <a:noFill/>
          </a:ln>
        </p:spPr>
        <p:txBody>
          <a:bodyPr spcFirstLastPara="1" wrap="square" lIns="91425" tIns="45700" rIns="91425" bIns="45700" anchor="t"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US" sz="1400" b="1" i="0" u="none" strike="noStrike" kern="0" cap="none" spc="0" normalizeH="0" baseline="0" noProof="0" dirty="0">
                <a:ln>
                  <a:noFill/>
                </a:ln>
                <a:solidFill>
                  <a:srgbClr val="0D0F41"/>
                </a:solidFill>
                <a:effectLst/>
                <a:uLnTx/>
                <a:uFillTx/>
                <a:latin typeface="Calibri"/>
                <a:ea typeface="Calibri"/>
                <a:cs typeface="Calibri"/>
                <a:sym typeface="Calibri"/>
              </a:rPr>
              <a:t>What are we doing? </a:t>
            </a:r>
            <a:endParaRPr kumimoji="0" sz="1800" b="0" i="0" u="none" strike="noStrike" kern="0" cap="none" spc="0" normalizeH="0" baseline="0" noProof="0" dirty="0">
              <a:ln>
                <a:noFill/>
              </a:ln>
              <a:solidFill>
                <a:srgbClr val="000000"/>
              </a:solidFill>
              <a:effectLst/>
              <a:uLnTx/>
              <a:uFillTx/>
              <a:latin typeface="Arial"/>
              <a:ea typeface="+mn-ea"/>
              <a:cs typeface="Arial"/>
              <a:sym typeface="Arial"/>
            </a:endParaRPr>
          </a:p>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US" sz="1400" b="1" i="0" u="none" strike="noStrike" kern="0" cap="none" spc="0" normalizeH="0" baseline="0" noProof="0" dirty="0">
                <a:ln>
                  <a:noFill/>
                </a:ln>
                <a:solidFill>
                  <a:srgbClr val="0D0F41"/>
                </a:solidFill>
                <a:effectLst/>
                <a:uLnTx/>
                <a:uFillTx/>
                <a:latin typeface="Calibri"/>
                <a:ea typeface="Calibri"/>
                <a:cs typeface="Calibri"/>
                <a:sym typeface="Calibri"/>
              </a:rPr>
              <a:t>What do we want to be doing?</a:t>
            </a:r>
            <a:endParaRPr kumimoji="0" sz="1800" b="0" i="0" u="none" strike="noStrike" kern="0" cap="none" spc="0" normalizeH="0" baseline="0" noProof="0" dirty="0">
              <a:ln>
                <a:noFill/>
              </a:ln>
              <a:solidFill>
                <a:srgbClr val="000000"/>
              </a:solidFill>
              <a:effectLst/>
              <a:uLnTx/>
              <a:uFillTx/>
              <a:latin typeface="Arial"/>
              <a:ea typeface="+mn-ea"/>
              <a:cs typeface="Arial"/>
              <a:sym typeface="Arial"/>
            </a:endParaRPr>
          </a:p>
        </p:txBody>
      </p:sp>
      <p:sp>
        <p:nvSpPr>
          <p:cNvPr id="100" name="Google Shape;100;p13"/>
          <p:cNvSpPr txBox="1"/>
          <p:nvPr/>
        </p:nvSpPr>
        <p:spPr>
          <a:xfrm>
            <a:off x="3436099" y="108759"/>
            <a:ext cx="2629267" cy="261611"/>
          </a:xfrm>
          <a:prstGeom prst="rect">
            <a:avLst/>
          </a:prstGeom>
          <a:noFill/>
          <a:ln>
            <a:noFill/>
          </a:ln>
        </p:spPr>
        <p:txBody>
          <a:bodyPr spcFirstLastPara="1" wrap="square" lIns="91425" tIns="45700" rIns="91425" bIns="45700" anchor="t"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US" sz="1400" b="1" i="0" u="none" strike="noStrike" kern="0" cap="none" spc="0" normalizeH="0" baseline="0" noProof="0">
                <a:ln>
                  <a:noFill/>
                </a:ln>
                <a:solidFill>
                  <a:srgbClr val="0D0F41"/>
                </a:solidFill>
                <a:effectLst/>
                <a:uLnTx/>
                <a:uFillTx/>
                <a:latin typeface="Calibri"/>
                <a:ea typeface="Calibri"/>
                <a:cs typeface="Calibri"/>
                <a:sym typeface="Calibri"/>
              </a:rPr>
              <a:t>How do we sustain this?</a:t>
            </a:r>
            <a:endParaRPr kumimoji="0" sz="1800"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01" name="Google Shape;101;p13"/>
          <p:cNvSpPr txBox="1"/>
          <p:nvPr/>
        </p:nvSpPr>
        <p:spPr>
          <a:xfrm>
            <a:off x="1211649" y="2587561"/>
            <a:ext cx="2788396" cy="430888"/>
          </a:xfrm>
          <a:prstGeom prst="rect">
            <a:avLst/>
          </a:prstGeom>
          <a:noFill/>
          <a:ln>
            <a:noFill/>
          </a:ln>
        </p:spPr>
        <p:txBody>
          <a:bodyPr spcFirstLastPara="1" wrap="square" lIns="91425" tIns="45700" rIns="91425" bIns="45700" anchor="t"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US" sz="1400" b="1" i="0" u="none" strike="noStrike" kern="0" cap="none" spc="0" normalizeH="0" baseline="0" noProof="0" dirty="0">
                <a:ln>
                  <a:noFill/>
                </a:ln>
                <a:solidFill>
                  <a:srgbClr val="0D0F41"/>
                </a:solidFill>
                <a:effectLst/>
                <a:uLnTx/>
                <a:uFillTx/>
                <a:latin typeface="Calibri"/>
                <a:ea typeface="Calibri"/>
                <a:cs typeface="Calibri"/>
                <a:sym typeface="Calibri"/>
              </a:rPr>
              <a:t>How do we support staff  to</a:t>
            </a:r>
            <a:endParaRPr kumimoji="0" sz="1800" b="0" i="0" u="none" strike="noStrike" kern="0" cap="none" spc="0" normalizeH="0" baseline="0" noProof="0" dirty="0">
              <a:ln>
                <a:noFill/>
              </a:ln>
              <a:solidFill>
                <a:srgbClr val="000000"/>
              </a:solidFill>
              <a:effectLst/>
              <a:uLnTx/>
              <a:uFillTx/>
              <a:latin typeface="Arial"/>
              <a:ea typeface="+mn-ea"/>
              <a:cs typeface="Arial"/>
              <a:sym typeface="Arial"/>
            </a:endParaRPr>
          </a:p>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US" sz="1400" b="1" i="0" u="none" strike="noStrike" kern="0" cap="none" spc="0" normalizeH="0" baseline="0" noProof="0" dirty="0">
                <a:ln>
                  <a:noFill/>
                </a:ln>
                <a:solidFill>
                  <a:srgbClr val="0D0F41"/>
                </a:solidFill>
                <a:effectLst/>
                <a:uLnTx/>
                <a:uFillTx/>
                <a:latin typeface="Calibri"/>
                <a:ea typeface="Calibri"/>
                <a:cs typeface="Calibri"/>
                <a:sym typeface="Calibri"/>
              </a:rPr>
              <a:t> implement this with fidelity?</a:t>
            </a:r>
            <a:endParaRPr kumimoji="0" sz="1800" b="0" i="0" u="none" strike="noStrike" kern="0" cap="none" spc="0" normalizeH="0" baseline="0" noProof="0" dirty="0">
              <a:ln>
                <a:noFill/>
              </a:ln>
              <a:solidFill>
                <a:srgbClr val="000000"/>
              </a:solidFill>
              <a:effectLst/>
              <a:uLnTx/>
              <a:uFillTx/>
              <a:latin typeface="Arial"/>
              <a:ea typeface="+mn-ea"/>
              <a:cs typeface="Arial"/>
              <a:sym typeface="Arial"/>
            </a:endParaRPr>
          </a:p>
        </p:txBody>
      </p:sp>
      <p:cxnSp>
        <p:nvCxnSpPr>
          <p:cNvPr id="102" name="Google Shape;102;p13"/>
          <p:cNvCxnSpPr/>
          <p:nvPr/>
        </p:nvCxnSpPr>
        <p:spPr>
          <a:xfrm rot="10800000" flipH="1">
            <a:off x="2929861" y="2332916"/>
            <a:ext cx="1268251" cy="254643"/>
          </a:xfrm>
          <a:prstGeom prst="straightConnector1">
            <a:avLst/>
          </a:prstGeom>
          <a:noFill/>
          <a:ln w="19050" cap="flat" cmpd="sng">
            <a:solidFill>
              <a:schemeClr val="dk1"/>
            </a:solidFill>
            <a:prstDash val="solid"/>
            <a:miter lim="800000"/>
            <a:headEnd type="none" w="sm" len="sm"/>
            <a:tailEnd type="triangle" w="med" len="med"/>
          </a:ln>
        </p:spPr>
      </p:cxnSp>
      <p:cxnSp>
        <p:nvCxnSpPr>
          <p:cNvPr id="103" name="Google Shape;103;p13"/>
          <p:cNvCxnSpPr>
            <a:cxnSpLocks/>
          </p:cNvCxnSpPr>
          <p:nvPr/>
        </p:nvCxnSpPr>
        <p:spPr>
          <a:xfrm flipH="1">
            <a:off x="10047664" y="2254156"/>
            <a:ext cx="538581" cy="333405"/>
          </a:xfrm>
          <a:prstGeom prst="straightConnector1">
            <a:avLst/>
          </a:prstGeom>
          <a:noFill/>
          <a:ln w="19050" cap="flat" cmpd="sng">
            <a:solidFill>
              <a:schemeClr val="dk1"/>
            </a:solidFill>
            <a:prstDash val="solid"/>
            <a:miter lim="800000"/>
            <a:headEnd type="none" w="sm" len="sm"/>
            <a:tailEnd type="triangle" w="med" len="med"/>
          </a:ln>
        </p:spPr>
      </p:cxnSp>
      <p:cxnSp>
        <p:nvCxnSpPr>
          <p:cNvPr id="104" name="Google Shape;104;p13"/>
          <p:cNvCxnSpPr>
            <a:cxnSpLocks/>
          </p:cNvCxnSpPr>
          <p:nvPr/>
        </p:nvCxnSpPr>
        <p:spPr>
          <a:xfrm flipV="1">
            <a:off x="4994777" y="384642"/>
            <a:ext cx="1475354" cy="2127"/>
          </a:xfrm>
          <a:prstGeom prst="straightConnector1">
            <a:avLst/>
          </a:prstGeom>
          <a:noFill/>
          <a:ln w="19050" cap="flat" cmpd="sng">
            <a:solidFill>
              <a:schemeClr val="dk1"/>
            </a:solidFill>
            <a:prstDash val="solid"/>
            <a:miter lim="800000"/>
            <a:headEnd type="none" w="sm" len="sm"/>
            <a:tailEnd type="triangle" w="med" len="med"/>
          </a:ln>
        </p:spPr>
      </p:cxnSp>
      <p:cxnSp>
        <p:nvCxnSpPr>
          <p:cNvPr id="105" name="Google Shape;105;p13"/>
          <p:cNvCxnSpPr>
            <a:endCxn id="94" idx="1"/>
          </p:cNvCxnSpPr>
          <p:nvPr/>
        </p:nvCxnSpPr>
        <p:spPr>
          <a:xfrm>
            <a:off x="4343505" y="5938037"/>
            <a:ext cx="2142300" cy="438900"/>
          </a:xfrm>
          <a:prstGeom prst="straightConnector1">
            <a:avLst/>
          </a:prstGeom>
          <a:noFill/>
          <a:ln w="19050" cap="flat" cmpd="sng">
            <a:solidFill>
              <a:schemeClr val="dk1"/>
            </a:solidFill>
            <a:prstDash val="solid"/>
            <a:miter lim="800000"/>
            <a:headEnd type="none" w="sm" len="sm"/>
            <a:tailEnd type="triangle" w="med" len="med"/>
          </a:ln>
        </p:spPr>
      </p:cxnSp>
      <p:sp>
        <p:nvSpPr>
          <p:cNvPr id="106" name="Google Shape;106;p13"/>
          <p:cNvSpPr txBox="1"/>
          <p:nvPr/>
        </p:nvSpPr>
        <p:spPr>
          <a:xfrm>
            <a:off x="127351" y="3213075"/>
            <a:ext cx="2629200" cy="23985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l" defTabSz="1219170" rtl="0" eaLnBrk="1" fontAlgn="auto" latinLnBrk="0" hangingPunct="1">
              <a:lnSpc>
                <a:spcPct val="100000"/>
              </a:lnSpc>
              <a:spcBef>
                <a:spcPts val="0"/>
              </a:spcBef>
              <a:spcAft>
                <a:spcPts val="0"/>
              </a:spcAft>
              <a:buClr>
                <a:srgbClr val="0D0F41"/>
              </a:buClr>
              <a:buSzPts val="1400"/>
              <a:buFontTx/>
              <a:buNone/>
              <a:tabLst/>
              <a:defRPr/>
            </a:pPr>
            <a:r>
              <a:rPr kumimoji="0" lang="en-US" sz="1100" b="0" i="0" u="none" strike="noStrike" kern="0" cap="none" spc="0" normalizeH="0" baseline="0" noProof="0">
                <a:ln>
                  <a:noFill/>
                </a:ln>
                <a:solidFill>
                  <a:srgbClr val="0D0F41"/>
                </a:solidFill>
                <a:effectLst/>
                <a:uLnTx/>
                <a:uFillTx/>
                <a:latin typeface="Calibri"/>
                <a:ea typeface="Calibri"/>
                <a:cs typeface="Calibri"/>
                <a:sym typeface="Calibri"/>
              </a:rPr>
              <a:t>What is one highlight </a:t>
            </a:r>
            <a:endParaRPr kumimoji="0" sz="1100" b="0" i="0" u="none" strike="noStrike" kern="0" cap="none" spc="0" normalizeH="0" baseline="0" noProof="0">
              <a:ln>
                <a:noFill/>
              </a:ln>
              <a:solidFill>
                <a:srgbClr val="0D0F41"/>
              </a:solidFill>
              <a:effectLst/>
              <a:uLnTx/>
              <a:uFillTx/>
              <a:latin typeface="Calibri"/>
              <a:ea typeface="Calibri"/>
              <a:cs typeface="Calibri"/>
              <a:sym typeface="Calibri"/>
            </a:endParaRPr>
          </a:p>
          <a:p>
            <a:pPr marL="0" marR="0" lvl="0" indent="0" algn="l" defTabSz="1219170" rtl="0" eaLnBrk="1" fontAlgn="auto" latinLnBrk="0" hangingPunct="1">
              <a:lnSpc>
                <a:spcPct val="100000"/>
              </a:lnSpc>
              <a:spcBef>
                <a:spcPts val="0"/>
              </a:spcBef>
              <a:spcAft>
                <a:spcPts val="0"/>
              </a:spcAft>
              <a:buClr>
                <a:srgbClr val="0D0F41"/>
              </a:buClr>
              <a:buSzPts val="1400"/>
              <a:buFontTx/>
              <a:buNone/>
              <a:tabLst/>
              <a:defRPr/>
            </a:pPr>
            <a:r>
              <a:rPr kumimoji="0" lang="en-US" sz="1100" b="0" i="0" u="none" strike="noStrike" kern="0" cap="none" spc="0" normalizeH="0" baseline="0" noProof="0">
                <a:ln>
                  <a:noFill/>
                </a:ln>
                <a:solidFill>
                  <a:srgbClr val="0D0F41"/>
                </a:solidFill>
                <a:effectLst/>
                <a:uLnTx/>
                <a:uFillTx/>
                <a:latin typeface="Calibri"/>
                <a:ea typeface="Calibri"/>
                <a:cs typeface="Calibri"/>
                <a:sym typeface="Calibri"/>
              </a:rPr>
              <a:t>associated with this outcome?</a:t>
            </a:r>
            <a:endParaRPr kumimoji="0" sz="1100" b="0" i="0" u="none" strike="noStrike" kern="0" cap="none" spc="0" normalizeH="0" baseline="0" noProof="0">
              <a:ln>
                <a:noFill/>
              </a:ln>
              <a:solidFill>
                <a:srgbClr val="0D0F41"/>
              </a:solidFill>
              <a:effectLst/>
              <a:uLnTx/>
              <a:uFillTx/>
              <a:latin typeface="Calibri"/>
              <a:ea typeface="Calibri"/>
              <a:cs typeface="Calibri"/>
              <a:sym typeface="Calibri"/>
            </a:endParaRPr>
          </a:p>
          <a:p>
            <a:pPr marL="0" marR="0" lvl="0" indent="0" algn="l" defTabSz="1219170" rtl="0" eaLnBrk="1" fontAlgn="auto" latinLnBrk="0" hangingPunct="1">
              <a:lnSpc>
                <a:spcPct val="100000"/>
              </a:lnSpc>
              <a:spcBef>
                <a:spcPts val="0"/>
              </a:spcBef>
              <a:spcAft>
                <a:spcPts val="0"/>
              </a:spcAft>
              <a:buClr>
                <a:srgbClr val="0D0F41"/>
              </a:buClr>
              <a:buSzPts val="1400"/>
              <a:buFontTx/>
              <a:buNone/>
              <a:tabLst/>
              <a:defRPr/>
            </a:pPr>
            <a:endParaRPr kumimoji="0" sz="1100" b="0" i="0" u="none" strike="noStrike" kern="0" cap="none" spc="0" normalizeH="0" baseline="0" noProof="0">
              <a:ln>
                <a:noFill/>
              </a:ln>
              <a:solidFill>
                <a:srgbClr val="0D0F41"/>
              </a:solidFill>
              <a:effectLst/>
              <a:uLnTx/>
              <a:uFillTx/>
              <a:latin typeface="Calibri"/>
              <a:ea typeface="Calibri"/>
              <a:cs typeface="Calibri"/>
              <a:sym typeface="Calibri"/>
            </a:endParaRPr>
          </a:p>
          <a:p>
            <a:pPr marL="0" marR="0" lvl="0" indent="0" algn="l" defTabSz="1219170" rtl="0" eaLnBrk="1" fontAlgn="auto" latinLnBrk="0" hangingPunct="1">
              <a:lnSpc>
                <a:spcPct val="100000"/>
              </a:lnSpc>
              <a:spcBef>
                <a:spcPts val="0"/>
              </a:spcBef>
              <a:spcAft>
                <a:spcPts val="0"/>
              </a:spcAft>
              <a:buClr>
                <a:srgbClr val="0D0F41"/>
              </a:buClr>
              <a:buSzPts val="1400"/>
              <a:buFontTx/>
              <a:buNone/>
              <a:tabLst/>
              <a:defRPr/>
            </a:pPr>
            <a:r>
              <a:rPr kumimoji="0" lang="en-US" sz="1100" b="0" i="0" u="none" strike="noStrike" kern="0" cap="none" spc="0" normalizeH="0" baseline="0" noProof="0">
                <a:ln>
                  <a:noFill/>
                </a:ln>
                <a:solidFill>
                  <a:srgbClr val="0D0F41"/>
                </a:solidFill>
                <a:effectLst/>
                <a:uLnTx/>
                <a:uFillTx/>
                <a:latin typeface="Calibri"/>
                <a:ea typeface="Calibri"/>
                <a:cs typeface="Calibri"/>
                <a:sym typeface="Calibri"/>
              </a:rPr>
              <a:t>__________________________________</a:t>
            </a:r>
            <a:endParaRPr kumimoji="0" sz="1100" b="0" i="0" u="none" strike="noStrike" kern="0" cap="none" spc="0" normalizeH="0" baseline="0" noProof="0">
              <a:ln>
                <a:noFill/>
              </a:ln>
              <a:solidFill>
                <a:srgbClr val="0D0F41"/>
              </a:solidFill>
              <a:effectLst/>
              <a:uLnTx/>
              <a:uFillTx/>
              <a:latin typeface="Calibri"/>
              <a:ea typeface="Calibri"/>
              <a:cs typeface="Calibri"/>
              <a:sym typeface="Calibri"/>
            </a:endParaRPr>
          </a:p>
          <a:p>
            <a:pPr marL="0" marR="0" lvl="0" indent="0" algn="l" defTabSz="1219170" rtl="0" eaLnBrk="1" fontAlgn="auto" latinLnBrk="0" hangingPunct="1">
              <a:lnSpc>
                <a:spcPct val="100000"/>
              </a:lnSpc>
              <a:spcBef>
                <a:spcPts val="0"/>
              </a:spcBef>
              <a:spcAft>
                <a:spcPts val="0"/>
              </a:spcAft>
              <a:buClr>
                <a:srgbClr val="0D0F41"/>
              </a:buClr>
              <a:buSzPts val="1400"/>
              <a:buFontTx/>
              <a:buNone/>
              <a:tabLst/>
              <a:defRPr/>
            </a:pPr>
            <a:endParaRPr kumimoji="0" sz="1100" b="0" i="0" u="none" strike="noStrike" kern="0" cap="none" spc="0" normalizeH="0" baseline="0" noProof="0">
              <a:ln>
                <a:noFill/>
              </a:ln>
              <a:solidFill>
                <a:srgbClr val="0D0F41"/>
              </a:solidFill>
              <a:effectLst/>
              <a:uLnTx/>
              <a:uFillTx/>
              <a:latin typeface="Calibri"/>
              <a:ea typeface="Calibri"/>
              <a:cs typeface="Calibri"/>
              <a:sym typeface="Calibri"/>
            </a:endParaRPr>
          </a:p>
          <a:p>
            <a:pPr marL="0" marR="0" lvl="0" indent="0" algn="l" defTabSz="1219170" rtl="0" eaLnBrk="1" fontAlgn="auto" latinLnBrk="0" hangingPunct="1">
              <a:lnSpc>
                <a:spcPct val="100000"/>
              </a:lnSpc>
              <a:spcBef>
                <a:spcPts val="0"/>
              </a:spcBef>
              <a:spcAft>
                <a:spcPts val="0"/>
              </a:spcAft>
              <a:buClr>
                <a:srgbClr val="0D0F41"/>
              </a:buClr>
              <a:buSzPts val="1400"/>
              <a:buFontTx/>
              <a:buNone/>
              <a:tabLst/>
              <a:defRPr/>
            </a:pPr>
            <a:r>
              <a:rPr kumimoji="0" lang="en-US" sz="1100" b="0" i="0" u="none" strike="noStrike" kern="0" cap="none" spc="0" normalizeH="0" baseline="0" noProof="0">
                <a:ln>
                  <a:noFill/>
                </a:ln>
                <a:solidFill>
                  <a:srgbClr val="0D0F41"/>
                </a:solidFill>
                <a:effectLst/>
                <a:uLnTx/>
                <a:uFillTx/>
                <a:latin typeface="Calibri"/>
                <a:ea typeface="Calibri"/>
                <a:cs typeface="Calibri"/>
                <a:sym typeface="Calibri"/>
              </a:rPr>
              <a:t>__________________________________</a:t>
            </a:r>
            <a:endParaRPr kumimoji="0" sz="1100" b="0" i="0" u="none" strike="noStrike" kern="0" cap="none" spc="0" normalizeH="0" baseline="0" noProof="0">
              <a:ln>
                <a:noFill/>
              </a:ln>
              <a:solidFill>
                <a:srgbClr val="0D0F41"/>
              </a:solidFill>
              <a:effectLst/>
              <a:uLnTx/>
              <a:uFillTx/>
              <a:latin typeface="Calibri"/>
              <a:ea typeface="Calibri"/>
              <a:cs typeface="Calibri"/>
              <a:sym typeface="Calibri"/>
            </a:endParaRPr>
          </a:p>
          <a:p>
            <a:pPr marL="0" marR="0" lvl="0" indent="0" algn="l" defTabSz="1219170" rtl="0" eaLnBrk="1" fontAlgn="auto" latinLnBrk="0" hangingPunct="1">
              <a:lnSpc>
                <a:spcPct val="100000"/>
              </a:lnSpc>
              <a:spcBef>
                <a:spcPts val="0"/>
              </a:spcBef>
              <a:spcAft>
                <a:spcPts val="0"/>
              </a:spcAft>
              <a:buClr>
                <a:srgbClr val="0D0F41"/>
              </a:buClr>
              <a:buSzPts val="1400"/>
              <a:buFontTx/>
              <a:buNone/>
              <a:tabLst/>
              <a:defRPr/>
            </a:pPr>
            <a:endParaRPr kumimoji="0" sz="1100" b="0" i="0" u="none" strike="noStrike" kern="0" cap="none" spc="0" normalizeH="0" baseline="0" noProof="0">
              <a:ln>
                <a:noFill/>
              </a:ln>
              <a:solidFill>
                <a:srgbClr val="0D0F41"/>
              </a:solidFill>
              <a:effectLst/>
              <a:uLnTx/>
              <a:uFillTx/>
              <a:latin typeface="Calibri"/>
              <a:ea typeface="Calibri"/>
              <a:cs typeface="Calibri"/>
              <a:sym typeface="Calibri"/>
            </a:endParaRPr>
          </a:p>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r>
              <a:rPr kumimoji="0" lang="en-US" sz="1100" b="0" i="0" u="none" strike="noStrike" kern="0" cap="none" spc="0" normalizeH="0" baseline="0" noProof="0">
                <a:ln>
                  <a:noFill/>
                </a:ln>
                <a:solidFill>
                  <a:srgbClr val="0D0F41"/>
                </a:solidFill>
                <a:effectLst/>
                <a:uLnTx/>
                <a:uFillTx/>
                <a:latin typeface="Calibri"/>
                <a:ea typeface="Calibri"/>
                <a:cs typeface="Calibri"/>
                <a:sym typeface="Calibri"/>
              </a:rPr>
              <a:t>What is one lesson learned?</a:t>
            </a:r>
            <a:endParaRPr kumimoji="0" sz="1100" b="0" i="0" u="none" strike="noStrike" kern="0" cap="none" spc="0" normalizeH="0" baseline="0" noProof="0">
              <a:ln>
                <a:noFill/>
              </a:ln>
              <a:solidFill>
                <a:srgbClr val="0D0F41"/>
              </a:solidFill>
              <a:effectLst/>
              <a:uLnTx/>
              <a:uFillTx/>
              <a:latin typeface="Calibri"/>
              <a:ea typeface="Calibri"/>
              <a:cs typeface="Calibri"/>
              <a:sym typeface="Calibri"/>
            </a:endParaRPr>
          </a:p>
          <a:p>
            <a:pPr marL="0" marR="0" lvl="0" indent="0" algn="l" defTabSz="1219170" rtl="0" eaLnBrk="1" fontAlgn="auto" latinLnBrk="0" hangingPunct="1">
              <a:lnSpc>
                <a:spcPct val="100000"/>
              </a:lnSpc>
              <a:spcBef>
                <a:spcPts val="0"/>
              </a:spcBef>
              <a:spcAft>
                <a:spcPts val="0"/>
              </a:spcAft>
              <a:buClr>
                <a:srgbClr val="0D0F41"/>
              </a:buClr>
              <a:buSzPts val="1400"/>
              <a:buFontTx/>
              <a:buNone/>
              <a:tabLst/>
              <a:defRPr/>
            </a:pPr>
            <a:endParaRPr kumimoji="0" sz="1100" b="0" i="0" u="none" strike="noStrike" kern="0" cap="none" spc="0" normalizeH="0" baseline="0" noProof="0">
              <a:ln>
                <a:noFill/>
              </a:ln>
              <a:solidFill>
                <a:srgbClr val="0D0F41"/>
              </a:solidFill>
              <a:effectLst/>
              <a:uLnTx/>
              <a:uFillTx/>
              <a:latin typeface="Calibri"/>
              <a:ea typeface="Calibri"/>
              <a:cs typeface="Calibri"/>
              <a:sym typeface="Calibri"/>
            </a:endParaRPr>
          </a:p>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r>
              <a:rPr kumimoji="0" lang="en-US" sz="1100" b="0" i="0" u="none" strike="noStrike" kern="0" cap="none" spc="0" normalizeH="0" baseline="0" noProof="0">
                <a:ln>
                  <a:noFill/>
                </a:ln>
                <a:solidFill>
                  <a:srgbClr val="0D0F41"/>
                </a:solidFill>
                <a:effectLst/>
                <a:uLnTx/>
                <a:uFillTx/>
                <a:latin typeface="Calibri"/>
                <a:ea typeface="Calibri"/>
                <a:cs typeface="Calibri"/>
                <a:sym typeface="Calibri"/>
              </a:rPr>
              <a:t>__________________________________</a:t>
            </a:r>
            <a:endParaRPr kumimoji="0" sz="1100" b="0" i="0" u="none" strike="noStrike" kern="0" cap="none" spc="0" normalizeH="0" baseline="0" noProof="0">
              <a:ln>
                <a:noFill/>
              </a:ln>
              <a:solidFill>
                <a:srgbClr val="0D0F41"/>
              </a:solidFill>
              <a:effectLst/>
              <a:uLnTx/>
              <a:uFillTx/>
              <a:latin typeface="Calibri"/>
              <a:ea typeface="Calibri"/>
              <a:cs typeface="Calibri"/>
              <a:sym typeface="Calibri"/>
            </a:endParaRPr>
          </a:p>
          <a:p>
            <a:pPr marL="0" marR="0" lvl="0" indent="0" algn="l" defTabSz="1219170" rtl="0" eaLnBrk="1" fontAlgn="auto" latinLnBrk="0" hangingPunct="1">
              <a:lnSpc>
                <a:spcPct val="100000"/>
              </a:lnSpc>
              <a:spcBef>
                <a:spcPts val="0"/>
              </a:spcBef>
              <a:spcAft>
                <a:spcPts val="0"/>
              </a:spcAft>
              <a:buClr>
                <a:srgbClr val="0D0F41"/>
              </a:buClr>
              <a:buSzPts val="1400"/>
              <a:buFontTx/>
              <a:buNone/>
              <a:tabLst/>
              <a:defRPr/>
            </a:pPr>
            <a:endParaRPr kumimoji="0" sz="1100" b="0" i="0" u="none" strike="noStrike" kern="0" cap="none" spc="0" normalizeH="0" baseline="0" noProof="0">
              <a:ln>
                <a:noFill/>
              </a:ln>
              <a:solidFill>
                <a:srgbClr val="0D0F41"/>
              </a:solidFill>
              <a:effectLst/>
              <a:uLnTx/>
              <a:uFillTx/>
              <a:latin typeface="Calibri"/>
              <a:ea typeface="Calibri"/>
              <a:cs typeface="Calibri"/>
              <a:sym typeface="Calibri"/>
            </a:endParaRPr>
          </a:p>
          <a:p>
            <a:pPr marL="0" marR="0" lvl="0" indent="0" algn="l" defTabSz="1219170" rtl="0" eaLnBrk="1" fontAlgn="auto" latinLnBrk="0" hangingPunct="1">
              <a:lnSpc>
                <a:spcPct val="100000"/>
              </a:lnSpc>
              <a:spcBef>
                <a:spcPts val="0"/>
              </a:spcBef>
              <a:spcAft>
                <a:spcPts val="0"/>
              </a:spcAft>
              <a:buClr>
                <a:srgbClr val="0D0F41"/>
              </a:buClr>
              <a:buSzPts val="1400"/>
              <a:buFontTx/>
              <a:buNone/>
              <a:tabLst/>
              <a:defRPr/>
            </a:pPr>
            <a:r>
              <a:rPr kumimoji="0" lang="en-US" sz="1100" b="0" i="0" u="none" strike="noStrike" kern="0" cap="none" spc="0" normalizeH="0" baseline="0" noProof="0">
                <a:ln>
                  <a:noFill/>
                </a:ln>
                <a:solidFill>
                  <a:srgbClr val="0D0F41"/>
                </a:solidFill>
                <a:effectLst/>
                <a:uLnTx/>
                <a:uFillTx/>
                <a:latin typeface="Calibri"/>
                <a:ea typeface="Calibri"/>
                <a:cs typeface="Calibri"/>
                <a:sym typeface="Calibri"/>
              </a:rPr>
              <a:t>__________________________________</a:t>
            </a:r>
            <a:endParaRPr kumimoji="0" sz="1400" b="0" i="0" u="none" strike="noStrike" kern="0" cap="none" spc="0" normalizeH="0" baseline="0" noProof="0">
              <a:ln>
                <a:noFill/>
              </a:ln>
              <a:solidFill>
                <a:srgbClr val="0D0F41"/>
              </a:solidFill>
              <a:effectLst/>
              <a:uLnTx/>
              <a:uFillTx/>
              <a:latin typeface="Calibri"/>
              <a:ea typeface="Calibri"/>
              <a:cs typeface="Calibri"/>
              <a:sym typeface="Calibri"/>
            </a:endParaRPr>
          </a:p>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3864932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6"/>
          <p:cNvSpPr/>
          <p:nvPr/>
        </p:nvSpPr>
        <p:spPr>
          <a:xfrm>
            <a:off x="3773171" y="133387"/>
            <a:ext cx="6783200" cy="6696000"/>
          </a:xfrm>
          <a:prstGeom prst="ellipse">
            <a:avLst/>
          </a:prstGeom>
          <a:solidFill>
            <a:schemeClr val="lt1"/>
          </a:solidFill>
          <a:ln w="63500" cap="flat" cmpd="sng">
            <a:solidFill>
              <a:srgbClr val="333399"/>
            </a:solidFill>
            <a:prstDash val="solid"/>
            <a:round/>
            <a:headEnd type="none" w="sm" len="sm"/>
            <a:tailEnd type="none" w="sm" len="sm"/>
          </a:ln>
        </p:spPr>
        <p:txBody>
          <a:bodyPr spcFirstLastPara="1" wrap="square" lIns="91433" tIns="45700" rIns="91433" bIns="4570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sz="1600" b="1" i="0" u="none" strike="noStrike" kern="0" cap="none" spc="0" normalizeH="0" baseline="0" noProof="0">
              <a:ln>
                <a:noFill/>
              </a:ln>
              <a:solidFill>
                <a:srgbClr val="0D0F41"/>
              </a:solidFill>
              <a:effectLst/>
              <a:uLnTx/>
              <a:uFillTx/>
              <a:latin typeface="Calibri"/>
              <a:ea typeface="Calibri"/>
              <a:cs typeface="Calibri"/>
              <a:sym typeface="Calibri"/>
            </a:endParaRPr>
          </a:p>
        </p:txBody>
      </p:sp>
      <p:sp>
        <p:nvSpPr>
          <p:cNvPr id="137" name="Google Shape;137;p26"/>
          <p:cNvSpPr/>
          <p:nvPr/>
        </p:nvSpPr>
        <p:spPr>
          <a:xfrm>
            <a:off x="5390829" y="3179241"/>
            <a:ext cx="3547600" cy="3570000"/>
          </a:xfrm>
          <a:prstGeom prst="ellipse">
            <a:avLst/>
          </a:prstGeom>
          <a:solidFill>
            <a:srgbClr val="3366FF">
              <a:alpha val="24710"/>
            </a:srgbClr>
          </a:solidFill>
          <a:ln w="63500" cap="flat" cmpd="sng">
            <a:solidFill>
              <a:srgbClr val="3366FF"/>
            </a:solidFill>
            <a:prstDash val="solid"/>
            <a:round/>
            <a:headEnd type="none" w="sm" len="sm"/>
            <a:tailEnd type="none" w="sm" len="sm"/>
          </a:ln>
        </p:spPr>
        <p:txBody>
          <a:bodyPr spcFirstLastPara="1" wrap="square" lIns="91433" tIns="45700" rIns="91433" bIns="4570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sz="2000" b="1" i="0" u="none" strike="noStrike" kern="0" cap="none" spc="0" normalizeH="0" baseline="0" noProof="0">
              <a:ln>
                <a:noFill/>
              </a:ln>
              <a:solidFill>
                <a:srgbClr val="0D0F41"/>
              </a:solidFill>
              <a:effectLst/>
              <a:uLnTx/>
              <a:uFillTx/>
              <a:latin typeface="Calibri"/>
              <a:ea typeface="Calibri"/>
              <a:cs typeface="Calibri"/>
              <a:sym typeface="Calibri"/>
            </a:endParaRPr>
          </a:p>
        </p:txBody>
      </p:sp>
      <p:sp>
        <p:nvSpPr>
          <p:cNvPr id="138" name="Google Shape;138;p26"/>
          <p:cNvSpPr/>
          <p:nvPr/>
        </p:nvSpPr>
        <p:spPr>
          <a:xfrm>
            <a:off x="6601383" y="1159971"/>
            <a:ext cx="3734800" cy="3350800"/>
          </a:xfrm>
          <a:prstGeom prst="ellipse">
            <a:avLst/>
          </a:prstGeom>
          <a:solidFill>
            <a:srgbClr val="B2ECC4">
              <a:alpha val="24710"/>
            </a:srgbClr>
          </a:solidFill>
          <a:ln w="63500" cap="flat" cmpd="sng">
            <a:solidFill>
              <a:srgbClr val="B2ECC4"/>
            </a:solidFill>
            <a:prstDash val="solid"/>
            <a:round/>
            <a:headEnd type="none" w="sm" len="sm"/>
            <a:tailEnd type="none" w="sm" len="sm"/>
          </a:ln>
        </p:spPr>
        <p:txBody>
          <a:bodyPr spcFirstLastPara="1" wrap="square" lIns="91433" tIns="45700" rIns="91433" bIns="4570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sz="1600" b="1" i="0" u="none" strike="noStrike" kern="0" cap="none" spc="0" normalizeH="0" baseline="0" noProof="0">
              <a:ln>
                <a:noFill/>
              </a:ln>
              <a:solidFill>
                <a:srgbClr val="0D0F41"/>
              </a:solidFill>
              <a:effectLst/>
              <a:uLnTx/>
              <a:uFillTx/>
              <a:latin typeface="Calibri"/>
              <a:ea typeface="Calibri"/>
              <a:cs typeface="Calibri"/>
              <a:sym typeface="Calibri"/>
            </a:endParaRPr>
          </a:p>
        </p:txBody>
      </p:sp>
      <p:sp>
        <p:nvSpPr>
          <p:cNvPr id="139" name="Google Shape;139;p26"/>
          <p:cNvSpPr/>
          <p:nvPr/>
        </p:nvSpPr>
        <p:spPr>
          <a:xfrm>
            <a:off x="4000044" y="1056717"/>
            <a:ext cx="3547600" cy="3454400"/>
          </a:xfrm>
          <a:prstGeom prst="ellipse">
            <a:avLst/>
          </a:prstGeom>
          <a:solidFill>
            <a:srgbClr val="FF99CC">
              <a:alpha val="24710"/>
            </a:srgbClr>
          </a:solidFill>
          <a:ln w="63500" cap="flat" cmpd="sng">
            <a:solidFill>
              <a:srgbClr val="FF99CC"/>
            </a:solidFill>
            <a:prstDash val="solid"/>
            <a:round/>
            <a:headEnd type="none" w="sm" len="sm"/>
            <a:tailEnd type="none" w="sm" len="sm"/>
          </a:ln>
        </p:spPr>
        <p:txBody>
          <a:bodyPr spcFirstLastPara="1" wrap="square" lIns="91433" tIns="45700" rIns="91433" bIns="4570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sz="1600" b="1" i="0" u="none" strike="noStrike" kern="0" cap="none" spc="0" normalizeH="0" baseline="0" noProof="0">
              <a:ln>
                <a:noFill/>
              </a:ln>
              <a:solidFill>
                <a:srgbClr val="0D0F41"/>
              </a:solidFill>
              <a:effectLst/>
              <a:uLnTx/>
              <a:uFillTx/>
              <a:latin typeface="Calibri"/>
              <a:ea typeface="Calibri"/>
              <a:cs typeface="Calibri"/>
              <a:sym typeface="Calibri"/>
            </a:endParaRPr>
          </a:p>
        </p:txBody>
      </p:sp>
      <p:sp>
        <p:nvSpPr>
          <p:cNvPr id="140" name="Google Shape;140;p26"/>
          <p:cNvSpPr txBox="1"/>
          <p:nvPr/>
        </p:nvSpPr>
        <p:spPr>
          <a:xfrm rot="16200000">
            <a:off x="3737611" y="2504725"/>
            <a:ext cx="1148251" cy="399847"/>
          </a:xfrm>
          <a:prstGeom prst="rect">
            <a:avLst/>
          </a:prstGeom>
          <a:noFill/>
          <a:ln>
            <a:noFill/>
          </a:ln>
        </p:spPr>
        <p:txBody>
          <a:bodyPr spcFirstLastPara="1" wrap="square" lIns="91433" tIns="45700" rIns="91433" bIns="45700" anchor="t"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 sz="2000" b="1" i="0" u="none" strike="noStrike" kern="0" cap="none" spc="0" normalizeH="0" baseline="0" noProof="0" dirty="0">
                <a:ln>
                  <a:noFill/>
                </a:ln>
                <a:solidFill>
                  <a:srgbClr val="0D0F41"/>
                </a:solidFill>
                <a:effectLst/>
                <a:uLnTx/>
                <a:uFillTx/>
                <a:latin typeface="Calibri"/>
                <a:ea typeface="Calibri"/>
                <a:cs typeface="Calibri"/>
                <a:sym typeface="Calibri"/>
              </a:rPr>
              <a:t>SYSTEMS</a:t>
            </a:r>
            <a:endParaRPr kumimoji="0" sz="1500" b="0" i="0" u="none" strike="noStrike" kern="0" cap="none" spc="0" normalizeH="0" baseline="0" noProof="0" dirty="0">
              <a:ln>
                <a:noFill/>
              </a:ln>
              <a:solidFill>
                <a:srgbClr val="000000"/>
              </a:solidFill>
              <a:effectLst/>
              <a:uLnTx/>
              <a:uFillTx/>
              <a:latin typeface="Arial"/>
              <a:ea typeface="+mn-ea"/>
              <a:cs typeface="Arial"/>
              <a:sym typeface="Arial"/>
            </a:endParaRPr>
          </a:p>
        </p:txBody>
      </p:sp>
      <p:sp>
        <p:nvSpPr>
          <p:cNvPr id="141" name="Google Shape;141;p26"/>
          <p:cNvSpPr txBox="1"/>
          <p:nvPr/>
        </p:nvSpPr>
        <p:spPr>
          <a:xfrm>
            <a:off x="6485804" y="6176836"/>
            <a:ext cx="1331200" cy="400400"/>
          </a:xfrm>
          <a:prstGeom prst="rect">
            <a:avLst/>
          </a:prstGeom>
          <a:noFill/>
          <a:ln>
            <a:noFill/>
          </a:ln>
        </p:spPr>
        <p:txBody>
          <a:bodyPr spcFirstLastPara="1" wrap="square" lIns="91433" tIns="45700" rIns="91433" bIns="45700" anchor="t"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 sz="2000" b="1" i="0" u="none" strike="noStrike" kern="0" cap="none" spc="0" normalizeH="0" baseline="0" noProof="0">
                <a:ln>
                  <a:noFill/>
                </a:ln>
                <a:solidFill>
                  <a:srgbClr val="0D0F41"/>
                </a:solidFill>
                <a:effectLst/>
                <a:uLnTx/>
                <a:uFillTx/>
                <a:latin typeface="Calibri"/>
                <a:ea typeface="Calibri"/>
                <a:cs typeface="Calibri"/>
                <a:sym typeface="Calibri"/>
              </a:rPr>
              <a:t>PRACTICES</a:t>
            </a:r>
            <a:endParaRPr kumimoji="0" sz="1500"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42" name="Google Shape;142;p26"/>
          <p:cNvSpPr txBox="1"/>
          <p:nvPr/>
        </p:nvSpPr>
        <p:spPr>
          <a:xfrm rot="2905500">
            <a:off x="9236978" y="1653997"/>
            <a:ext cx="975287" cy="400080"/>
          </a:xfrm>
          <a:prstGeom prst="rect">
            <a:avLst/>
          </a:prstGeom>
          <a:noFill/>
          <a:ln>
            <a:noFill/>
          </a:ln>
        </p:spPr>
        <p:txBody>
          <a:bodyPr spcFirstLastPara="1" wrap="square" lIns="91433" tIns="45700" rIns="91433" bIns="45700" anchor="t"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 sz="2000" b="1" i="0" u="none" strike="noStrike" kern="0" cap="none" spc="0" normalizeH="0" baseline="0" noProof="0">
                <a:ln>
                  <a:noFill/>
                </a:ln>
                <a:solidFill>
                  <a:srgbClr val="0D0F41"/>
                </a:solidFill>
                <a:effectLst/>
                <a:uLnTx/>
                <a:uFillTx/>
                <a:latin typeface="Calibri"/>
                <a:ea typeface="Calibri"/>
                <a:cs typeface="Calibri"/>
                <a:sym typeface="Calibri"/>
              </a:rPr>
              <a:t>DATA</a:t>
            </a:r>
            <a:endParaRPr kumimoji="0" sz="1500"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43" name="Google Shape;143;p26"/>
          <p:cNvSpPr txBox="1"/>
          <p:nvPr/>
        </p:nvSpPr>
        <p:spPr>
          <a:xfrm>
            <a:off x="10190139" y="4786685"/>
            <a:ext cx="2023600" cy="600400"/>
          </a:xfrm>
          <a:prstGeom prst="rect">
            <a:avLst/>
          </a:prstGeom>
          <a:noFill/>
          <a:ln>
            <a:noFill/>
          </a:ln>
        </p:spPr>
        <p:txBody>
          <a:bodyPr spcFirstLastPara="1" wrap="square" lIns="91433" tIns="45700" rIns="91433" bIns="45700" anchor="t"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 sz="1100" b="1" i="0" u="none" strike="noStrike" kern="0" cap="none" spc="0" normalizeH="0" baseline="0" noProof="0">
                <a:ln>
                  <a:noFill/>
                </a:ln>
                <a:solidFill>
                  <a:srgbClr val="0D0F41"/>
                </a:solidFill>
                <a:effectLst/>
                <a:uLnTx/>
                <a:uFillTx/>
                <a:latin typeface="Calibri"/>
                <a:ea typeface="Calibri"/>
                <a:cs typeface="Calibri"/>
                <a:sym typeface="Calibri"/>
              </a:rPr>
              <a:t>How do we know we are doing what we say we are doing?  How do we know it is working?</a:t>
            </a:r>
            <a:endParaRPr kumimoji="0" sz="1500"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44" name="Google Shape;144;p26"/>
          <p:cNvSpPr txBox="1"/>
          <p:nvPr/>
        </p:nvSpPr>
        <p:spPr>
          <a:xfrm>
            <a:off x="6500265" y="189483"/>
            <a:ext cx="1302400" cy="708000"/>
          </a:xfrm>
          <a:prstGeom prst="rect">
            <a:avLst/>
          </a:prstGeom>
          <a:noFill/>
          <a:ln>
            <a:noFill/>
          </a:ln>
        </p:spPr>
        <p:txBody>
          <a:bodyPr spcFirstLastPara="1" wrap="square" lIns="91433" tIns="45700" rIns="91433" bIns="45700" anchor="t"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 sz="2000" b="1" i="0" u="none" strike="noStrike" kern="0" cap="none" spc="0" normalizeH="0" baseline="0" noProof="0">
                <a:ln>
                  <a:noFill/>
                </a:ln>
                <a:solidFill>
                  <a:srgbClr val="0D0F41"/>
                </a:solidFill>
                <a:effectLst/>
                <a:uLnTx/>
                <a:uFillTx/>
                <a:latin typeface="Calibri"/>
                <a:ea typeface="Calibri"/>
                <a:cs typeface="Calibri"/>
                <a:sym typeface="Calibri"/>
              </a:rPr>
              <a:t>OUTCOME</a:t>
            </a:r>
            <a:endParaRPr kumimoji="0" sz="1500" b="0" i="0" u="none" strike="noStrike" kern="0" cap="none" spc="0" normalizeH="0" baseline="0" noProof="0">
              <a:ln>
                <a:noFill/>
              </a:ln>
              <a:solidFill>
                <a:srgbClr val="000000"/>
              </a:solidFill>
              <a:effectLst/>
              <a:uLnTx/>
              <a:uFillTx/>
              <a:latin typeface="Arial"/>
              <a:ea typeface="+mn-ea"/>
              <a:cs typeface="Arial"/>
              <a:sym typeface="Arial"/>
            </a:endParaRPr>
          </a:p>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sz="2000" b="1" i="0" u="none" strike="noStrike" kern="0" cap="none" spc="0" normalizeH="0" baseline="0" noProof="0">
              <a:ln>
                <a:noFill/>
              </a:ln>
              <a:solidFill>
                <a:srgbClr val="0D0F41"/>
              </a:solidFill>
              <a:effectLst/>
              <a:uLnTx/>
              <a:uFillTx/>
              <a:latin typeface="Calibri"/>
              <a:ea typeface="Calibri"/>
              <a:cs typeface="Calibri"/>
              <a:sym typeface="Calibri"/>
            </a:endParaRPr>
          </a:p>
        </p:txBody>
      </p:sp>
      <p:sp>
        <p:nvSpPr>
          <p:cNvPr id="145" name="Google Shape;145;p26"/>
          <p:cNvSpPr txBox="1"/>
          <p:nvPr/>
        </p:nvSpPr>
        <p:spPr>
          <a:xfrm>
            <a:off x="27925" y="133421"/>
            <a:ext cx="4396400" cy="504344"/>
          </a:xfrm>
          <a:prstGeom prst="rect">
            <a:avLst/>
          </a:prstGeom>
          <a:noFill/>
          <a:ln>
            <a:noFill/>
          </a:ln>
        </p:spPr>
        <p:txBody>
          <a:bodyPr spcFirstLastPara="1" wrap="square" lIns="91433" tIns="45700" rIns="91433" bIns="45700" anchor="t"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 sz="2100" b="0" i="0" u="none" strike="noStrike" kern="0" cap="none" spc="0" normalizeH="0" baseline="0" noProof="0" dirty="0">
                <a:ln>
                  <a:noFill/>
                </a:ln>
                <a:solidFill>
                  <a:srgbClr val="0D0F41">
                    <a:lumMod val="50000"/>
                    <a:lumOff val="50000"/>
                  </a:srgbClr>
                </a:solidFill>
                <a:effectLst/>
                <a:uLnTx/>
                <a:uFillTx/>
                <a:latin typeface="Calibri"/>
                <a:ea typeface="Calibri"/>
                <a:cs typeface="Calibri"/>
                <a:sym typeface="Calibri"/>
              </a:rPr>
              <a:t>Lincoln School Logic Model</a:t>
            </a:r>
            <a:endParaRPr kumimoji="0" sz="2300" b="0" i="0" u="none" strike="noStrike" kern="0" cap="none" spc="0" normalizeH="0" baseline="0" noProof="0" dirty="0">
              <a:ln>
                <a:noFill/>
              </a:ln>
              <a:solidFill>
                <a:srgbClr val="0D0F41">
                  <a:lumMod val="50000"/>
                  <a:lumOff val="50000"/>
                </a:srgbClr>
              </a:solidFill>
              <a:effectLst/>
              <a:uLnTx/>
              <a:uFillTx/>
              <a:latin typeface="Arial"/>
              <a:ea typeface="+mn-ea"/>
              <a:cs typeface="Arial"/>
              <a:sym typeface="Arial"/>
            </a:endParaRPr>
          </a:p>
          <a:p>
            <a:pPr marL="287851" marR="0" lvl="0" indent="-203190" algn="l" defTabSz="1219170" rtl="0" eaLnBrk="1" fontAlgn="auto" latinLnBrk="0" hangingPunct="1">
              <a:lnSpc>
                <a:spcPct val="100000"/>
              </a:lnSpc>
              <a:spcBef>
                <a:spcPts val="0"/>
              </a:spcBef>
              <a:spcAft>
                <a:spcPts val="0"/>
              </a:spcAft>
              <a:buClr>
                <a:srgbClr val="0D0F41"/>
              </a:buClr>
              <a:buSzPts val="1100"/>
              <a:buFontTx/>
              <a:buNone/>
              <a:tabLst/>
              <a:defRPr/>
            </a:pPr>
            <a:endParaRPr kumimoji="0" sz="1500" b="0" i="0" u="none" strike="noStrike" kern="0" cap="none" spc="0" normalizeH="0" baseline="0" noProof="0" dirty="0">
              <a:ln>
                <a:noFill/>
              </a:ln>
              <a:solidFill>
                <a:srgbClr val="0D0F41">
                  <a:lumMod val="50000"/>
                  <a:lumOff val="50000"/>
                </a:srgbClr>
              </a:solidFill>
              <a:effectLst/>
              <a:uLnTx/>
              <a:uFillTx/>
              <a:latin typeface="Calibri"/>
              <a:ea typeface="Calibri"/>
              <a:cs typeface="Calibri"/>
              <a:sym typeface="Calibri"/>
            </a:endParaRPr>
          </a:p>
          <a:p>
            <a:pPr marL="287851" marR="0" lvl="0" indent="-203190" algn="l" defTabSz="1219170" rtl="0" eaLnBrk="1" fontAlgn="auto" latinLnBrk="0" hangingPunct="1">
              <a:lnSpc>
                <a:spcPct val="100000"/>
              </a:lnSpc>
              <a:spcBef>
                <a:spcPts val="0"/>
              </a:spcBef>
              <a:spcAft>
                <a:spcPts val="0"/>
              </a:spcAft>
              <a:buClr>
                <a:srgbClr val="0D0F41"/>
              </a:buClr>
              <a:buSzPts val="1100"/>
              <a:buFontTx/>
              <a:buNone/>
              <a:tabLst/>
              <a:defRPr/>
            </a:pPr>
            <a:endParaRPr kumimoji="0" sz="1500" b="0" i="0" u="none" strike="noStrike" kern="0" cap="none" spc="0" normalizeH="0" baseline="0" noProof="0" dirty="0">
              <a:ln>
                <a:noFill/>
              </a:ln>
              <a:solidFill>
                <a:srgbClr val="0D0F41">
                  <a:lumMod val="50000"/>
                  <a:lumOff val="50000"/>
                </a:srgbClr>
              </a:solidFill>
              <a:effectLst/>
              <a:uLnTx/>
              <a:uFillTx/>
              <a:latin typeface="Calibri"/>
              <a:ea typeface="Calibri"/>
              <a:cs typeface="Calibri"/>
              <a:sym typeface="Calibri"/>
            </a:endParaRPr>
          </a:p>
          <a:p>
            <a:pPr marL="287851" marR="0" lvl="0" indent="-203190" algn="l" defTabSz="1219170" rtl="0" eaLnBrk="1" fontAlgn="auto" latinLnBrk="0" hangingPunct="1">
              <a:lnSpc>
                <a:spcPct val="100000"/>
              </a:lnSpc>
              <a:spcBef>
                <a:spcPts val="0"/>
              </a:spcBef>
              <a:spcAft>
                <a:spcPts val="0"/>
              </a:spcAft>
              <a:buClr>
                <a:srgbClr val="0D0F41"/>
              </a:buClr>
              <a:buSzPts val="1100"/>
              <a:buFontTx/>
              <a:buNone/>
              <a:tabLst/>
              <a:defRPr/>
            </a:pPr>
            <a:endParaRPr kumimoji="0" sz="1500" b="0" i="0" u="none" strike="noStrike" kern="0" cap="none" spc="0" normalizeH="0" baseline="0" noProof="0" dirty="0">
              <a:ln>
                <a:noFill/>
              </a:ln>
              <a:solidFill>
                <a:srgbClr val="0D0F41">
                  <a:lumMod val="50000"/>
                  <a:lumOff val="50000"/>
                </a:srgbClr>
              </a:solidFill>
              <a:effectLst/>
              <a:uLnTx/>
              <a:uFillTx/>
              <a:latin typeface="Calibri"/>
              <a:ea typeface="Calibri"/>
              <a:cs typeface="Calibri"/>
              <a:sym typeface="Calibri"/>
            </a:endParaRPr>
          </a:p>
          <a:p>
            <a:pPr marL="287851" marR="0" lvl="0" indent="-203190" algn="l" defTabSz="1219170" rtl="0" eaLnBrk="1" fontAlgn="auto" latinLnBrk="0" hangingPunct="1">
              <a:lnSpc>
                <a:spcPct val="100000"/>
              </a:lnSpc>
              <a:spcBef>
                <a:spcPts val="0"/>
              </a:spcBef>
              <a:spcAft>
                <a:spcPts val="0"/>
              </a:spcAft>
              <a:buClr>
                <a:srgbClr val="0D0F41"/>
              </a:buClr>
              <a:buSzPts val="1100"/>
              <a:buFontTx/>
              <a:buNone/>
              <a:tabLst/>
              <a:defRPr/>
            </a:pPr>
            <a:r>
              <a:rPr lang="en-US" sz="4800" kern="0" dirty="0">
                <a:solidFill>
                  <a:srgbClr val="FF0000"/>
                </a:solidFill>
                <a:latin typeface="Calibri"/>
                <a:ea typeface="Calibri"/>
                <a:cs typeface="Calibri"/>
                <a:sym typeface="Calibri"/>
              </a:rPr>
              <a:t>SAMPLE </a:t>
            </a:r>
            <a:endParaRPr kumimoji="0" sz="4800" b="0" i="0" u="none" strike="noStrike" kern="0" cap="none" spc="0" normalizeH="0" baseline="0" noProof="0" dirty="0">
              <a:ln>
                <a:noFill/>
              </a:ln>
              <a:solidFill>
                <a:srgbClr val="FF0000"/>
              </a:solidFill>
              <a:effectLst/>
              <a:uLnTx/>
              <a:uFillTx/>
              <a:latin typeface="Calibri"/>
              <a:ea typeface="Calibri"/>
              <a:cs typeface="Calibri"/>
              <a:sym typeface="Calibri"/>
            </a:endParaRPr>
          </a:p>
          <a:p>
            <a:pPr marL="287851" marR="0" lvl="0" indent="-203190" algn="l" defTabSz="1219170" rtl="0" eaLnBrk="1" fontAlgn="auto" latinLnBrk="0" hangingPunct="1">
              <a:lnSpc>
                <a:spcPct val="100000"/>
              </a:lnSpc>
              <a:spcBef>
                <a:spcPts val="0"/>
              </a:spcBef>
              <a:spcAft>
                <a:spcPts val="0"/>
              </a:spcAft>
              <a:buClr>
                <a:srgbClr val="0D0F41"/>
              </a:buClr>
              <a:buSzPts val="1100"/>
              <a:buFontTx/>
              <a:buNone/>
              <a:tabLst/>
              <a:defRPr/>
            </a:pPr>
            <a:endParaRPr kumimoji="0" sz="1500" b="0" i="0" u="none" strike="noStrike" kern="0" cap="none" spc="0" normalizeH="0" baseline="0" noProof="0" dirty="0">
              <a:ln>
                <a:noFill/>
              </a:ln>
              <a:solidFill>
                <a:srgbClr val="0D0F41">
                  <a:lumMod val="50000"/>
                  <a:lumOff val="50000"/>
                </a:srgbClr>
              </a:solidFill>
              <a:effectLst/>
              <a:uLnTx/>
              <a:uFillTx/>
              <a:latin typeface="Calibri"/>
              <a:ea typeface="Calibri"/>
              <a:cs typeface="Calibri"/>
              <a:sym typeface="Calibri"/>
            </a:endParaRPr>
          </a:p>
          <a:p>
            <a:pPr marL="287851" marR="0" lvl="0" indent="-203190" algn="l" defTabSz="1219170" rtl="0" eaLnBrk="1" fontAlgn="auto" latinLnBrk="0" hangingPunct="1">
              <a:lnSpc>
                <a:spcPct val="100000"/>
              </a:lnSpc>
              <a:spcBef>
                <a:spcPts val="0"/>
              </a:spcBef>
              <a:spcAft>
                <a:spcPts val="0"/>
              </a:spcAft>
              <a:buClr>
                <a:srgbClr val="0D0F41"/>
              </a:buClr>
              <a:buSzPts val="1100"/>
              <a:buFontTx/>
              <a:buNone/>
              <a:tabLst/>
              <a:defRPr/>
            </a:pPr>
            <a:endParaRPr kumimoji="0" sz="1500" b="0" i="0" u="none" strike="noStrike" kern="0" cap="none" spc="0" normalizeH="0" baseline="0" noProof="0" dirty="0">
              <a:ln>
                <a:noFill/>
              </a:ln>
              <a:solidFill>
                <a:srgbClr val="0D0F41">
                  <a:lumMod val="50000"/>
                  <a:lumOff val="50000"/>
                </a:srgbClr>
              </a:solidFill>
              <a:effectLst/>
              <a:uLnTx/>
              <a:uFillTx/>
              <a:latin typeface="Calibri"/>
              <a:ea typeface="Calibri"/>
              <a:cs typeface="Calibri"/>
              <a:sym typeface="Calibri"/>
            </a:endParaRPr>
          </a:p>
          <a:p>
            <a:pPr marL="287851" marR="0" lvl="0" indent="-203190" algn="l" defTabSz="1219170" rtl="0" eaLnBrk="1" fontAlgn="auto" latinLnBrk="0" hangingPunct="1">
              <a:lnSpc>
                <a:spcPct val="100000"/>
              </a:lnSpc>
              <a:spcBef>
                <a:spcPts val="0"/>
              </a:spcBef>
              <a:spcAft>
                <a:spcPts val="0"/>
              </a:spcAft>
              <a:buClr>
                <a:srgbClr val="0D0F41"/>
              </a:buClr>
              <a:buSzPts val="1100"/>
              <a:buFontTx/>
              <a:buNone/>
              <a:tabLst/>
              <a:defRPr/>
            </a:pPr>
            <a:endParaRPr kumimoji="0" sz="1500" b="0" i="0" u="none" strike="noStrike" kern="0" cap="none" spc="0" normalizeH="0" baseline="0" noProof="0" dirty="0">
              <a:ln>
                <a:noFill/>
              </a:ln>
              <a:solidFill>
                <a:srgbClr val="0D0F41">
                  <a:lumMod val="50000"/>
                  <a:lumOff val="50000"/>
                </a:srgbClr>
              </a:solidFill>
              <a:effectLst/>
              <a:uLnTx/>
              <a:uFillTx/>
              <a:latin typeface="Calibri"/>
              <a:ea typeface="Calibri"/>
              <a:cs typeface="Calibri"/>
              <a:sym typeface="Calibri"/>
            </a:endParaRPr>
          </a:p>
          <a:p>
            <a:pPr marL="287851" marR="0" lvl="0" indent="-203190" algn="l" defTabSz="1219170" rtl="0" eaLnBrk="1" fontAlgn="auto" latinLnBrk="0" hangingPunct="1">
              <a:lnSpc>
                <a:spcPct val="100000"/>
              </a:lnSpc>
              <a:spcBef>
                <a:spcPts val="0"/>
              </a:spcBef>
              <a:spcAft>
                <a:spcPts val="0"/>
              </a:spcAft>
              <a:buClr>
                <a:srgbClr val="0D0F41"/>
              </a:buClr>
              <a:buSzPts val="1100"/>
              <a:buFontTx/>
              <a:buNone/>
              <a:tabLst/>
              <a:defRPr/>
            </a:pPr>
            <a:endParaRPr kumimoji="0" sz="1500" b="0" i="0" u="none" strike="noStrike" kern="0" cap="none" spc="0" normalizeH="0" baseline="0" noProof="0" dirty="0">
              <a:ln>
                <a:noFill/>
              </a:ln>
              <a:solidFill>
                <a:srgbClr val="0D0F41">
                  <a:lumMod val="50000"/>
                  <a:lumOff val="50000"/>
                </a:srgbClr>
              </a:solidFill>
              <a:effectLst/>
              <a:uLnTx/>
              <a:uFillTx/>
              <a:latin typeface="Calibri"/>
              <a:ea typeface="Calibri"/>
              <a:cs typeface="Calibri"/>
              <a:sym typeface="Calibri"/>
            </a:endParaRPr>
          </a:p>
          <a:p>
            <a:pPr marL="0" marR="0" lvl="0" indent="0" algn="l" defTabSz="1219170" rtl="0" eaLnBrk="1" fontAlgn="auto" latinLnBrk="0" hangingPunct="1">
              <a:lnSpc>
                <a:spcPct val="100000"/>
              </a:lnSpc>
              <a:spcBef>
                <a:spcPts val="0"/>
              </a:spcBef>
              <a:spcAft>
                <a:spcPts val="0"/>
              </a:spcAft>
              <a:buClr>
                <a:srgbClr val="0D0F41"/>
              </a:buClr>
              <a:buSzPts val="1100"/>
              <a:buFontTx/>
              <a:buNone/>
              <a:tabLst/>
              <a:defRPr/>
            </a:pPr>
            <a:endParaRPr kumimoji="0" sz="1100" b="0" i="0" u="none" strike="noStrike" kern="0" cap="none" spc="0" normalizeH="0" baseline="0" noProof="0" dirty="0">
              <a:ln>
                <a:noFill/>
              </a:ln>
              <a:solidFill>
                <a:srgbClr val="0D0F41">
                  <a:lumMod val="50000"/>
                  <a:lumOff val="50000"/>
                </a:srgbClr>
              </a:solidFill>
              <a:effectLst/>
              <a:uLnTx/>
              <a:uFillTx/>
              <a:latin typeface="Calibri"/>
              <a:ea typeface="Calibri"/>
              <a:cs typeface="Calibri"/>
              <a:sym typeface="Calibri"/>
            </a:endParaRPr>
          </a:p>
          <a:p>
            <a:pPr marL="287851" marR="0" lvl="0" indent="-203190" algn="l" defTabSz="1219170" rtl="0" eaLnBrk="1" fontAlgn="auto" latinLnBrk="0" hangingPunct="1">
              <a:lnSpc>
                <a:spcPct val="100000"/>
              </a:lnSpc>
              <a:spcBef>
                <a:spcPts val="0"/>
              </a:spcBef>
              <a:spcAft>
                <a:spcPts val="0"/>
              </a:spcAft>
              <a:buClr>
                <a:srgbClr val="0D0F41"/>
              </a:buClr>
              <a:buSzPts val="1100"/>
              <a:buFontTx/>
              <a:buNone/>
              <a:tabLst/>
              <a:defRPr/>
            </a:pPr>
            <a:endParaRPr kumimoji="0" sz="1500" b="0" i="0" u="none" strike="noStrike" kern="0" cap="none" spc="0" normalizeH="0" baseline="0" noProof="0" dirty="0">
              <a:ln>
                <a:noFill/>
              </a:ln>
              <a:solidFill>
                <a:srgbClr val="0D0F41">
                  <a:lumMod val="50000"/>
                  <a:lumOff val="50000"/>
                </a:srgbClr>
              </a:solidFill>
              <a:effectLst/>
              <a:uLnTx/>
              <a:uFillTx/>
              <a:latin typeface="Calibri"/>
              <a:ea typeface="Calibri"/>
              <a:cs typeface="Calibri"/>
              <a:sym typeface="Calibri"/>
            </a:endParaRPr>
          </a:p>
        </p:txBody>
      </p:sp>
      <p:sp>
        <p:nvSpPr>
          <p:cNvPr id="146" name="Google Shape;146;p26"/>
          <p:cNvSpPr txBox="1"/>
          <p:nvPr/>
        </p:nvSpPr>
        <p:spPr>
          <a:xfrm>
            <a:off x="2664451" y="5818925"/>
            <a:ext cx="2118000" cy="430800"/>
          </a:xfrm>
          <a:prstGeom prst="rect">
            <a:avLst/>
          </a:prstGeom>
          <a:noFill/>
          <a:ln>
            <a:noFill/>
          </a:ln>
        </p:spPr>
        <p:txBody>
          <a:bodyPr spcFirstLastPara="1" wrap="square" lIns="91433" tIns="45700" rIns="91433" bIns="45700" anchor="t"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 sz="1100" b="1" i="0" u="none" strike="noStrike" kern="0" cap="none" spc="0" normalizeH="0" baseline="0" noProof="0">
                <a:ln>
                  <a:noFill/>
                </a:ln>
                <a:solidFill>
                  <a:srgbClr val="0D0F41"/>
                </a:solidFill>
                <a:effectLst/>
                <a:uLnTx/>
                <a:uFillTx/>
                <a:latin typeface="Calibri"/>
                <a:ea typeface="Calibri"/>
                <a:cs typeface="Calibri"/>
                <a:sym typeface="Calibri"/>
              </a:rPr>
              <a:t>What are we doing? </a:t>
            </a:r>
            <a:endParaRPr kumimoji="0" sz="1500" b="0" i="0" u="none" strike="noStrike" kern="0" cap="none" spc="0" normalizeH="0" baseline="0" noProof="0">
              <a:ln>
                <a:noFill/>
              </a:ln>
              <a:solidFill>
                <a:srgbClr val="000000"/>
              </a:solidFill>
              <a:effectLst/>
              <a:uLnTx/>
              <a:uFillTx/>
              <a:latin typeface="Arial"/>
              <a:ea typeface="+mn-ea"/>
              <a:cs typeface="Arial"/>
              <a:sym typeface="Arial"/>
            </a:endParaRPr>
          </a:p>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 sz="1100" b="1" i="0" u="none" strike="noStrike" kern="0" cap="none" spc="0" normalizeH="0" baseline="0" noProof="0">
                <a:ln>
                  <a:noFill/>
                </a:ln>
                <a:solidFill>
                  <a:srgbClr val="0D0F41"/>
                </a:solidFill>
                <a:effectLst/>
                <a:uLnTx/>
                <a:uFillTx/>
                <a:latin typeface="Calibri"/>
                <a:ea typeface="Calibri"/>
                <a:cs typeface="Calibri"/>
                <a:sym typeface="Calibri"/>
              </a:rPr>
              <a:t>What do we want to be doing?</a:t>
            </a:r>
            <a:endParaRPr kumimoji="0" sz="1500"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47" name="Google Shape;147;p26"/>
          <p:cNvSpPr txBox="1"/>
          <p:nvPr/>
        </p:nvSpPr>
        <p:spPr>
          <a:xfrm>
            <a:off x="9645057" y="133387"/>
            <a:ext cx="2629200" cy="261600"/>
          </a:xfrm>
          <a:prstGeom prst="rect">
            <a:avLst/>
          </a:prstGeom>
          <a:noFill/>
          <a:ln>
            <a:noFill/>
          </a:ln>
        </p:spPr>
        <p:txBody>
          <a:bodyPr spcFirstLastPara="1" wrap="square" lIns="91433" tIns="45700" rIns="91433" bIns="45700" anchor="t"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 sz="1100" b="1" i="0" u="none" strike="noStrike" kern="0" cap="none" spc="0" normalizeH="0" baseline="0" noProof="0">
                <a:ln>
                  <a:noFill/>
                </a:ln>
                <a:solidFill>
                  <a:srgbClr val="0D0F41"/>
                </a:solidFill>
                <a:effectLst/>
                <a:uLnTx/>
                <a:uFillTx/>
                <a:latin typeface="Calibri"/>
                <a:ea typeface="Calibri"/>
                <a:cs typeface="Calibri"/>
                <a:sym typeface="Calibri"/>
              </a:rPr>
              <a:t>How do we sustain this?</a:t>
            </a:r>
            <a:endParaRPr kumimoji="0" sz="1500"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48" name="Google Shape;148;p26"/>
          <p:cNvSpPr txBox="1"/>
          <p:nvPr/>
        </p:nvSpPr>
        <p:spPr>
          <a:xfrm>
            <a:off x="1370777" y="2587559"/>
            <a:ext cx="2629200" cy="430800"/>
          </a:xfrm>
          <a:prstGeom prst="rect">
            <a:avLst/>
          </a:prstGeom>
          <a:noFill/>
          <a:ln>
            <a:noFill/>
          </a:ln>
        </p:spPr>
        <p:txBody>
          <a:bodyPr spcFirstLastPara="1" wrap="square" lIns="91433" tIns="45700" rIns="91433" bIns="45700" anchor="t"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 sz="1100" b="1" i="0" u="none" strike="noStrike" kern="0" cap="none" spc="0" normalizeH="0" baseline="0" noProof="0">
                <a:ln>
                  <a:noFill/>
                </a:ln>
                <a:solidFill>
                  <a:srgbClr val="0D0F41"/>
                </a:solidFill>
                <a:effectLst/>
                <a:uLnTx/>
                <a:uFillTx/>
                <a:latin typeface="Calibri"/>
                <a:ea typeface="Calibri"/>
                <a:cs typeface="Calibri"/>
                <a:sym typeface="Calibri"/>
              </a:rPr>
              <a:t>How do we support staff  to</a:t>
            </a:r>
            <a:endParaRPr kumimoji="0" sz="1500" b="0" i="0" u="none" strike="noStrike" kern="0" cap="none" spc="0" normalizeH="0" baseline="0" noProof="0">
              <a:ln>
                <a:noFill/>
              </a:ln>
              <a:solidFill>
                <a:srgbClr val="000000"/>
              </a:solidFill>
              <a:effectLst/>
              <a:uLnTx/>
              <a:uFillTx/>
              <a:latin typeface="Arial"/>
              <a:ea typeface="+mn-ea"/>
              <a:cs typeface="Arial"/>
              <a:sym typeface="Arial"/>
            </a:endParaRPr>
          </a:p>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 sz="1100" b="1" i="0" u="none" strike="noStrike" kern="0" cap="none" spc="0" normalizeH="0" baseline="0" noProof="0">
                <a:ln>
                  <a:noFill/>
                </a:ln>
                <a:solidFill>
                  <a:srgbClr val="0D0F41"/>
                </a:solidFill>
                <a:effectLst/>
                <a:uLnTx/>
                <a:uFillTx/>
                <a:latin typeface="Calibri"/>
                <a:ea typeface="Calibri"/>
                <a:cs typeface="Calibri"/>
                <a:sym typeface="Calibri"/>
              </a:rPr>
              <a:t> implement this with fidelity?</a:t>
            </a:r>
            <a:endParaRPr kumimoji="0" sz="1500" b="0" i="0" u="none" strike="noStrike" kern="0" cap="none" spc="0" normalizeH="0" baseline="0" noProof="0">
              <a:ln>
                <a:noFill/>
              </a:ln>
              <a:solidFill>
                <a:srgbClr val="000000"/>
              </a:solidFill>
              <a:effectLst/>
              <a:uLnTx/>
              <a:uFillTx/>
              <a:latin typeface="Arial"/>
              <a:ea typeface="+mn-ea"/>
              <a:cs typeface="Arial"/>
              <a:sym typeface="Arial"/>
            </a:endParaRPr>
          </a:p>
        </p:txBody>
      </p:sp>
      <p:cxnSp>
        <p:nvCxnSpPr>
          <p:cNvPr id="149" name="Google Shape;149;p26"/>
          <p:cNvCxnSpPr/>
          <p:nvPr/>
        </p:nvCxnSpPr>
        <p:spPr>
          <a:xfrm rot="10800000" flipH="1">
            <a:off x="2929861" y="2332759"/>
            <a:ext cx="1268400" cy="254800"/>
          </a:xfrm>
          <a:prstGeom prst="straightConnector1">
            <a:avLst/>
          </a:prstGeom>
          <a:noFill/>
          <a:ln w="19050" cap="flat" cmpd="sng">
            <a:solidFill>
              <a:schemeClr val="dk1"/>
            </a:solidFill>
            <a:prstDash val="solid"/>
            <a:miter lim="800000"/>
            <a:headEnd type="none" w="sm" len="sm"/>
            <a:tailEnd type="triangle" w="med" len="med"/>
          </a:ln>
        </p:spPr>
      </p:cxnSp>
      <p:cxnSp>
        <p:nvCxnSpPr>
          <p:cNvPr id="150" name="Google Shape;150;p26"/>
          <p:cNvCxnSpPr/>
          <p:nvPr/>
        </p:nvCxnSpPr>
        <p:spPr>
          <a:xfrm rot="10800000">
            <a:off x="10015423" y="2332951"/>
            <a:ext cx="1010000" cy="2511200"/>
          </a:xfrm>
          <a:prstGeom prst="straightConnector1">
            <a:avLst/>
          </a:prstGeom>
          <a:noFill/>
          <a:ln w="19050" cap="flat" cmpd="sng">
            <a:solidFill>
              <a:schemeClr val="dk1"/>
            </a:solidFill>
            <a:prstDash val="solid"/>
            <a:miter lim="800000"/>
            <a:headEnd type="none" w="sm" len="sm"/>
            <a:tailEnd type="triangle" w="med" len="med"/>
          </a:ln>
        </p:spPr>
      </p:cxnSp>
      <p:cxnSp>
        <p:nvCxnSpPr>
          <p:cNvPr id="151" name="Google Shape;151;p26"/>
          <p:cNvCxnSpPr/>
          <p:nvPr/>
        </p:nvCxnSpPr>
        <p:spPr>
          <a:xfrm flipH="1">
            <a:off x="7838047" y="264192"/>
            <a:ext cx="2330400" cy="130800"/>
          </a:xfrm>
          <a:prstGeom prst="straightConnector1">
            <a:avLst/>
          </a:prstGeom>
          <a:noFill/>
          <a:ln w="19050" cap="flat" cmpd="sng">
            <a:solidFill>
              <a:schemeClr val="dk1"/>
            </a:solidFill>
            <a:prstDash val="solid"/>
            <a:miter lim="800000"/>
            <a:headEnd type="none" w="sm" len="sm"/>
            <a:tailEnd type="triangle" w="med" len="med"/>
          </a:ln>
        </p:spPr>
      </p:cxnSp>
      <p:cxnSp>
        <p:nvCxnSpPr>
          <p:cNvPr id="152" name="Google Shape;152;p26"/>
          <p:cNvCxnSpPr/>
          <p:nvPr/>
        </p:nvCxnSpPr>
        <p:spPr>
          <a:xfrm>
            <a:off x="4424429" y="5974611"/>
            <a:ext cx="2142400" cy="438800"/>
          </a:xfrm>
          <a:prstGeom prst="straightConnector1">
            <a:avLst/>
          </a:prstGeom>
          <a:noFill/>
          <a:ln w="19050" cap="flat" cmpd="sng">
            <a:solidFill>
              <a:schemeClr val="dk1"/>
            </a:solidFill>
            <a:prstDash val="solid"/>
            <a:miter lim="800000"/>
            <a:headEnd type="none" w="sm" len="sm"/>
            <a:tailEnd type="triangle" w="med" len="med"/>
          </a:ln>
        </p:spPr>
      </p:cxnSp>
      <p:sp>
        <p:nvSpPr>
          <p:cNvPr id="153" name="Google Shape;153;p26"/>
          <p:cNvSpPr txBox="1"/>
          <p:nvPr/>
        </p:nvSpPr>
        <p:spPr>
          <a:xfrm>
            <a:off x="127351" y="3213075"/>
            <a:ext cx="2629200" cy="2963600"/>
          </a:xfrm>
          <a:prstGeom prst="rect">
            <a:avLst/>
          </a:prstGeom>
          <a:noFill/>
          <a:ln w="28575" cap="flat" cmpd="sng">
            <a:solidFill>
              <a:srgbClr val="000000"/>
            </a:solidFill>
            <a:prstDash val="solid"/>
            <a:round/>
            <a:headEnd type="none" w="sm" len="sm"/>
            <a:tailEnd type="none" w="sm" len="sm"/>
          </a:ln>
        </p:spPr>
        <p:txBody>
          <a:bodyPr spcFirstLastPara="1" wrap="square" lIns="91433" tIns="91433" rIns="91433" bIns="91433" anchor="t" anchorCtr="0">
            <a:noAutofit/>
          </a:bodyPr>
          <a:lstStyle/>
          <a:p>
            <a:pPr marL="0" marR="0" lvl="0" indent="0" algn="l" defTabSz="1219170" rtl="0" eaLnBrk="1" fontAlgn="auto" latinLnBrk="0" hangingPunct="1">
              <a:lnSpc>
                <a:spcPct val="100000"/>
              </a:lnSpc>
              <a:spcBef>
                <a:spcPts val="0"/>
              </a:spcBef>
              <a:spcAft>
                <a:spcPts val="0"/>
              </a:spcAft>
              <a:buClr>
                <a:srgbClr val="0D0F41"/>
              </a:buClr>
              <a:buSzPts val="1100"/>
              <a:buFontTx/>
              <a:buNone/>
              <a:tabLst/>
              <a:defRPr/>
            </a:pPr>
            <a:r>
              <a:rPr kumimoji="0" lang="en" sz="1300" b="0" i="0" u="none" strike="noStrike" kern="0" cap="none" spc="0" normalizeH="0" baseline="0" noProof="0" dirty="0">
                <a:ln>
                  <a:noFill/>
                </a:ln>
                <a:solidFill>
                  <a:srgbClr val="0D0F41"/>
                </a:solidFill>
                <a:effectLst/>
                <a:uLnTx/>
                <a:uFillTx/>
                <a:latin typeface="Calibri"/>
                <a:ea typeface="Calibri"/>
                <a:cs typeface="Calibri"/>
                <a:sym typeface="Calibri"/>
              </a:rPr>
              <a:t>What is one highlight </a:t>
            </a:r>
            <a:endParaRPr kumimoji="0" sz="1300" b="0" i="0" u="none" strike="noStrike" kern="0" cap="none" spc="0" normalizeH="0" baseline="0" noProof="0" dirty="0">
              <a:ln>
                <a:noFill/>
              </a:ln>
              <a:solidFill>
                <a:srgbClr val="0D0F41"/>
              </a:solidFill>
              <a:effectLst/>
              <a:uLnTx/>
              <a:uFillTx/>
              <a:latin typeface="Calibri"/>
              <a:ea typeface="Calibri"/>
              <a:cs typeface="Calibri"/>
              <a:sym typeface="Calibri"/>
            </a:endParaRPr>
          </a:p>
          <a:p>
            <a:pPr marL="0" marR="0" lvl="0" indent="0" algn="l" defTabSz="1219170" rtl="0" eaLnBrk="1" fontAlgn="auto" latinLnBrk="0" hangingPunct="1">
              <a:lnSpc>
                <a:spcPct val="100000"/>
              </a:lnSpc>
              <a:spcBef>
                <a:spcPts val="0"/>
              </a:spcBef>
              <a:spcAft>
                <a:spcPts val="0"/>
              </a:spcAft>
              <a:buClr>
                <a:srgbClr val="0D0F41"/>
              </a:buClr>
              <a:buSzPts val="1100"/>
              <a:buFontTx/>
              <a:buNone/>
              <a:tabLst/>
              <a:defRPr/>
            </a:pPr>
            <a:r>
              <a:rPr kumimoji="0" lang="en" sz="1300" b="0" i="0" u="none" strike="noStrike" kern="0" cap="none" spc="0" normalizeH="0" baseline="0" noProof="0" dirty="0">
                <a:ln>
                  <a:noFill/>
                </a:ln>
                <a:solidFill>
                  <a:srgbClr val="0D0F41"/>
                </a:solidFill>
                <a:effectLst/>
                <a:uLnTx/>
                <a:uFillTx/>
                <a:latin typeface="Calibri"/>
                <a:ea typeface="Calibri"/>
                <a:cs typeface="Calibri"/>
                <a:sym typeface="Calibri"/>
              </a:rPr>
              <a:t>associated with this outcome?</a:t>
            </a:r>
            <a:endParaRPr kumimoji="0" sz="1300" b="0" i="0" u="none" strike="noStrike" kern="0" cap="none" spc="0" normalizeH="0" baseline="0" noProof="0" dirty="0">
              <a:ln>
                <a:noFill/>
              </a:ln>
              <a:solidFill>
                <a:srgbClr val="0D0F41"/>
              </a:solidFill>
              <a:effectLst/>
              <a:uLnTx/>
              <a:uFillTx/>
              <a:latin typeface="Calibri"/>
              <a:ea typeface="Calibri"/>
              <a:cs typeface="Calibri"/>
              <a:sym typeface="Calibri"/>
            </a:endParaRPr>
          </a:p>
          <a:p>
            <a:pPr marL="0" marR="0" lvl="0" indent="0" algn="l" defTabSz="1219170" rtl="0" eaLnBrk="1" fontAlgn="auto" latinLnBrk="0" hangingPunct="1">
              <a:lnSpc>
                <a:spcPct val="100000"/>
              </a:lnSpc>
              <a:spcBef>
                <a:spcPts val="0"/>
              </a:spcBef>
              <a:spcAft>
                <a:spcPts val="0"/>
              </a:spcAft>
              <a:buClr>
                <a:srgbClr val="0D0F41"/>
              </a:buClr>
              <a:buSzPts val="1100"/>
              <a:buFontTx/>
              <a:buNone/>
              <a:tabLst/>
              <a:defRPr/>
            </a:pPr>
            <a:endParaRPr kumimoji="0" lang="en-US" sz="1300" b="0" i="0" u="none" strike="noStrike" kern="0" cap="none" spc="0" normalizeH="0" baseline="0" noProof="0" dirty="0">
              <a:ln>
                <a:noFill/>
              </a:ln>
              <a:solidFill>
                <a:srgbClr val="0D0F41"/>
              </a:solidFill>
              <a:effectLst/>
              <a:uLnTx/>
              <a:uFillTx/>
              <a:latin typeface="Calibri"/>
              <a:ea typeface="Calibri"/>
              <a:cs typeface="Calibri"/>
              <a:sym typeface="Calibri"/>
            </a:endParaRPr>
          </a:p>
          <a:p>
            <a:pPr marL="0" marR="0" lvl="0" indent="0" algn="l" defTabSz="1219170" rtl="0" eaLnBrk="1" fontAlgn="auto" latinLnBrk="0" hangingPunct="1">
              <a:lnSpc>
                <a:spcPct val="100000"/>
              </a:lnSpc>
              <a:spcBef>
                <a:spcPts val="0"/>
              </a:spcBef>
              <a:spcAft>
                <a:spcPts val="0"/>
              </a:spcAft>
              <a:buClr>
                <a:srgbClr val="0D0F41"/>
              </a:buClr>
              <a:buSzPts val="1100"/>
              <a:buFontTx/>
              <a:buNone/>
              <a:tabLst/>
              <a:defRPr/>
            </a:pPr>
            <a:r>
              <a:rPr kumimoji="0" lang="en-US" sz="1300" b="0" i="0" u="none" strike="noStrike" kern="0" cap="none" spc="0" normalizeH="0" baseline="0" noProof="0" dirty="0">
                <a:ln>
                  <a:noFill/>
                </a:ln>
                <a:solidFill>
                  <a:srgbClr val="0D0F41"/>
                </a:solidFill>
                <a:effectLst/>
                <a:uLnTx/>
                <a:uFillTx/>
                <a:latin typeface="Calibri"/>
                <a:ea typeface="Calibri"/>
                <a:cs typeface="Calibri"/>
                <a:sym typeface="Calibri"/>
              </a:rPr>
              <a:t>Office referrals and injuries at recess have decreased. Monitors are more engaged with students and spend less time talking to one another.</a:t>
            </a:r>
            <a:endParaRPr kumimoji="0" sz="1300" b="0" i="0" u="none" strike="noStrike" kern="0" cap="none" spc="0" normalizeH="0" baseline="0" noProof="0" dirty="0">
              <a:ln>
                <a:noFill/>
              </a:ln>
              <a:solidFill>
                <a:srgbClr val="0D0F41"/>
              </a:solidFill>
              <a:effectLst/>
              <a:uLnTx/>
              <a:uFillTx/>
              <a:latin typeface="Calibri"/>
              <a:ea typeface="Calibri"/>
              <a:cs typeface="Calibri"/>
              <a:sym typeface="Calibri"/>
            </a:endParaRPr>
          </a:p>
          <a:p>
            <a:pPr marL="0" marR="0" lvl="0" indent="0" algn="l" defTabSz="1219170" rtl="0" eaLnBrk="1" fontAlgn="auto" latinLnBrk="0" hangingPunct="1">
              <a:lnSpc>
                <a:spcPct val="100000"/>
              </a:lnSpc>
              <a:spcBef>
                <a:spcPts val="0"/>
              </a:spcBef>
              <a:spcAft>
                <a:spcPts val="0"/>
              </a:spcAft>
              <a:buClr>
                <a:srgbClr val="0D0F41"/>
              </a:buClr>
              <a:buSzPts val="1100"/>
              <a:buFontTx/>
              <a:buNone/>
              <a:tabLst/>
              <a:defRPr/>
            </a:pPr>
            <a:endParaRPr kumimoji="0" sz="1300" b="0" i="0" u="none" strike="noStrike" kern="0" cap="none" spc="0" normalizeH="0" baseline="0" noProof="0" dirty="0">
              <a:ln>
                <a:noFill/>
              </a:ln>
              <a:solidFill>
                <a:srgbClr val="0D0F41"/>
              </a:solidFill>
              <a:effectLst/>
              <a:uLnTx/>
              <a:uFillTx/>
              <a:latin typeface="Calibri"/>
              <a:ea typeface="Calibri"/>
              <a:cs typeface="Calibri"/>
              <a:sym typeface="Calibri"/>
            </a:endParaRPr>
          </a:p>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r>
              <a:rPr kumimoji="0" lang="en" sz="1300" b="0" i="0" u="none" strike="noStrike" kern="0" cap="none" spc="0" normalizeH="0" baseline="0" noProof="0" dirty="0">
                <a:ln>
                  <a:noFill/>
                </a:ln>
                <a:solidFill>
                  <a:srgbClr val="0D0F41"/>
                </a:solidFill>
                <a:effectLst/>
                <a:uLnTx/>
                <a:uFillTx/>
                <a:latin typeface="Calibri"/>
                <a:ea typeface="Calibri"/>
                <a:cs typeface="Calibri"/>
                <a:sym typeface="Calibri"/>
              </a:rPr>
              <a:t>What is one lesson learned?</a:t>
            </a:r>
            <a:endParaRPr kumimoji="0" sz="1300" b="0" i="0" u="none" strike="noStrike" kern="0" cap="none" spc="0" normalizeH="0" baseline="0" noProof="0" dirty="0">
              <a:ln>
                <a:noFill/>
              </a:ln>
              <a:solidFill>
                <a:srgbClr val="0D0F41"/>
              </a:solidFill>
              <a:effectLst/>
              <a:uLnTx/>
              <a:uFillTx/>
              <a:latin typeface="Calibri"/>
              <a:ea typeface="Calibri"/>
              <a:cs typeface="Calibri"/>
              <a:sym typeface="Calibri"/>
            </a:endParaRPr>
          </a:p>
          <a:p>
            <a:pPr marL="0" marR="0" lvl="0" indent="0" algn="l" defTabSz="1219170" rtl="0" eaLnBrk="1" fontAlgn="auto" latinLnBrk="0" hangingPunct="1">
              <a:lnSpc>
                <a:spcPct val="100000"/>
              </a:lnSpc>
              <a:spcBef>
                <a:spcPts val="0"/>
              </a:spcBef>
              <a:spcAft>
                <a:spcPts val="0"/>
              </a:spcAft>
              <a:buClr>
                <a:srgbClr val="0D0F41"/>
              </a:buClr>
              <a:buSzPts val="1100"/>
              <a:buFontTx/>
              <a:buNone/>
              <a:tabLst/>
              <a:defRPr/>
            </a:pPr>
            <a:endParaRPr kumimoji="0" sz="1300" b="0" i="0" u="none" strike="noStrike" kern="0" cap="none" spc="0" normalizeH="0" baseline="0" noProof="0" dirty="0">
              <a:ln>
                <a:noFill/>
              </a:ln>
              <a:solidFill>
                <a:srgbClr val="0D0F41"/>
              </a:solidFill>
              <a:effectLst/>
              <a:uLnTx/>
              <a:uFillTx/>
              <a:latin typeface="Calibri"/>
              <a:ea typeface="Calibri"/>
              <a:cs typeface="Calibri"/>
              <a:sym typeface="Calibri"/>
            </a:endParaRPr>
          </a:p>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r>
              <a:rPr kumimoji="0" lang="en-US" sz="1300" b="0" i="0" u="none" strike="noStrike" kern="0" cap="none" spc="0" normalizeH="0" baseline="0" noProof="0" dirty="0">
                <a:ln>
                  <a:noFill/>
                </a:ln>
                <a:solidFill>
                  <a:srgbClr val="002060"/>
                </a:solidFill>
                <a:effectLst/>
                <a:uLnTx/>
                <a:uFillTx/>
                <a:latin typeface="Calibri"/>
                <a:ea typeface="Calibri"/>
                <a:cs typeface="Calibri"/>
                <a:sym typeface="Calibri"/>
              </a:rPr>
              <a:t>Arranging schedules to overlap with monitors to train and model was challenging but critical.</a:t>
            </a:r>
            <a:endParaRPr kumimoji="0" sz="1300" b="0" i="0" u="none" strike="noStrike" kern="0" cap="none" spc="0" normalizeH="0" baseline="0" noProof="0" dirty="0">
              <a:ln>
                <a:noFill/>
              </a:ln>
              <a:solidFill>
                <a:srgbClr val="002060"/>
              </a:solidFill>
              <a:effectLst/>
              <a:uLnTx/>
              <a:uFillTx/>
              <a:latin typeface="Calibri"/>
              <a:ea typeface="Calibri"/>
              <a:cs typeface="Calibri"/>
              <a:sym typeface="Calibri"/>
            </a:endParaRPr>
          </a:p>
        </p:txBody>
      </p:sp>
      <p:sp>
        <p:nvSpPr>
          <p:cNvPr id="154" name="Google Shape;154;p26"/>
          <p:cNvSpPr txBox="1"/>
          <p:nvPr/>
        </p:nvSpPr>
        <p:spPr>
          <a:xfrm>
            <a:off x="9891728" y="264200"/>
            <a:ext cx="2298559" cy="1516000"/>
          </a:xfrm>
          <a:prstGeom prst="rect">
            <a:avLst/>
          </a:prstGeom>
          <a:noFill/>
          <a:ln w="9525" cap="flat" cmpd="sng">
            <a:noFill/>
            <a:prstDash val="solid"/>
            <a:round/>
            <a:headEnd type="none" w="sm" len="sm"/>
            <a:tailEnd type="none" w="sm" len="sm"/>
          </a:ln>
        </p:spPr>
        <p:txBody>
          <a:bodyPr spcFirstLastPara="1" wrap="square" lIns="91433" tIns="91433" rIns="91433" bIns="91433" anchor="t"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r>
              <a:rPr kumimoji="0" lang="en" sz="1500" b="0" i="0" u="none" strike="noStrike" kern="0" cap="none" spc="0" normalizeH="0" baseline="0" noProof="0" dirty="0">
                <a:ln>
                  <a:noFill/>
                </a:ln>
                <a:solidFill>
                  <a:srgbClr val="000000"/>
                </a:solidFill>
                <a:effectLst/>
                <a:uLnTx/>
                <a:uFillTx/>
                <a:latin typeface="Calibri"/>
                <a:ea typeface="Calibri"/>
                <a:cs typeface="Calibri"/>
                <a:sym typeface="Calibri"/>
              </a:rPr>
              <a:t>Explicit expectations taught &amp; retaught, monitors trained and overlap with staff for first month, zones created &amp; assigned to staff</a:t>
            </a:r>
            <a:endParaRPr kumimoji="0" sz="15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
        <p:nvSpPr>
          <p:cNvPr id="155" name="Google Shape;155;p26"/>
          <p:cNvSpPr txBox="1"/>
          <p:nvPr/>
        </p:nvSpPr>
        <p:spPr>
          <a:xfrm>
            <a:off x="5607575" y="507613"/>
            <a:ext cx="3073600" cy="600400"/>
          </a:xfrm>
          <a:prstGeom prst="rect">
            <a:avLst/>
          </a:prstGeom>
          <a:noFill/>
          <a:ln w="9525" cap="flat" cmpd="sng">
            <a:noFill/>
            <a:prstDash val="solid"/>
            <a:round/>
            <a:headEnd type="none" w="sm" len="sm"/>
            <a:tailEnd type="none" w="sm" len="sm"/>
          </a:ln>
        </p:spPr>
        <p:txBody>
          <a:bodyPr spcFirstLastPara="1" wrap="square" lIns="91433" tIns="91433" rIns="91433" bIns="91433" anchor="t"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 sz="1500" b="1" i="0" u="none" strike="noStrike" kern="0" cap="none" spc="0" normalizeH="0" baseline="0" noProof="0" dirty="0">
                <a:ln>
                  <a:noFill/>
                </a:ln>
                <a:solidFill>
                  <a:srgbClr val="000000"/>
                </a:solidFill>
                <a:effectLst/>
                <a:uLnTx/>
                <a:uFillTx/>
                <a:latin typeface="Calibri"/>
                <a:ea typeface="Calibri"/>
                <a:cs typeface="Calibri"/>
                <a:sym typeface="Calibri"/>
              </a:rPr>
              <a:t>Reduce injuries and referrals during recess</a:t>
            </a:r>
            <a:endParaRPr kumimoji="0" sz="1500" b="1"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
        <p:nvSpPr>
          <p:cNvPr id="156" name="Google Shape;156;p26"/>
          <p:cNvSpPr txBox="1"/>
          <p:nvPr/>
        </p:nvSpPr>
        <p:spPr>
          <a:xfrm>
            <a:off x="7547651" y="1911000"/>
            <a:ext cx="2177051" cy="1302000"/>
          </a:xfrm>
          <a:prstGeom prst="rect">
            <a:avLst/>
          </a:prstGeom>
          <a:noFill/>
          <a:ln w="9525" cap="flat" cmpd="sng">
            <a:noFill/>
            <a:prstDash val="solid"/>
            <a:round/>
            <a:headEnd type="none" w="sm" len="sm"/>
            <a:tailEnd type="none" w="sm" len="sm"/>
          </a:ln>
        </p:spPr>
        <p:txBody>
          <a:bodyPr spcFirstLastPara="1" wrap="square" lIns="91433" tIns="91433" rIns="91433" bIns="91433" anchor="t"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r>
              <a:rPr kumimoji="0" lang="en" sz="1500" b="0" i="0" u="none" strike="noStrike" kern="0" cap="none" spc="0" normalizeH="0" baseline="0" noProof="0" dirty="0">
                <a:ln>
                  <a:noFill/>
                </a:ln>
                <a:solidFill>
                  <a:srgbClr val="000000"/>
                </a:solidFill>
                <a:effectLst/>
                <a:uLnTx/>
                <a:uFillTx/>
                <a:latin typeface="Calibri"/>
                <a:ea typeface="Calibri"/>
                <a:cs typeface="Calibri"/>
                <a:sym typeface="Calibri"/>
              </a:rPr>
              <a:t>Office referrals, visits to the nurse, recess monitor weekly survey</a:t>
            </a:r>
            <a:endParaRPr kumimoji="0" sz="15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
        <p:nvSpPr>
          <p:cNvPr id="157" name="Google Shape;157;p26"/>
          <p:cNvSpPr txBox="1"/>
          <p:nvPr/>
        </p:nvSpPr>
        <p:spPr>
          <a:xfrm>
            <a:off x="4477693" y="1338088"/>
            <a:ext cx="2520195" cy="2894000"/>
          </a:xfrm>
          <a:prstGeom prst="rect">
            <a:avLst/>
          </a:prstGeom>
          <a:noFill/>
          <a:ln w="9525" cap="flat" cmpd="sng">
            <a:noFill/>
            <a:prstDash val="solid"/>
            <a:round/>
            <a:headEnd type="none" w="sm" len="sm"/>
            <a:tailEnd type="none" w="sm" len="sm"/>
          </a:ln>
        </p:spPr>
        <p:txBody>
          <a:bodyPr spcFirstLastPara="1" wrap="square" lIns="91433" tIns="91433" rIns="91433" bIns="91433" anchor="t"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r>
              <a:rPr kumimoji="0" lang="en" sz="1500" b="0" i="0" u="none" strike="noStrike" kern="0" cap="none" spc="0" normalizeH="0" baseline="0" noProof="0" dirty="0">
                <a:ln>
                  <a:noFill/>
                </a:ln>
                <a:solidFill>
                  <a:srgbClr val="000000"/>
                </a:solidFill>
                <a:effectLst/>
                <a:uLnTx/>
                <a:uFillTx/>
                <a:latin typeface="Calibri"/>
                <a:ea typeface="Calibri"/>
                <a:cs typeface="Calibri"/>
                <a:sym typeface="Calibri"/>
              </a:rPr>
              <a:t>Recess monitors taught expectations with students at the start of the year. Four playground zones were created and staff were assigned to each zone and active monitoring was modeled by school staff for the first 3 weeks of school. </a:t>
            </a:r>
            <a:endParaRPr kumimoji="0" sz="15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
        <p:nvSpPr>
          <p:cNvPr id="158" name="Google Shape;158;p26"/>
          <p:cNvSpPr txBox="1"/>
          <p:nvPr/>
        </p:nvSpPr>
        <p:spPr>
          <a:xfrm>
            <a:off x="5738375" y="4672600"/>
            <a:ext cx="2942800" cy="1516000"/>
          </a:xfrm>
          <a:prstGeom prst="rect">
            <a:avLst/>
          </a:prstGeom>
          <a:noFill/>
          <a:ln w="9525" cap="flat" cmpd="sng">
            <a:noFill/>
            <a:prstDash val="solid"/>
            <a:round/>
            <a:headEnd type="none" w="sm" len="sm"/>
            <a:tailEnd type="none" w="sm" len="sm"/>
          </a:ln>
        </p:spPr>
        <p:txBody>
          <a:bodyPr spcFirstLastPara="1" wrap="square" lIns="91433" tIns="91433" rIns="91433" bIns="91433" anchor="t"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r>
              <a:rPr kumimoji="0" lang="en" sz="1500" b="0" i="0" u="none" strike="noStrike" kern="0" cap="none" spc="0" normalizeH="0" baseline="0" noProof="0" dirty="0">
                <a:ln>
                  <a:noFill/>
                </a:ln>
                <a:solidFill>
                  <a:srgbClr val="000000"/>
                </a:solidFill>
                <a:effectLst/>
                <a:uLnTx/>
                <a:uFillTx/>
                <a:latin typeface="Calibri"/>
                <a:ea typeface="Calibri"/>
                <a:cs typeface="Calibri"/>
                <a:sym typeface="Calibri"/>
              </a:rPr>
              <a:t>Active monitoring at recess, expectations for behavior and use of equipment explicitly taught, each monitor acknowledges 5 students per recess for appropriate behavior</a:t>
            </a:r>
            <a:endParaRPr kumimoji="0" sz="15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502428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pic>
        <p:nvPicPr>
          <p:cNvPr id="163" name="Google Shape;163;p27"/>
          <p:cNvPicPr preferRelativeResize="0"/>
          <p:nvPr/>
        </p:nvPicPr>
        <p:blipFill>
          <a:blip r:embed="rId3" cstate="email">
            <a:alphaModFix/>
            <a:extLst>
              <a:ext uri="{28A0092B-C50C-407E-A947-70E740481C1C}">
                <a14:useLocalDpi xmlns:a14="http://schemas.microsoft.com/office/drawing/2010/main"/>
              </a:ext>
            </a:extLst>
          </a:blip>
          <a:stretch>
            <a:fillRect/>
          </a:stretch>
        </p:blipFill>
        <p:spPr>
          <a:xfrm>
            <a:off x="4025336" y="3377701"/>
            <a:ext cx="3609433" cy="3258667"/>
          </a:xfrm>
          <a:prstGeom prst="rect">
            <a:avLst/>
          </a:prstGeom>
          <a:noFill/>
          <a:ln>
            <a:noFill/>
          </a:ln>
        </p:spPr>
      </p:pic>
      <p:pic>
        <p:nvPicPr>
          <p:cNvPr id="164" name="Google Shape;164;p27"/>
          <p:cNvPicPr preferRelativeResize="0"/>
          <p:nvPr/>
        </p:nvPicPr>
        <p:blipFill rotWithShape="1">
          <a:blip r:embed="rId4" cstate="email">
            <a:alphaModFix/>
            <a:extLst>
              <a:ext uri="{28A0092B-C50C-407E-A947-70E740481C1C}">
                <a14:useLocalDpi xmlns:a14="http://schemas.microsoft.com/office/drawing/2010/main"/>
              </a:ext>
            </a:extLst>
          </a:blip>
          <a:srcRect r="6926" b="-1884"/>
          <a:stretch/>
        </p:blipFill>
        <p:spPr>
          <a:xfrm rot="3446570">
            <a:off x="1060966" y="505193"/>
            <a:ext cx="3122173" cy="3388264"/>
          </a:xfrm>
          <a:prstGeom prst="rect">
            <a:avLst/>
          </a:prstGeom>
          <a:noFill/>
          <a:ln>
            <a:noFill/>
          </a:ln>
        </p:spPr>
      </p:pic>
      <p:sp>
        <p:nvSpPr>
          <p:cNvPr id="165" name="Google Shape;165;p27"/>
          <p:cNvSpPr txBox="1"/>
          <p:nvPr/>
        </p:nvSpPr>
        <p:spPr>
          <a:xfrm>
            <a:off x="4325564" y="4351097"/>
            <a:ext cx="3732005" cy="2365975"/>
          </a:xfrm>
          <a:prstGeom prst="rect">
            <a:avLst/>
          </a:prstGeom>
          <a:solidFill>
            <a:srgbClr val="FFFFFF">
              <a:alpha val="61450"/>
            </a:srgbClr>
          </a:solidFill>
          <a:ln>
            <a:noFill/>
          </a:ln>
        </p:spPr>
        <p:txBody>
          <a:bodyPr spcFirstLastPara="1" wrap="square" lIns="121900" tIns="121900" rIns="121900" bIns="121900" anchor="t"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 sz="2400" b="1" i="0" u="none" strike="noStrike" kern="0" cap="none" spc="0" normalizeH="0" baseline="0" noProof="0" dirty="0">
                <a:ln>
                  <a:noFill/>
                </a:ln>
                <a:solidFill>
                  <a:srgbClr val="000000"/>
                </a:solidFill>
                <a:effectLst/>
                <a:uLnTx/>
                <a:uFillTx/>
                <a:latin typeface="Cherry Cream Soda"/>
                <a:ea typeface="Cherry Cream Soda"/>
                <a:cs typeface="Cherry Cream Soda"/>
                <a:sym typeface="Cherry Cream Soda"/>
              </a:rPr>
              <a:t>Practices</a:t>
            </a:r>
            <a:endParaRPr kumimoji="0" sz="2400" b="1" i="0" u="none" strike="noStrike" kern="0" cap="none" spc="0" normalizeH="0" baseline="0" noProof="0" dirty="0">
              <a:ln>
                <a:noFill/>
              </a:ln>
              <a:solidFill>
                <a:srgbClr val="000000"/>
              </a:solidFill>
              <a:effectLst/>
              <a:uLnTx/>
              <a:uFillTx/>
              <a:latin typeface="Cherry Cream Soda"/>
              <a:ea typeface="Cherry Cream Soda"/>
              <a:cs typeface="Cherry Cream Soda"/>
              <a:sym typeface="Cherry Cream Soda"/>
            </a:endParaRPr>
          </a:p>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US" sz="1400" b="0" i="0" u="none" strike="noStrike" kern="0" cap="none" spc="0" normalizeH="0" baseline="0" noProof="0" dirty="0">
                <a:ln>
                  <a:noFill/>
                </a:ln>
                <a:solidFill>
                  <a:srgbClr val="000000"/>
                </a:solidFill>
                <a:effectLst/>
                <a:uLnTx/>
                <a:uFillTx/>
                <a:latin typeface="Cherry Cream Soda"/>
                <a:ea typeface="Cherry Cream Soda"/>
                <a:cs typeface="Cherry Cream Soda"/>
                <a:sym typeface="Cherry Cream Soda"/>
              </a:rPr>
              <a:t>Teachers utilize the following:</a:t>
            </a:r>
          </a:p>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US" sz="1400" b="0" i="0" u="none" strike="noStrike" kern="0" cap="none" spc="0" normalizeH="0" baseline="0" noProof="0" dirty="0">
                <a:ln>
                  <a:noFill/>
                </a:ln>
                <a:solidFill>
                  <a:srgbClr val="000000"/>
                </a:solidFill>
                <a:effectLst/>
                <a:uLnTx/>
                <a:uFillTx/>
                <a:latin typeface="Cherry Cream Soda"/>
                <a:ea typeface="Cherry Cream Soda"/>
                <a:cs typeface="Cherry Cream Soda"/>
                <a:sym typeface="Cherry Cream Soda"/>
              </a:rPr>
              <a:t>Cool down space</a:t>
            </a:r>
          </a:p>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US" sz="1400" b="0" i="0" u="none" strike="noStrike" kern="0" cap="none" spc="0" normalizeH="0" baseline="0" noProof="0" dirty="0">
                <a:ln>
                  <a:noFill/>
                </a:ln>
                <a:solidFill>
                  <a:srgbClr val="000000"/>
                </a:solidFill>
                <a:effectLst/>
                <a:uLnTx/>
                <a:uFillTx/>
                <a:latin typeface="Cherry Cream Soda"/>
                <a:ea typeface="Cherry Cream Soda"/>
                <a:cs typeface="Cherry Cream Soda"/>
                <a:sym typeface="Cherry Cream Soda"/>
              </a:rPr>
              <a:t>Redirection/proximity/planned ignoring</a:t>
            </a:r>
          </a:p>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US" sz="1400" b="0" i="0" u="none" strike="noStrike" kern="0" cap="none" spc="0" normalizeH="0" baseline="0" noProof="0" dirty="0">
                <a:ln>
                  <a:noFill/>
                </a:ln>
                <a:solidFill>
                  <a:srgbClr val="000000"/>
                </a:solidFill>
                <a:effectLst/>
                <a:uLnTx/>
                <a:uFillTx/>
                <a:latin typeface="Cherry Cream Soda"/>
                <a:ea typeface="Cherry Cream Soda"/>
                <a:cs typeface="Cherry Cream Soda"/>
                <a:sym typeface="Cherry Cream Soda"/>
              </a:rPr>
              <a:t>Movement breaks</a:t>
            </a:r>
          </a:p>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US" sz="1400" b="0" i="0" u="none" strike="noStrike" kern="0" cap="none" spc="0" normalizeH="0" baseline="0" noProof="0" dirty="0">
                <a:ln>
                  <a:noFill/>
                </a:ln>
                <a:solidFill>
                  <a:srgbClr val="000000"/>
                </a:solidFill>
                <a:effectLst/>
                <a:uLnTx/>
                <a:uFillTx/>
                <a:latin typeface="Cherry Cream Soda"/>
                <a:ea typeface="Cherry Cream Soda"/>
                <a:cs typeface="Cherry Cream Soda"/>
                <a:sym typeface="Cherry Cream Soda"/>
              </a:rPr>
              <a:t>Mindfulness activities.</a:t>
            </a:r>
          </a:p>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400" b="0" i="0" u="none" strike="noStrike" kern="0" cap="none" spc="0" normalizeH="0" baseline="0" noProof="0" dirty="0">
              <a:ln>
                <a:noFill/>
              </a:ln>
              <a:solidFill>
                <a:srgbClr val="000000"/>
              </a:solidFill>
              <a:effectLst/>
              <a:uLnTx/>
              <a:uFillTx/>
              <a:latin typeface="Cherry Cream Soda"/>
              <a:ea typeface="Cherry Cream Soda"/>
              <a:cs typeface="Cherry Cream Soda"/>
              <a:sym typeface="Cherry Cream Soda"/>
            </a:endParaRPr>
          </a:p>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US" sz="1400" b="0" i="0" u="none" strike="noStrike" kern="0" cap="none" spc="0" normalizeH="0" baseline="0" noProof="0" dirty="0">
                <a:ln>
                  <a:noFill/>
                </a:ln>
                <a:solidFill>
                  <a:srgbClr val="000000"/>
                </a:solidFill>
                <a:effectLst/>
                <a:uLnTx/>
                <a:uFillTx/>
                <a:latin typeface="Cherry Cream Soda"/>
                <a:ea typeface="Cherry Cream Soda"/>
                <a:cs typeface="Cherry Cream Soda"/>
                <a:sym typeface="Cherry Cream Soda"/>
              </a:rPr>
              <a:t>Only write up behaviors that fit a definition a Major</a:t>
            </a:r>
          </a:p>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sz="1400" b="1" i="0" u="none" strike="noStrike" kern="0" cap="none" spc="0" normalizeH="0" baseline="0" noProof="0" dirty="0">
              <a:ln>
                <a:noFill/>
              </a:ln>
              <a:solidFill>
                <a:srgbClr val="000000"/>
              </a:solidFill>
              <a:effectLst/>
              <a:uLnTx/>
              <a:uFillTx/>
              <a:latin typeface="Cherry Cream Soda"/>
              <a:ea typeface="Cherry Cream Soda"/>
              <a:cs typeface="Cherry Cream Soda"/>
              <a:sym typeface="Cherry Cream Soda"/>
            </a:endParaRPr>
          </a:p>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sz="1400" b="1" i="0" u="none" strike="noStrike" kern="0" cap="none" spc="0" normalizeH="0" baseline="0" noProof="0" dirty="0">
              <a:ln>
                <a:noFill/>
              </a:ln>
              <a:solidFill>
                <a:srgbClr val="000000"/>
              </a:solidFill>
              <a:effectLst/>
              <a:uLnTx/>
              <a:uFillTx/>
              <a:latin typeface="Cherry Cream Soda"/>
              <a:ea typeface="Cherry Cream Soda"/>
              <a:cs typeface="Cherry Cream Soda"/>
              <a:sym typeface="Cherry Cream Soda"/>
            </a:endParaRPr>
          </a:p>
        </p:txBody>
      </p:sp>
      <p:sp>
        <p:nvSpPr>
          <p:cNvPr id="166" name="Google Shape;166;p27"/>
          <p:cNvSpPr txBox="1"/>
          <p:nvPr/>
        </p:nvSpPr>
        <p:spPr>
          <a:xfrm>
            <a:off x="374435" y="765801"/>
            <a:ext cx="4128471" cy="2220635"/>
          </a:xfrm>
          <a:prstGeom prst="rect">
            <a:avLst/>
          </a:prstGeom>
          <a:solidFill>
            <a:srgbClr val="FFFFFF">
              <a:alpha val="58660"/>
            </a:srgbClr>
          </a:solidFill>
          <a:ln>
            <a:noFill/>
          </a:ln>
        </p:spPr>
        <p:txBody>
          <a:bodyPr spcFirstLastPara="1" wrap="square" lIns="121900" tIns="121900" rIns="121900" bIns="121900" anchor="t"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 sz="2400" b="1" i="0" u="none" strike="noStrike" kern="0" cap="none" spc="0" normalizeH="0" baseline="0" noProof="0" dirty="0">
                <a:ln>
                  <a:noFill/>
                </a:ln>
                <a:solidFill>
                  <a:srgbClr val="000000"/>
                </a:solidFill>
                <a:effectLst/>
                <a:uLnTx/>
                <a:uFillTx/>
                <a:latin typeface="Cherry Cream Soda"/>
                <a:ea typeface="Cherry Cream Soda"/>
                <a:cs typeface="Cherry Cream Soda"/>
                <a:sym typeface="Cherry Cream Soda"/>
              </a:rPr>
              <a:t>Systems</a:t>
            </a:r>
            <a:endParaRPr kumimoji="0" sz="2400" b="1" i="0" u="none" strike="noStrike" kern="0" cap="none" spc="0" normalizeH="0" baseline="0" noProof="0" dirty="0">
              <a:ln>
                <a:noFill/>
              </a:ln>
              <a:solidFill>
                <a:srgbClr val="000000"/>
              </a:solidFill>
              <a:effectLst/>
              <a:uLnTx/>
              <a:uFillTx/>
              <a:latin typeface="Cherry Cream Soda"/>
              <a:ea typeface="Cherry Cream Soda"/>
              <a:cs typeface="Cherry Cream Soda"/>
              <a:sym typeface="Cherry Cream Soda"/>
            </a:endParaRPr>
          </a:p>
          <a:p>
            <a:pPr marL="228594" marR="0" lvl="0" indent="-228594" algn="ctr" defTabSz="121917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kumimoji="0" lang="en-US" sz="1400" b="0" i="0" u="none" strike="noStrike" kern="0" cap="none" spc="0" normalizeH="0" baseline="0" noProof="0" dirty="0">
                <a:ln>
                  <a:noFill/>
                </a:ln>
                <a:solidFill>
                  <a:srgbClr val="000000"/>
                </a:solidFill>
                <a:effectLst/>
                <a:uLnTx/>
                <a:uFillTx/>
                <a:latin typeface="Cherry Cream Soda"/>
                <a:ea typeface="Cherry Cream Soda"/>
                <a:cs typeface="Cherry Cream Soda"/>
                <a:sym typeface="Cherry Cream Soda"/>
              </a:rPr>
              <a:t>Clear definitions for problem behaviors both Major and Minor with examples.</a:t>
            </a:r>
          </a:p>
          <a:p>
            <a:pPr marL="228594" marR="0" lvl="0" indent="-228594" algn="ctr" defTabSz="121917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kumimoji="0" lang="en-US" sz="1400" b="0" i="0" u="none" strike="noStrike" kern="0" cap="none" spc="0" normalizeH="0" baseline="0" noProof="0" dirty="0">
                <a:ln>
                  <a:noFill/>
                </a:ln>
                <a:solidFill>
                  <a:srgbClr val="000000"/>
                </a:solidFill>
                <a:effectLst/>
                <a:uLnTx/>
                <a:uFillTx/>
                <a:latin typeface="Cherry Cream Soda"/>
                <a:ea typeface="Cherry Cream Soda"/>
                <a:cs typeface="Cherry Cream Soda"/>
                <a:sym typeface="Cherry Cream Soda"/>
              </a:rPr>
              <a:t>Discipline Flow Chart updated to ensure all staff understand the strategies and process of behavioral management techniques before writing a referral.</a:t>
            </a:r>
          </a:p>
          <a:p>
            <a:pPr marL="228594" marR="0" lvl="0" indent="-228594" algn="ctr" defTabSz="121917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kumimoji="0" lang="en-US" sz="1400" b="0" i="0" u="none" strike="noStrike" kern="0" cap="none" spc="0" normalizeH="0" baseline="0" noProof="0" dirty="0">
                <a:ln>
                  <a:noFill/>
                </a:ln>
                <a:solidFill>
                  <a:srgbClr val="000000"/>
                </a:solidFill>
                <a:effectLst/>
                <a:uLnTx/>
                <a:uFillTx/>
                <a:latin typeface="Cherry Cream Soda"/>
                <a:ea typeface="Cherry Cream Soda"/>
                <a:cs typeface="Cherry Cream Soda"/>
                <a:sym typeface="Cherry Cream Soda"/>
              </a:rPr>
              <a:t>Staff PD on how to write up a referral.   Staff reviewed sample discipline scenarios to determine if it is a Minor, Major or a simple correction with no write up.</a:t>
            </a:r>
          </a:p>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US" sz="1400" b="0" i="0" u="none" strike="noStrike" kern="0" cap="none" spc="0" normalizeH="0" baseline="0" noProof="0" dirty="0">
                <a:ln>
                  <a:noFill/>
                </a:ln>
                <a:solidFill>
                  <a:srgbClr val="000000"/>
                </a:solidFill>
                <a:effectLst/>
                <a:uLnTx/>
                <a:uFillTx/>
                <a:latin typeface="Cherry Cream Soda"/>
                <a:ea typeface="Cherry Cream Soda"/>
                <a:cs typeface="Cherry Cream Soda"/>
                <a:sym typeface="Cherry Cream Soda"/>
              </a:rPr>
              <a:t>Discipline definitions and flowchart added to school handbook.</a:t>
            </a:r>
            <a:endParaRPr kumimoji="0" sz="1400" b="0" i="0" u="none" strike="noStrike" kern="0" cap="none" spc="0" normalizeH="0" baseline="0" noProof="0" dirty="0">
              <a:ln>
                <a:noFill/>
              </a:ln>
              <a:solidFill>
                <a:srgbClr val="0D0F41"/>
              </a:solidFill>
              <a:effectLst/>
              <a:uLnTx/>
              <a:uFillTx/>
              <a:latin typeface="Cherry Cream Soda"/>
              <a:ea typeface="Cherry Cream Soda"/>
              <a:cs typeface="Cherry Cream Soda"/>
              <a:sym typeface="Cherry Cream Soda"/>
            </a:endParaRPr>
          </a:p>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dirty="0">
              <a:ln>
                <a:noFill/>
              </a:ln>
              <a:solidFill>
                <a:srgbClr val="000000"/>
              </a:solidFill>
              <a:effectLst/>
              <a:uLnTx/>
              <a:uFillTx/>
              <a:latin typeface="Cherry Cream Soda"/>
              <a:ea typeface="Cherry Cream Soda"/>
              <a:cs typeface="Cherry Cream Soda"/>
              <a:sym typeface="Cherry Cream Soda"/>
            </a:endParaRPr>
          </a:p>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dirty="0">
              <a:ln>
                <a:noFill/>
              </a:ln>
              <a:solidFill>
                <a:srgbClr val="000000"/>
              </a:solidFill>
              <a:effectLst/>
              <a:uLnTx/>
              <a:uFillTx/>
              <a:latin typeface="Cherry Cream Soda"/>
              <a:ea typeface="Cherry Cream Soda"/>
              <a:cs typeface="Cherry Cream Soda"/>
              <a:sym typeface="Cherry Cream Soda"/>
            </a:endParaRPr>
          </a:p>
        </p:txBody>
      </p:sp>
      <p:sp>
        <p:nvSpPr>
          <p:cNvPr id="167" name="Google Shape;167;p27"/>
          <p:cNvSpPr/>
          <p:nvPr/>
        </p:nvSpPr>
        <p:spPr>
          <a:xfrm>
            <a:off x="1888433" y="4373233"/>
            <a:ext cx="584000" cy="410000"/>
          </a:xfrm>
          <a:prstGeom prst="rect">
            <a:avLst/>
          </a:prstGeom>
          <a:solidFill>
            <a:srgbClr val="FFFFFF"/>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pic>
        <p:nvPicPr>
          <p:cNvPr id="168" name="Google Shape;168;p27"/>
          <p:cNvPicPr preferRelativeResize="0"/>
          <p:nvPr/>
        </p:nvPicPr>
        <p:blipFill>
          <a:blip r:embed="rId5" cstate="email">
            <a:alphaModFix/>
            <a:extLst>
              <a:ext uri="{28A0092B-C50C-407E-A947-70E740481C1C}">
                <a14:useLocalDpi xmlns:a14="http://schemas.microsoft.com/office/drawing/2010/main"/>
              </a:ext>
            </a:extLst>
          </a:blip>
          <a:stretch>
            <a:fillRect/>
          </a:stretch>
        </p:blipFill>
        <p:spPr>
          <a:xfrm rot="19250718">
            <a:off x="7358935" y="835152"/>
            <a:ext cx="3536567" cy="3374233"/>
          </a:xfrm>
          <a:prstGeom prst="rect">
            <a:avLst/>
          </a:prstGeom>
          <a:noFill/>
          <a:ln>
            <a:noFill/>
          </a:ln>
        </p:spPr>
      </p:pic>
      <p:sp>
        <p:nvSpPr>
          <p:cNvPr id="169" name="Google Shape;169;p27"/>
          <p:cNvSpPr txBox="1"/>
          <p:nvPr/>
        </p:nvSpPr>
        <p:spPr>
          <a:xfrm>
            <a:off x="7550653" y="1607685"/>
            <a:ext cx="4266913" cy="1821316"/>
          </a:xfrm>
          <a:prstGeom prst="rect">
            <a:avLst/>
          </a:prstGeom>
          <a:solidFill>
            <a:srgbClr val="FFFFFF">
              <a:alpha val="67040"/>
            </a:srgbClr>
          </a:solidFill>
          <a:ln>
            <a:noFill/>
          </a:ln>
        </p:spPr>
        <p:txBody>
          <a:bodyPr spcFirstLastPara="1" wrap="square" lIns="121900" tIns="121900" rIns="121900" bIns="121900" anchor="t"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 sz="2400" b="1" i="0" u="none" strike="noStrike" kern="0" cap="none" spc="0" normalizeH="0" baseline="0" noProof="0" dirty="0">
                <a:ln>
                  <a:noFill/>
                </a:ln>
                <a:solidFill>
                  <a:srgbClr val="000000"/>
                </a:solidFill>
                <a:effectLst/>
                <a:uLnTx/>
                <a:uFillTx/>
                <a:latin typeface="Cherry Cream Soda"/>
                <a:ea typeface="Cherry Cream Soda"/>
                <a:cs typeface="Cherry Cream Soda"/>
                <a:sym typeface="Cherry Cream Soda"/>
              </a:rPr>
              <a:t>Data</a:t>
            </a:r>
          </a:p>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 sz="1600" b="0" i="0" u="none" strike="noStrike" kern="0" cap="none" spc="0" normalizeH="0" baseline="0" noProof="0" dirty="0">
                <a:ln>
                  <a:noFill/>
                </a:ln>
                <a:solidFill>
                  <a:srgbClr val="000000"/>
                </a:solidFill>
                <a:effectLst/>
                <a:uLnTx/>
                <a:uFillTx/>
                <a:latin typeface="Cherry Cream Soda"/>
                <a:ea typeface="Cherry Cream Soda"/>
                <a:cs typeface="Cherry Cream Soda"/>
                <a:sym typeface="Cherry Cream Soda"/>
              </a:rPr>
              <a:t>Team examines equity reports monthly in SWIS as well as the drill down tool to ensure discpline is not disproportionate amongst different groups of students.</a:t>
            </a:r>
          </a:p>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 sz="1600" b="0" i="0" u="none" strike="noStrike" kern="0" cap="none" spc="0" normalizeH="0" baseline="0" noProof="0" dirty="0">
                <a:ln>
                  <a:noFill/>
                </a:ln>
                <a:solidFill>
                  <a:srgbClr val="000000"/>
                </a:solidFill>
                <a:effectLst/>
                <a:uLnTx/>
                <a:uFillTx/>
                <a:latin typeface="Cherry Cream Soda"/>
                <a:ea typeface="Cherry Cream Soda"/>
                <a:cs typeface="Cherry Cream Soda"/>
                <a:sym typeface="Cherry Cream Soda"/>
              </a:rPr>
              <a:t>Data is shared with staff during faculty meeting to determine next steps</a:t>
            </a:r>
          </a:p>
        </p:txBody>
      </p:sp>
      <p:sp>
        <p:nvSpPr>
          <p:cNvPr id="171" name="Google Shape;171;p27"/>
          <p:cNvSpPr txBox="1"/>
          <p:nvPr/>
        </p:nvSpPr>
        <p:spPr>
          <a:xfrm>
            <a:off x="3665033" y="86967"/>
            <a:ext cx="4584000" cy="1316800"/>
          </a:xfrm>
          <a:prstGeom prst="rect">
            <a:avLst/>
          </a:prstGeom>
          <a:noFill/>
          <a:ln>
            <a:noFill/>
          </a:ln>
        </p:spPr>
        <p:txBody>
          <a:bodyPr spcFirstLastPara="1" wrap="square" lIns="121900" tIns="121900" rIns="121900" bIns="121900" anchor="t"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 sz="2400" b="1" i="0" u="none" strike="noStrike" kern="0" cap="none" spc="0" normalizeH="0" baseline="0" noProof="0" dirty="0">
                <a:ln>
                  <a:noFill/>
                </a:ln>
                <a:solidFill>
                  <a:srgbClr val="000000"/>
                </a:solidFill>
                <a:effectLst/>
                <a:uLnTx/>
                <a:uFillTx/>
                <a:latin typeface="Cherry Cream Soda"/>
                <a:ea typeface="Cherry Cream Soda"/>
                <a:cs typeface="Cherry Cream Soda"/>
                <a:sym typeface="Cherry Cream Soda"/>
              </a:rPr>
              <a:t>Outcome:</a:t>
            </a:r>
            <a:endParaRPr kumimoji="0" sz="2400" b="1" i="0" u="none" strike="noStrike" kern="0" cap="none" spc="0" normalizeH="0" baseline="0" noProof="0" dirty="0">
              <a:ln>
                <a:noFill/>
              </a:ln>
              <a:solidFill>
                <a:srgbClr val="000000"/>
              </a:solidFill>
              <a:effectLst/>
              <a:uLnTx/>
              <a:uFillTx/>
              <a:latin typeface="Cherry Cream Soda"/>
              <a:ea typeface="Cherry Cream Soda"/>
              <a:cs typeface="Cherry Cream Soda"/>
              <a:sym typeface="Cherry Cream Soda"/>
            </a:endParaRPr>
          </a:p>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 sz="1600" b="0" i="0" u="none" strike="noStrike" kern="0" cap="none" spc="0" normalizeH="0" baseline="0" noProof="0" dirty="0">
                <a:ln>
                  <a:noFill/>
                </a:ln>
                <a:solidFill>
                  <a:srgbClr val="0D0F41"/>
                </a:solidFill>
                <a:effectLst/>
                <a:uLnTx/>
                <a:uFillTx/>
                <a:latin typeface="Cherry Cream Soda"/>
                <a:ea typeface="Cherry Cream Soda"/>
                <a:cs typeface="Cherry Cream Soda"/>
                <a:sym typeface="Cherry Cream Soda"/>
              </a:rPr>
              <a:t>Increase consistancy in our ODR system to ensure equicty across our students</a:t>
            </a:r>
            <a:endParaRPr kumimoji="0" sz="2000" b="0" i="0" u="none" strike="noStrike" kern="0" cap="none" spc="0" normalizeH="0" baseline="0" noProof="0" dirty="0">
              <a:ln>
                <a:noFill/>
              </a:ln>
              <a:solidFill>
                <a:srgbClr val="000000"/>
              </a:solidFill>
              <a:effectLst/>
              <a:uLnTx/>
              <a:uFillTx/>
              <a:latin typeface="Cherry Cream Soda"/>
              <a:ea typeface="Cherry Cream Soda"/>
              <a:cs typeface="Cherry Cream Soda"/>
              <a:sym typeface="Cherry Cream Soda"/>
            </a:endParaRPr>
          </a:p>
        </p:txBody>
      </p:sp>
      <p:sp>
        <p:nvSpPr>
          <p:cNvPr id="173" name="Google Shape;173;p27"/>
          <p:cNvSpPr txBox="1"/>
          <p:nvPr/>
        </p:nvSpPr>
        <p:spPr>
          <a:xfrm>
            <a:off x="465382" y="4180567"/>
            <a:ext cx="3329200" cy="2522000"/>
          </a:xfrm>
          <a:prstGeom prst="rect">
            <a:avLst/>
          </a:prstGeom>
          <a:noFill/>
          <a:ln w="28575" cap="flat" cmpd="sng">
            <a:solidFill>
              <a:srgbClr val="FF0000"/>
            </a:solidFill>
            <a:prstDash val="lgDashDot"/>
            <a:round/>
            <a:headEnd type="none" w="sm" len="sm"/>
            <a:tailEnd type="none" w="sm" len="sm"/>
          </a:ln>
        </p:spPr>
        <p:txBody>
          <a:bodyPr spcFirstLastPara="1" wrap="square" lIns="121900" tIns="121900" rIns="121900" bIns="121900" anchor="t"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r>
              <a:rPr kumimoji="0" lang="en" sz="1400" b="0" i="0" u="none" strike="noStrike" kern="0" cap="none" spc="0" normalizeH="0" baseline="0" noProof="0" dirty="0">
                <a:ln>
                  <a:noFill/>
                </a:ln>
                <a:solidFill>
                  <a:srgbClr val="000000"/>
                </a:solidFill>
                <a:effectLst/>
                <a:uLnTx/>
                <a:uFillTx/>
                <a:latin typeface="Arial"/>
                <a:ea typeface="+mn-ea"/>
                <a:cs typeface="Arial"/>
                <a:sym typeface="Arial"/>
              </a:rPr>
              <a:t>Highlight:  Our ODR’s decreased signifantly once staff truly understood what should be a Major or Minor and after feeling comfortable with using the responding techniques that were practiced during PD</a:t>
            </a:r>
          </a:p>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dirty="0">
              <a:ln>
                <a:noFill/>
              </a:ln>
              <a:solidFill>
                <a:srgbClr val="000000"/>
              </a:solidFill>
              <a:effectLst/>
              <a:uLnTx/>
              <a:uFillTx/>
              <a:latin typeface="Arial"/>
              <a:ea typeface="+mn-ea"/>
              <a:cs typeface="Arial"/>
              <a:sym typeface="Arial"/>
            </a:endParaRPr>
          </a:p>
        </p:txBody>
      </p:sp>
      <p:sp>
        <p:nvSpPr>
          <p:cNvPr id="174" name="Google Shape;174;p27"/>
          <p:cNvSpPr txBox="1"/>
          <p:nvPr/>
        </p:nvSpPr>
        <p:spPr>
          <a:xfrm>
            <a:off x="8696733" y="4137167"/>
            <a:ext cx="3329200" cy="2608800"/>
          </a:xfrm>
          <a:prstGeom prst="rect">
            <a:avLst/>
          </a:prstGeom>
          <a:noFill/>
          <a:ln w="28575" cap="flat" cmpd="sng">
            <a:solidFill>
              <a:srgbClr val="FF0000"/>
            </a:solidFill>
            <a:prstDash val="lgDashDot"/>
            <a:round/>
            <a:headEnd type="none" w="sm" len="sm"/>
            <a:tailEnd type="none" w="sm" len="sm"/>
          </a:ln>
        </p:spPr>
        <p:txBody>
          <a:bodyPr spcFirstLastPara="1" wrap="square" lIns="121900" tIns="121900" rIns="121900" bIns="121900" anchor="t"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Arial"/>
                <a:sym typeface="Arial"/>
              </a:rPr>
              <a:t>Lessons Learned:</a:t>
            </a:r>
          </a:p>
          <a:p>
            <a:pPr marL="228594" marR="0" lvl="0" indent="-228594" algn="l" defTabSz="121917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kumimoji="0" lang="en-US" sz="1400" b="0" i="0" u="none" strike="noStrike" kern="0" cap="none" spc="0" normalizeH="0" baseline="0" noProof="0" dirty="0">
                <a:ln>
                  <a:noFill/>
                </a:ln>
                <a:solidFill>
                  <a:srgbClr val="000000"/>
                </a:solidFill>
                <a:effectLst/>
                <a:uLnTx/>
                <a:uFillTx/>
                <a:latin typeface="Arial"/>
                <a:ea typeface="+mn-ea"/>
                <a:cs typeface="Arial"/>
                <a:sym typeface="Arial"/>
              </a:rPr>
              <a:t>Adults need lots of practice at writing referrals and keeping it unemotional.</a:t>
            </a:r>
          </a:p>
          <a:p>
            <a:pPr marL="228594" marR="0" lvl="0" indent="-228594" algn="l" defTabSz="121917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kumimoji="0" lang="en-US" sz="1400" b="0" i="0" u="none" strike="noStrike" kern="0" cap="none" spc="0" normalizeH="0" baseline="0" noProof="0" dirty="0">
                <a:ln>
                  <a:noFill/>
                </a:ln>
                <a:solidFill>
                  <a:srgbClr val="000000"/>
                </a:solidFill>
                <a:effectLst/>
                <a:uLnTx/>
                <a:uFillTx/>
                <a:latin typeface="Arial"/>
                <a:ea typeface="+mn-ea"/>
                <a:cs typeface="Arial"/>
                <a:sym typeface="Arial"/>
              </a:rPr>
              <a:t>Staff need lots of training and coaching on how to use behavior management </a:t>
            </a:r>
            <a:endParaRPr kumimoji="0" sz="1400" b="0" i="0" u="none" strike="noStrike" kern="0" cap="none" spc="0" normalizeH="0" baseline="0" noProof="0" dirty="0">
              <a:ln>
                <a:noFill/>
              </a:ln>
              <a:solidFill>
                <a:srgbClr val="000000"/>
              </a:solidFill>
              <a:effectLst/>
              <a:uLnTx/>
              <a:uFillTx/>
              <a:latin typeface="Arial"/>
              <a:ea typeface="+mn-ea"/>
              <a:cs typeface="Arial"/>
              <a:sym typeface="Arial"/>
            </a:endParaRPr>
          </a:p>
        </p:txBody>
      </p:sp>
      <p:sp>
        <p:nvSpPr>
          <p:cNvPr id="2" name="Google Shape;145;p26">
            <a:extLst>
              <a:ext uri="{FF2B5EF4-FFF2-40B4-BE49-F238E27FC236}">
                <a16:creationId xmlns:a16="http://schemas.microsoft.com/office/drawing/2014/main" id="{6DC7F1BF-F251-E65D-CABD-40EA24BA027F}"/>
              </a:ext>
            </a:extLst>
          </p:cNvPr>
          <p:cNvSpPr txBox="1"/>
          <p:nvPr/>
        </p:nvSpPr>
        <p:spPr>
          <a:xfrm>
            <a:off x="27925" y="97481"/>
            <a:ext cx="4396400" cy="504344"/>
          </a:xfrm>
          <a:prstGeom prst="rect">
            <a:avLst/>
          </a:prstGeom>
          <a:noFill/>
          <a:ln>
            <a:noFill/>
          </a:ln>
        </p:spPr>
        <p:txBody>
          <a:bodyPr spcFirstLastPara="1" wrap="square" lIns="91433" tIns="45700" rIns="91433" bIns="45700" anchor="t"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 sz="2100" b="0" i="0" u="none" strike="noStrike" kern="0" cap="none" spc="0" normalizeH="0" baseline="0" noProof="0" dirty="0">
                <a:ln>
                  <a:noFill/>
                </a:ln>
                <a:solidFill>
                  <a:srgbClr val="0D0F41">
                    <a:lumMod val="50000"/>
                    <a:lumOff val="50000"/>
                  </a:srgbClr>
                </a:solidFill>
                <a:effectLst/>
                <a:uLnTx/>
                <a:uFillTx/>
                <a:latin typeface="Calibri"/>
                <a:ea typeface="Calibri"/>
                <a:cs typeface="Calibri"/>
                <a:sym typeface="Calibri"/>
              </a:rPr>
              <a:t>Washington School Logic Model</a:t>
            </a:r>
            <a:endParaRPr kumimoji="0" sz="2300" b="0" i="0" u="none" strike="noStrike" kern="0" cap="none" spc="0" normalizeH="0" baseline="0" noProof="0" dirty="0">
              <a:ln>
                <a:noFill/>
              </a:ln>
              <a:solidFill>
                <a:srgbClr val="0D0F41">
                  <a:lumMod val="50000"/>
                  <a:lumOff val="50000"/>
                </a:srgbClr>
              </a:solidFill>
              <a:effectLst/>
              <a:uLnTx/>
              <a:uFillTx/>
              <a:latin typeface="Arial"/>
              <a:ea typeface="+mn-ea"/>
              <a:cs typeface="Arial"/>
              <a:sym typeface="Arial"/>
            </a:endParaRPr>
          </a:p>
          <a:p>
            <a:pPr marL="287851" marR="0" lvl="0" indent="-203190" algn="l" defTabSz="1219170" rtl="0" eaLnBrk="1" fontAlgn="auto" latinLnBrk="0" hangingPunct="1">
              <a:lnSpc>
                <a:spcPct val="100000"/>
              </a:lnSpc>
              <a:spcBef>
                <a:spcPts val="0"/>
              </a:spcBef>
              <a:spcAft>
                <a:spcPts val="0"/>
              </a:spcAft>
              <a:buClr>
                <a:srgbClr val="0D0F41"/>
              </a:buClr>
              <a:buSzPts val="1100"/>
              <a:buFontTx/>
              <a:buNone/>
              <a:tabLst/>
              <a:defRPr/>
            </a:pPr>
            <a:endParaRPr kumimoji="0" sz="1500" b="0" i="0" u="none" strike="noStrike" kern="0" cap="none" spc="0" normalizeH="0" baseline="0" noProof="0" dirty="0">
              <a:ln>
                <a:noFill/>
              </a:ln>
              <a:solidFill>
                <a:srgbClr val="0D0F41">
                  <a:lumMod val="50000"/>
                  <a:lumOff val="50000"/>
                </a:srgbClr>
              </a:solidFill>
              <a:effectLst/>
              <a:uLnTx/>
              <a:uFillTx/>
              <a:latin typeface="Calibri"/>
              <a:ea typeface="Calibri"/>
              <a:cs typeface="Calibri"/>
              <a:sym typeface="Calibri"/>
            </a:endParaRPr>
          </a:p>
          <a:p>
            <a:pPr marL="287851" marR="0" lvl="0" indent="-203190" algn="l" defTabSz="1219170" rtl="0" eaLnBrk="1" fontAlgn="auto" latinLnBrk="0" hangingPunct="1">
              <a:lnSpc>
                <a:spcPct val="100000"/>
              </a:lnSpc>
              <a:spcBef>
                <a:spcPts val="0"/>
              </a:spcBef>
              <a:spcAft>
                <a:spcPts val="0"/>
              </a:spcAft>
              <a:buClr>
                <a:srgbClr val="0D0F41"/>
              </a:buClr>
              <a:buSzPts val="1100"/>
              <a:buFontTx/>
              <a:buNone/>
              <a:tabLst/>
              <a:defRPr/>
            </a:pPr>
            <a:endParaRPr kumimoji="0" sz="1500" b="0" i="0" u="none" strike="noStrike" kern="0" cap="none" spc="0" normalizeH="0" baseline="0" noProof="0" dirty="0">
              <a:ln>
                <a:noFill/>
              </a:ln>
              <a:solidFill>
                <a:srgbClr val="0D0F41">
                  <a:lumMod val="50000"/>
                  <a:lumOff val="50000"/>
                </a:srgbClr>
              </a:solidFill>
              <a:effectLst/>
              <a:uLnTx/>
              <a:uFillTx/>
              <a:latin typeface="Calibri"/>
              <a:ea typeface="Calibri"/>
              <a:cs typeface="Calibri"/>
              <a:sym typeface="Calibri"/>
            </a:endParaRPr>
          </a:p>
          <a:p>
            <a:pPr marL="287851" marR="0" lvl="0" indent="-203190" algn="l" defTabSz="1219170" rtl="0" eaLnBrk="1" fontAlgn="auto" latinLnBrk="0" hangingPunct="1">
              <a:lnSpc>
                <a:spcPct val="100000"/>
              </a:lnSpc>
              <a:spcBef>
                <a:spcPts val="0"/>
              </a:spcBef>
              <a:spcAft>
                <a:spcPts val="0"/>
              </a:spcAft>
              <a:buClr>
                <a:srgbClr val="0D0F41"/>
              </a:buClr>
              <a:buSzPts val="1100"/>
              <a:buFontTx/>
              <a:buNone/>
              <a:tabLst/>
              <a:defRPr/>
            </a:pPr>
            <a:endParaRPr kumimoji="0" sz="1500" b="0" i="0" u="none" strike="noStrike" kern="0" cap="none" spc="0" normalizeH="0" baseline="0" noProof="0" dirty="0">
              <a:ln>
                <a:noFill/>
              </a:ln>
              <a:solidFill>
                <a:srgbClr val="0D0F41">
                  <a:lumMod val="50000"/>
                  <a:lumOff val="50000"/>
                </a:srgbClr>
              </a:solidFill>
              <a:effectLst/>
              <a:uLnTx/>
              <a:uFillTx/>
              <a:latin typeface="Calibri"/>
              <a:ea typeface="Calibri"/>
              <a:cs typeface="Calibri"/>
              <a:sym typeface="Calibri"/>
            </a:endParaRPr>
          </a:p>
          <a:p>
            <a:pPr marL="287851" marR="0" lvl="0" indent="-203190" algn="l" defTabSz="1219170" rtl="0" eaLnBrk="1" fontAlgn="auto" latinLnBrk="0" hangingPunct="1">
              <a:lnSpc>
                <a:spcPct val="100000"/>
              </a:lnSpc>
              <a:spcBef>
                <a:spcPts val="0"/>
              </a:spcBef>
              <a:spcAft>
                <a:spcPts val="0"/>
              </a:spcAft>
              <a:buClr>
                <a:srgbClr val="0D0F41"/>
              </a:buClr>
              <a:buSzPts val="1100"/>
              <a:buFontTx/>
              <a:buNone/>
              <a:tabLst/>
              <a:defRPr/>
            </a:pPr>
            <a:endParaRPr kumimoji="0" sz="1500" b="0" i="0" u="none" strike="noStrike" kern="0" cap="none" spc="0" normalizeH="0" baseline="0" noProof="0" dirty="0">
              <a:ln>
                <a:noFill/>
              </a:ln>
              <a:solidFill>
                <a:srgbClr val="0D0F41">
                  <a:lumMod val="50000"/>
                  <a:lumOff val="50000"/>
                </a:srgbClr>
              </a:solidFill>
              <a:effectLst/>
              <a:uLnTx/>
              <a:uFillTx/>
              <a:latin typeface="Calibri"/>
              <a:ea typeface="Calibri"/>
              <a:cs typeface="Calibri"/>
              <a:sym typeface="Calibri"/>
            </a:endParaRPr>
          </a:p>
          <a:p>
            <a:pPr marL="287851" marR="0" lvl="0" indent="-203190" algn="l" defTabSz="1219170" rtl="0" eaLnBrk="1" fontAlgn="auto" latinLnBrk="0" hangingPunct="1">
              <a:lnSpc>
                <a:spcPct val="100000"/>
              </a:lnSpc>
              <a:spcBef>
                <a:spcPts val="0"/>
              </a:spcBef>
              <a:spcAft>
                <a:spcPts val="0"/>
              </a:spcAft>
              <a:buClr>
                <a:srgbClr val="0D0F41"/>
              </a:buClr>
              <a:buSzPts val="1100"/>
              <a:buFontTx/>
              <a:buNone/>
              <a:tabLst/>
              <a:defRPr/>
            </a:pPr>
            <a:endParaRPr kumimoji="0" sz="1500" b="0" i="0" u="none" strike="noStrike" kern="0" cap="none" spc="0" normalizeH="0" baseline="0" noProof="0" dirty="0">
              <a:ln>
                <a:noFill/>
              </a:ln>
              <a:solidFill>
                <a:srgbClr val="0D0F41">
                  <a:lumMod val="50000"/>
                  <a:lumOff val="50000"/>
                </a:srgbClr>
              </a:solidFill>
              <a:effectLst/>
              <a:uLnTx/>
              <a:uFillTx/>
              <a:latin typeface="Calibri"/>
              <a:ea typeface="Calibri"/>
              <a:cs typeface="Calibri"/>
              <a:sym typeface="Calibri"/>
            </a:endParaRPr>
          </a:p>
          <a:p>
            <a:pPr marL="287851" marR="0" lvl="0" indent="-203190" algn="l" defTabSz="1219170" rtl="0" eaLnBrk="1" fontAlgn="auto" latinLnBrk="0" hangingPunct="1">
              <a:lnSpc>
                <a:spcPct val="100000"/>
              </a:lnSpc>
              <a:spcBef>
                <a:spcPts val="0"/>
              </a:spcBef>
              <a:spcAft>
                <a:spcPts val="0"/>
              </a:spcAft>
              <a:buClr>
                <a:srgbClr val="0D0F41"/>
              </a:buClr>
              <a:buSzPts val="1100"/>
              <a:buFontTx/>
              <a:buNone/>
              <a:tabLst/>
              <a:defRPr/>
            </a:pPr>
            <a:endParaRPr kumimoji="0" sz="1500" b="0" i="0" u="none" strike="noStrike" kern="0" cap="none" spc="0" normalizeH="0" baseline="0" noProof="0" dirty="0">
              <a:ln>
                <a:noFill/>
              </a:ln>
              <a:solidFill>
                <a:srgbClr val="0D0F41">
                  <a:lumMod val="50000"/>
                  <a:lumOff val="50000"/>
                </a:srgbClr>
              </a:solidFill>
              <a:effectLst/>
              <a:uLnTx/>
              <a:uFillTx/>
              <a:latin typeface="Calibri"/>
              <a:ea typeface="Calibri"/>
              <a:cs typeface="Calibri"/>
              <a:sym typeface="Calibri"/>
            </a:endParaRPr>
          </a:p>
          <a:p>
            <a:pPr marL="287851" marR="0" lvl="0" indent="-203190" algn="l" defTabSz="1219170" rtl="0" eaLnBrk="1" fontAlgn="auto" latinLnBrk="0" hangingPunct="1">
              <a:lnSpc>
                <a:spcPct val="100000"/>
              </a:lnSpc>
              <a:spcBef>
                <a:spcPts val="0"/>
              </a:spcBef>
              <a:spcAft>
                <a:spcPts val="0"/>
              </a:spcAft>
              <a:buClr>
                <a:srgbClr val="0D0F41"/>
              </a:buClr>
              <a:buSzPts val="1100"/>
              <a:buFontTx/>
              <a:buNone/>
              <a:tabLst/>
              <a:defRPr/>
            </a:pPr>
            <a:endParaRPr kumimoji="0" sz="1500" b="0" i="0" u="none" strike="noStrike" kern="0" cap="none" spc="0" normalizeH="0" baseline="0" noProof="0" dirty="0">
              <a:ln>
                <a:noFill/>
              </a:ln>
              <a:solidFill>
                <a:srgbClr val="0D0F41">
                  <a:lumMod val="50000"/>
                  <a:lumOff val="50000"/>
                </a:srgbClr>
              </a:solidFill>
              <a:effectLst/>
              <a:uLnTx/>
              <a:uFillTx/>
              <a:latin typeface="Calibri"/>
              <a:ea typeface="Calibri"/>
              <a:cs typeface="Calibri"/>
              <a:sym typeface="Calibri"/>
            </a:endParaRPr>
          </a:p>
          <a:p>
            <a:pPr marL="287851" marR="0" lvl="0" indent="-203190" algn="l" defTabSz="1219170" rtl="0" eaLnBrk="1" fontAlgn="auto" latinLnBrk="0" hangingPunct="1">
              <a:lnSpc>
                <a:spcPct val="100000"/>
              </a:lnSpc>
              <a:spcBef>
                <a:spcPts val="0"/>
              </a:spcBef>
              <a:spcAft>
                <a:spcPts val="0"/>
              </a:spcAft>
              <a:buClr>
                <a:srgbClr val="0D0F41"/>
              </a:buClr>
              <a:buSzPts val="1100"/>
              <a:buFontTx/>
              <a:buNone/>
              <a:tabLst/>
              <a:defRPr/>
            </a:pPr>
            <a:endParaRPr kumimoji="0" sz="1500" b="0" i="0" u="none" strike="noStrike" kern="0" cap="none" spc="0" normalizeH="0" baseline="0" noProof="0" dirty="0">
              <a:ln>
                <a:noFill/>
              </a:ln>
              <a:solidFill>
                <a:srgbClr val="0D0F41">
                  <a:lumMod val="50000"/>
                  <a:lumOff val="50000"/>
                </a:srgbClr>
              </a:solidFill>
              <a:effectLst/>
              <a:uLnTx/>
              <a:uFillTx/>
              <a:latin typeface="Calibri"/>
              <a:ea typeface="Calibri"/>
              <a:cs typeface="Calibri"/>
              <a:sym typeface="Calibri"/>
            </a:endParaRPr>
          </a:p>
          <a:p>
            <a:pPr marL="0" marR="0" lvl="0" indent="0" algn="l" defTabSz="1219170" rtl="0" eaLnBrk="1" fontAlgn="auto" latinLnBrk="0" hangingPunct="1">
              <a:lnSpc>
                <a:spcPct val="100000"/>
              </a:lnSpc>
              <a:spcBef>
                <a:spcPts val="0"/>
              </a:spcBef>
              <a:spcAft>
                <a:spcPts val="0"/>
              </a:spcAft>
              <a:buClr>
                <a:srgbClr val="0D0F41"/>
              </a:buClr>
              <a:buSzPts val="1100"/>
              <a:buFontTx/>
              <a:buNone/>
              <a:tabLst/>
              <a:defRPr/>
            </a:pPr>
            <a:endParaRPr kumimoji="0" sz="1100" b="0" i="0" u="none" strike="noStrike" kern="0" cap="none" spc="0" normalizeH="0" baseline="0" noProof="0" dirty="0">
              <a:ln>
                <a:noFill/>
              </a:ln>
              <a:solidFill>
                <a:srgbClr val="0D0F41">
                  <a:lumMod val="50000"/>
                  <a:lumOff val="50000"/>
                </a:srgbClr>
              </a:solidFill>
              <a:effectLst/>
              <a:uLnTx/>
              <a:uFillTx/>
              <a:latin typeface="Calibri"/>
              <a:ea typeface="Calibri"/>
              <a:cs typeface="Calibri"/>
              <a:sym typeface="Calibri"/>
            </a:endParaRPr>
          </a:p>
          <a:p>
            <a:pPr marL="287851" marR="0" lvl="0" indent="-203190" algn="l" defTabSz="1219170" rtl="0" eaLnBrk="1" fontAlgn="auto" latinLnBrk="0" hangingPunct="1">
              <a:lnSpc>
                <a:spcPct val="100000"/>
              </a:lnSpc>
              <a:spcBef>
                <a:spcPts val="0"/>
              </a:spcBef>
              <a:spcAft>
                <a:spcPts val="0"/>
              </a:spcAft>
              <a:buClr>
                <a:srgbClr val="0D0F41"/>
              </a:buClr>
              <a:buSzPts val="1100"/>
              <a:buFontTx/>
              <a:buNone/>
              <a:tabLst/>
              <a:defRPr/>
            </a:pPr>
            <a:endParaRPr kumimoji="0" sz="1500" b="0" i="0" u="none" strike="noStrike" kern="0" cap="none" spc="0" normalizeH="0" baseline="0" noProof="0" dirty="0">
              <a:ln>
                <a:noFill/>
              </a:ln>
              <a:solidFill>
                <a:srgbClr val="0D0F41">
                  <a:lumMod val="50000"/>
                  <a:lumOff val="50000"/>
                </a:srgbClr>
              </a:solidFill>
              <a:effectLst/>
              <a:uLnTx/>
              <a:uFillTx/>
              <a:latin typeface="Calibri"/>
              <a:ea typeface="Calibri"/>
              <a:cs typeface="Calibri"/>
              <a:sym typeface="Calibri"/>
            </a:endParaRPr>
          </a:p>
        </p:txBody>
      </p:sp>
      <p:sp>
        <p:nvSpPr>
          <p:cNvPr id="6" name="TextBox 5">
            <a:extLst>
              <a:ext uri="{FF2B5EF4-FFF2-40B4-BE49-F238E27FC236}">
                <a16:creationId xmlns:a16="http://schemas.microsoft.com/office/drawing/2014/main" id="{E2D58C66-D1FD-A08A-3FBD-8ED6F56FB1B0}"/>
              </a:ext>
            </a:extLst>
          </p:cNvPr>
          <p:cNvSpPr txBox="1"/>
          <p:nvPr/>
        </p:nvSpPr>
        <p:spPr>
          <a:xfrm>
            <a:off x="4748301" y="1246198"/>
            <a:ext cx="2314107" cy="830997"/>
          </a:xfrm>
          <a:prstGeom prst="rect">
            <a:avLst/>
          </a:prstGeom>
          <a:noFill/>
        </p:spPr>
        <p:txBody>
          <a:bodyPr wrap="square">
            <a:spAutoFit/>
          </a:bodyPr>
          <a:lstStyle/>
          <a:p>
            <a:pPr marL="287851" marR="0" lvl="0" indent="-203190" algn="l" defTabSz="1219170" rtl="0" eaLnBrk="1" fontAlgn="auto" latinLnBrk="0" hangingPunct="1">
              <a:lnSpc>
                <a:spcPct val="100000"/>
              </a:lnSpc>
              <a:spcBef>
                <a:spcPts val="0"/>
              </a:spcBef>
              <a:spcAft>
                <a:spcPts val="0"/>
              </a:spcAft>
              <a:buClr>
                <a:srgbClr val="0D0F41"/>
              </a:buClr>
              <a:buSzPts val="1100"/>
              <a:buFontTx/>
              <a:buNone/>
              <a:tabLst/>
              <a:defRPr/>
            </a:pPr>
            <a:r>
              <a:rPr kumimoji="0" lang="en-US" sz="4800" b="0" i="0" u="none" strike="noStrike" kern="0" cap="none" spc="0" normalizeH="0" baseline="0" noProof="0" dirty="0">
                <a:ln>
                  <a:noFill/>
                </a:ln>
                <a:solidFill>
                  <a:srgbClr val="FF0000"/>
                </a:solidFill>
                <a:effectLst/>
                <a:uLnTx/>
                <a:uFillTx/>
                <a:latin typeface="Calibri"/>
                <a:ea typeface="Calibri"/>
                <a:cs typeface="Calibri"/>
                <a:sym typeface="Calibri"/>
              </a:rPr>
              <a:t>SAMPLE </a:t>
            </a:r>
          </a:p>
        </p:txBody>
      </p:sp>
    </p:spTree>
    <p:extLst>
      <p:ext uri="{BB962C8B-B14F-4D97-AF65-F5344CB8AC3E}">
        <p14:creationId xmlns:p14="http://schemas.microsoft.com/office/powerpoint/2010/main" val="1794377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3"/>
          <p:cNvSpPr/>
          <p:nvPr/>
        </p:nvSpPr>
        <p:spPr>
          <a:xfrm>
            <a:off x="3773171" y="133389"/>
            <a:ext cx="6782940" cy="6696001"/>
          </a:xfrm>
          <a:prstGeom prst="ellipse">
            <a:avLst/>
          </a:prstGeom>
          <a:solidFill>
            <a:schemeClr val="lt1"/>
          </a:solidFill>
          <a:ln w="63500" cap="flat" cmpd="sng">
            <a:solidFill>
              <a:srgbClr val="33339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sz="1600" b="1" i="0" u="none" strike="noStrike" kern="0" cap="none" spc="0" normalizeH="0" baseline="0" noProof="0">
              <a:ln>
                <a:noFill/>
              </a:ln>
              <a:solidFill>
                <a:srgbClr val="0D0F41"/>
              </a:solidFill>
              <a:effectLst/>
              <a:uLnTx/>
              <a:uFillTx/>
              <a:latin typeface="Calibri"/>
              <a:ea typeface="Calibri"/>
              <a:cs typeface="Calibri"/>
              <a:sym typeface="Calibri"/>
            </a:endParaRPr>
          </a:p>
        </p:txBody>
      </p:sp>
      <p:sp>
        <p:nvSpPr>
          <p:cNvPr id="90" name="Google Shape;90;p13"/>
          <p:cNvSpPr/>
          <p:nvPr/>
        </p:nvSpPr>
        <p:spPr>
          <a:xfrm>
            <a:off x="5390831" y="3179241"/>
            <a:ext cx="3547500" cy="3570000"/>
          </a:xfrm>
          <a:prstGeom prst="ellipse">
            <a:avLst/>
          </a:prstGeom>
          <a:solidFill>
            <a:srgbClr val="3366FF">
              <a:alpha val="24705"/>
            </a:srgbClr>
          </a:solidFill>
          <a:ln w="63500" cap="flat" cmpd="sng">
            <a:solidFill>
              <a:srgbClr val="3366F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sz="2000" b="1" i="0" u="none" strike="noStrike" kern="0" cap="none" spc="0" normalizeH="0" baseline="0" noProof="0" dirty="0">
              <a:ln>
                <a:noFill/>
              </a:ln>
              <a:solidFill>
                <a:srgbClr val="0D0F41"/>
              </a:solidFill>
              <a:effectLst/>
              <a:uLnTx/>
              <a:uFillTx/>
              <a:latin typeface="Calibri"/>
              <a:ea typeface="Calibri"/>
              <a:cs typeface="Calibri"/>
              <a:sym typeface="Calibri"/>
            </a:endParaRPr>
          </a:p>
        </p:txBody>
      </p:sp>
      <p:sp>
        <p:nvSpPr>
          <p:cNvPr id="91" name="Google Shape;91;p13"/>
          <p:cNvSpPr/>
          <p:nvPr/>
        </p:nvSpPr>
        <p:spPr>
          <a:xfrm>
            <a:off x="6601385" y="1159972"/>
            <a:ext cx="3734809" cy="3351013"/>
          </a:xfrm>
          <a:prstGeom prst="ellipse">
            <a:avLst/>
          </a:prstGeom>
          <a:solidFill>
            <a:srgbClr val="B2ECC4">
              <a:alpha val="24705"/>
            </a:srgbClr>
          </a:solidFill>
          <a:ln w="63500" cap="flat" cmpd="sng">
            <a:solidFill>
              <a:srgbClr val="B2ECC4"/>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sz="1600" b="1" i="0" u="none" strike="noStrike" kern="0" cap="none" spc="0" normalizeH="0" baseline="0" noProof="0">
              <a:ln>
                <a:noFill/>
              </a:ln>
              <a:solidFill>
                <a:srgbClr val="0D0F41"/>
              </a:solidFill>
              <a:effectLst/>
              <a:uLnTx/>
              <a:uFillTx/>
              <a:latin typeface="Calibri"/>
              <a:ea typeface="Calibri"/>
              <a:cs typeface="Calibri"/>
              <a:sym typeface="Calibri"/>
            </a:endParaRPr>
          </a:p>
        </p:txBody>
      </p:sp>
      <p:sp>
        <p:nvSpPr>
          <p:cNvPr id="92" name="Google Shape;92;p13"/>
          <p:cNvSpPr/>
          <p:nvPr/>
        </p:nvSpPr>
        <p:spPr>
          <a:xfrm>
            <a:off x="4000044" y="1056719"/>
            <a:ext cx="3547613" cy="3454267"/>
          </a:xfrm>
          <a:prstGeom prst="ellipse">
            <a:avLst/>
          </a:prstGeom>
          <a:solidFill>
            <a:srgbClr val="FF99CC">
              <a:alpha val="24705"/>
            </a:srgbClr>
          </a:solidFill>
          <a:ln w="63500" cap="flat" cmpd="sng">
            <a:solidFill>
              <a:srgbClr val="FF99CC"/>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sz="1600" b="1" i="0" u="none" strike="noStrike" kern="0" cap="none" spc="0" normalizeH="0" baseline="0" noProof="0">
              <a:ln>
                <a:noFill/>
              </a:ln>
              <a:solidFill>
                <a:srgbClr val="0D0F41"/>
              </a:solidFill>
              <a:effectLst/>
              <a:uLnTx/>
              <a:uFillTx/>
              <a:latin typeface="Calibri"/>
              <a:ea typeface="Calibri"/>
              <a:cs typeface="Calibri"/>
              <a:sym typeface="Calibri"/>
            </a:endParaRPr>
          </a:p>
        </p:txBody>
      </p:sp>
      <p:sp>
        <p:nvSpPr>
          <p:cNvPr id="93" name="Google Shape;93;p13"/>
          <p:cNvSpPr txBox="1"/>
          <p:nvPr/>
        </p:nvSpPr>
        <p:spPr>
          <a:xfrm rot="-3258865">
            <a:off x="3923343" y="1739357"/>
            <a:ext cx="1148135" cy="400111"/>
          </a:xfrm>
          <a:prstGeom prst="rect">
            <a:avLst/>
          </a:prstGeom>
          <a:noFill/>
          <a:ln>
            <a:noFill/>
          </a:ln>
        </p:spPr>
        <p:txBody>
          <a:bodyPr spcFirstLastPara="1" wrap="square" lIns="91425" tIns="45700" rIns="91425" bIns="45700" anchor="t"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US" sz="2000" b="1" i="0" u="none" strike="noStrike" kern="0" cap="none" spc="0" normalizeH="0" baseline="0" noProof="0">
                <a:ln>
                  <a:noFill/>
                </a:ln>
                <a:solidFill>
                  <a:srgbClr val="0D0F41"/>
                </a:solidFill>
                <a:effectLst/>
                <a:uLnTx/>
                <a:uFillTx/>
                <a:latin typeface="Calibri"/>
                <a:ea typeface="Calibri"/>
                <a:cs typeface="Calibri"/>
                <a:sym typeface="Calibri"/>
              </a:rPr>
              <a:t>SYSTEMS</a:t>
            </a: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94" name="Google Shape;94;p13"/>
          <p:cNvSpPr txBox="1"/>
          <p:nvPr/>
        </p:nvSpPr>
        <p:spPr>
          <a:xfrm>
            <a:off x="6485804" y="6176836"/>
            <a:ext cx="1331400" cy="400200"/>
          </a:xfrm>
          <a:prstGeom prst="rect">
            <a:avLst/>
          </a:prstGeom>
          <a:noFill/>
          <a:ln>
            <a:noFill/>
          </a:ln>
        </p:spPr>
        <p:txBody>
          <a:bodyPr spcFirstLastPara="1" wrap="square" lIns="91425" tIns="45700" rIns="91425" bIns="45700" anchor="t"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US" sz="2000" b="1" i="0" u="none" strike="noStrike" kern="0" cap="none" spc="0" normalizeH="0" baseline="0" noProof="0">
                <a:ln>
                  <a:noFill/>
                </a:ln>
                <a:solidFill>
                  <a:srgbClr val="0D0F41"/>
                </a:solidFill>
                <a:effectLst/>
                <a:uLnTx/>
                <a:uFillTx/>
                <a:latin typeface="Calibri"/>
                <a:ea typeface="Calibri"/>
                <a:cs typeface="Calibri"/>
                <a:sym typeface="Calibri"/>
              </a:rPr>
              <a:t>PRACTICES</a:t>
            </a: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95" name="Google Shape;95;p13"/>
          <p:cNvSpPr txBox="1"/>
          <p:nvPr/>
        </p:nvSpPr>
        <p:spPr>
          <a:xfrm rot="2905354">
            <a:off x="9236917" y="1653978"/>
            <a:ext cx="975411" cy="400111"/>
          </a:xfrm>
          <a:prstGeom prst="rect">
            <a:avLst/>
          </a:prstGeom>
          <a:noFill/>
          <a:ln>
            <a:noFill/>
          </a:ln>
        </p:spPr>
        <p:txBody>
          <a:bodyPr spcFirstLastPara="1" wrap="square" lIns="91425" tIns="45700" rIns="91425" bIns="45700" anchor="t"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US" sz="2000" b="1" i="0" u="none" strike="noStrike" kern="0" cap="none" spc="0" normalizeH="0" baseline="0" noProof="0">
                <a:ln>
                  <a:noFill/>
                </a:ln>
                <a:solidFill>
                  <a:srgbClr val="0D0F41"/>
                </a:solidFill>
                <a:effectLst/>
                <a:uLnTx/>
                <a:uFillTx/>
                <a:latin typeface="Calibri"/>
                <a:ea typeface="Calibri"/>
                <a:cs typeface="Calibri"/>
                <a:sym typeface="Calibri"/>
              </a:rPr>
              <a:t>DATA</a:t>
            </a: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96" name="Google Shape;96;p13"/>
          <p:cNvSpPr txBox="1"/>
          <p:nvPr/>
        </p:nvSpPr>
        <p:spPr>
          <a:xfrm>
            <a:off x="10190141" y="4786687"/>
            <a:ext cx="2023553" cy="600164"/>
          </a:xfrm>
          <a:prstGeom prst="rect">
            <a:avLst/>
          </a:prstGeom>
          <a:noFill/>
          <a:ln>
            <a:noFill/>
          </a:ln>
        </p:spPr>
        <p:txBody>
          <a:bodyPr spcFirstLastPara="1" wrap="square" lIns="91425" tIns="45700" rIns="91425" bIns="45700" anchor="t"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US" sz="1100" b="1" i="0" u="none" strike="noStrike" kern="0" cap="none" spc="0" normalizeH="0" baseline="0" noProof="0">
                <a:ln>
                  <a:noFill/>
                </a:ln>
                <a:solidFill>
                  <a:srgbClr val="0D0F41"/>
                </a:solidFill>
                <a:effectLst/>
                <a:uLnTx/>
                <a:uFillTx/>
                <a:latin typeface="Calibri"/>
                <a:ea typeface="Calibri"/>
                <a:cs typeface="Calibri"/>
                <a:sym typeface="Calibri"/>
              </a:rPr>
              <a:t>How do we know we are doing what we say we are doing?  How do we know it is working?</a:t>
            </a: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97" name="Google Shape;97;p13"/>
          <p:cNvSpPr txBox="1"/>
          <p:nvPr/>
        </p:nvSpPr>
        <p:spPr>
          <a:xfrm>
            <a:off x="5523308" y="182799"/>
            <a:ext cx="3001590" cy="694787"/>
          </a:xfrm>
          <a:prstGeom prst="rect">
            <a:avLst/>
          </a:prstGeom>
          <a:noFill/>
          <a:ln>
            <a:solidFill>
              <a:schemeClr val="tx1"/>
            </a:solidFill>
          </a:ln>
        </p:spPr>
        <p:txBody>
          <a:bodyPr spcFirstLastPara="1" wrap="square" lIns="91425" tIns="45700" rIns="91425" bIns="45700" anchor="t"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US" sz="2000" b="1" i="0" u="none" strike="noStrike" kern="0" cap="none" spc="0" normalizeH="0" baseline="0" noProof="0" dirty="0">
                <a:ln>
                  <a:noFill/>
                </a:ln>
                <a:solidFill>
                  <a:srgbClr val="0D0F41"/>
                </a:solidFill>
                <a:effectLst/>
                <a:uLnTx/>
                <a:uFillTx/>
                <a:latin typeface="Calibri"/>
                <a:ea typeface="Calibri"/>
                <a:cs typeface="Calibri"/>
                <a:sym typeface="Calibri"/>
              </a:rPr>
              <a:t>OUTCOME</a:t>
            </a:r>
            <a:endParaRPr kumimoji="0" sz="1400" b="0" i="0" u="none" strike="noStrike" kern="0" cap="none" spc="0" normalizeH="0" baseline="0" noProof="0" dirty="0">
              <a:ln>
                <a:noFill/>
              </a:ln>
              <a:solidFill>
                <a:srgbClr val="000000"/>
              </a:solidFill>
              <a:effectLst/>
              <a:uLnTx/>
              <a:uFillTx/>
              <a:latin typeface="Arial"/>
              <a:ea typeface="+mn-ea"/>
              <a:cs typeface="Arial"/>
              <a:sym typeface="Arial"/>
            </a:endParaRPr>
          </a:p>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sz="2000" b="1" i="0" u="none" strike="noStrike" kern="0" cap="none" spc="0" normalizeH="0" baseline="0" noProof="0" dirty="0">
              <a:ln>
                <a:noFill/>
              </a:ln>
              <a:solidFill>
                <a:srgbClr val="0D0F41"/>
              </a:solidFill>
              <a:effectLst/>
              <a:uLnTx/>
              <a:uFillTx/>
              <a:latin typeface="Calibri"/>
              <a:ea typeface="Calibri"/>
              <a:cs typeface="Calibri"/>
              <a:sym typeface="Calibri"/>
            </a:endParaRPr>
          </a:p>
        </p:txBody>
      </p:sp>
      <p:sp>
        <p:nvSpPr>
          <p:cNvPr id="98" name="Google Shape;98;p13"/>
          <p:cNvSpPr txBox="1"/>
          <p:nvPr/>
        </p:nvSpPr>
        <p:spPr>
          <a:xfrm>
            <a:off x="27926" y="133421"/>
            <a:ext cx="4478761" cy="487502"/>
          </a:xfrm>
          <a:prstGeom prst="rect">
            <a:avLst/>
          </a:prstGeom>
          <a:noFill/>
          <a:ln>
            <a:noFill/>
          </a:ln>
        </p:spPr>
        <p:txBody>
          <a:bodyPr spcFirstLastPara="1" wrap="square" lIns="91425" tIns="45700" rIns="91425" bIns="45700" anchor="t"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r>
              <a:rPr kumimoji="0" lang="en-US" sz="1400" b="0" i="0" u="none" strike="noStrike" kern="0" cap="none" spc="0" normalizeH="0" baseline="0" noProof="0" dirty="0">
                <a:ln>
                  <a:noFill/>
                </a:ln>
                <a:solidFill>
                  <a:srgbClr val="0D0F41"/>
                </a:solidFill>
                <a:effectLst/>
                <a:uLnTx/>
                <a:uFillTx/>
                <a:latin typeface="Calibri"/>
                <a:ea typeface="Calibri"/>
                <a:cs typeface="Calibri"/>
                <a:sym typeface="Calibri"/>
              </a:rPr>
              <a:t>School: ___________________________</a:t>
            </a:r>
            <a:endParaRPr kumimoji="0" sz="1400" b="0" i="0" u="none" strike="noStrike" kern="0" cap="none" spc="0" normalizeH="0" baseline="0" noProof="0" dirty="0">
              <a:ln>
                <a:noFill/>
              </a:ln>
              <a:solidFill>
                <a:srgbClr val="0D0F41"/>
              </a:solidFill>
              <a:effectLst/>
              <a:uLnTx/>
              <a:uFillTx/>
              <a:latin typeface="Arial"/>
              <a:ea typeface="+mn-ea"/>
              <a:cs typeface="Arial"/>
              <a:sym typeface="Arial"/>
            </a:endParaRPr>
          </a:p>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dirty="0">
              <a:ln>
                <a:noFill/>
              </a:ln>
              <a:solidFill>
                <a:srgbClr val="0D0F41"/>
              </a:solidFill>
              <a:effectLst/>
              <a:uLnTx/>
              <a:uFillTx/>
              <a:latin typeface="Calibri"/>
              <a:ea typeface="Calibri"/>
              <a:cs typeface="Calibri"/>
              <a:sym typeface="Calibri"/>
            </a:endParaRPr>
          </a:p>
          <a:p>
            <a:pPr marL="285744" marR="0" lvl="0" indent="-196846" algn="l" defTabSz="1219170" rtl="0" eaLnBrk="1" fontAlgn="auto" latinLnBrk="0" hangingPunct="1">
              <a:lnSpc>
                <a:spcPct val="100000"/>
              </a:lnSpc>
              <a:spcBef>
                <a:spcPts val="0"/>
              </a:spcBef>
              <a:spcAft>
                <a:spcPts val="0"/>
              </a:spcAft>
              <a:buClr>
                <a:srgbClr val="0D0F41"/>
              </a:buClr>
              <a:buSzPts val="1400"/>
              <a:buFontTx/>
              <a:buNone/>
              <a:tabLst/>
              <a:defRPr/>
            </a:pPr>
            <a:endParaRPr kumimoji="0" sz="1400" b="0" i="0" u="none" strike="noStrike" kern="0" cap="none" spc="0" normalizeH="0" baseline="0" noProof="0" dirty="0">
              <a:ln>
                <a:noFill/>
              </a:ln>
              <a:solidFill>
                <a:srgbClr val="0D0F41"/>
              </a:solidFill>
              <a:effectLst/>
              <a:uLnTx/>
              <a:uFillTx/>
              <a:latin typeface="Calibri"/>
              <a:ea typeface="Calibri"/>
              <a:cs typeface="Calibri"/>
              <a:sym typeface="Calibri"/>
            </a:endParaRPr>
          </a:p>
          <a:p>
            <a:pPr marL="285744" marR="0" lvl="0" indent="-196846" algn="l" defTabSz="1219170" rtl="0" eaLnBrk="1" fontAlgn="auto" latinLnBrk="0" hangingPunct="1">
              <a:lnSpc>
                <a:spcPct val="100000"/>
              </a:lnSpc>
              <a:spcBef>
                <a:spcPts val="0"/>
              </a:spcBef>
              <a:spcAft>
                <a:spcPts val="0"/>
              </a:spcAft>
              <a:buClr>
                <a:srgbClr val="0D0F41"/>
              </a:buClr>
              <a:buSzPts val="1400"/>
              <a:buFontTx/>
              <a:buNone/>
              <a:tabLst/>
              <a:defRPr/>
            </a:pPr>
            <a:endParaRPr kumimoji="0" sz="1400" b="0" i="0" u="none" strike="noStrike" kern="0" cap="none" spc="0" normalizeH="0" baseline="0" noProof="0" dirty="0">
              <a:ln>
                <a:noFill/>
              </a:ln>
              <a:solidFill>
                <a:srgbClr val="0D0F41"/>
              </a:solidFill>
              <a:effectLst/>
              <a:uLnTx/>
              <a:uFillTx/>
              <a:latin typeface="Calibri"/>
              <a:ea typeface="Calibri"/>
              <a:cs typeface="Calibri"/>
              <a:sym typeface="Calibri"/>
            </a:endParaRPr>
          </a:p>
          <a:p>
            <a:pPr marL="285744" marR="0" lvl="0" indent="-196846" algn="l" defTabSz="1219170" rtl="0" eaLnBrk="1" fontAlgn="auto" latinLnBrk="0" hangingPunct="1">
              <a:lnSpc>
                <a:spcPct val="100000"/>
              </a:lnSpc>
              <a:spcBef>
                <a:spcPts val="0"/>
              </a:spcBef>
              <a:spcAft>
                <a:spcPts val="0"/>
              </a:spcAft>
              <a:buClr>
                <a:srgbClr val="0D0F41"/>
              </a:buClr>
              <a:buSzPts val="1400"/>
              <a:buFontTx/>
              <a:buNone/>
              <a:tabLst/>
              <a:defRPr/>
            </a:pPr>
            <a:endParaRPr kumimoji="0" sz="1400" b="0" i="0" u="none" strike="noStrike" kern="0" cap="none" spc="0" normalizeH="0" baseline="0" noProof="0" dirty="0">
              <a:ln>
                <a:noFill/>
              </a:ln>
              <a:solidFill>
                <a:srgbClr val="0D0F41"/>
              </a:solidFill>
              <a:effectLst/>
              <a:uLnTx/>
              <a:uFillTx/>
              <a:latin typeface="Calibri"/>
              <a:ea typeface="Calibri"/>
              <a:cs typeface="Calibri"/>
              <a:sym typeface="Calibri"/>
            </a:endParaRPr>
          </a:p>
          <a:p>
            <a:pPr marL="285744" marR="0" lvl="0" indent="-196846" algn="l" defTabSz="1219170" rtl="0" eaLnBrk="1" fontAlgn="auto" latinLnBrk="0" hangingPunct="1">
              <a:lnSpc>
                <a:spcPct val="100000"/>
              </a:lnSpc>
              <a:spcBef>
                <a:spcPts val="0"/>
              </a:spcBef>
              <a:spcAft>
                <a:spcPts val="0"/>
              </a:spcAft>
              <a:buClr>
                <a:srgbClr val="0D0F41"/>
              </a:buClr>
              <a:buSzPts val="1400"/>
              <a:buFontTx/>
              <a:buNone/>
              <a:tabLst/>
              <a:defRPr/>
            </a:pPr>
            <a:endParaRPr kumimoji="0" sz="1400" b="0" i="0" u="none" strike="noStrike" kern="0" cap="none" spc="0" normalizeH="0" baseline="0" noProof="0" dirty="0">
              <a:ln>
                <a:noFill/>
              </a:ln>
              <a:solidFill>
                <a:srgbClr val="0D0F41"/>
              </a:solidFill>
              <a:effectLst/>
              <a:uLnTx/>
              <a:uFillTx/>
              <a:latin typeface="Calibri"/>
              <a:ea typeface="Calibri"/>
              <a:cs typeface="Calibri"/>
              <a:sym typeface="Calibri"/>
            </a:endParaRPr>
          </a:p>
          <a:p>
            <a:pPr marL="285744" marR="0" lvl="0" indent="-196846" algn="l" defTabSz="1219170" rtl="0" eaLnBrk="1" fontAlgn="auto" latinLnBrk="0" hangingPunct="1">
              <a:lnSpc>
                <a:spcPct val="100000"/>
              </a:lnSpc>
              <a:spcBef>
                <a:spcPts val="0"/>
              </a:spcBef>
              <a:spcAft>
                <a:spcPts val="0"/>
              </a:spcAft>
              <a:buClr>
                <a:srgbClr val="0D0F41"/>
              </a:buClr>
              <a:buSzPts val="1400"/>
              <a:buFontTx/>
              <a:buNone/>
              <a:tabLst/>
              <a:defRPr/>
            </a:pPr>
            <a:endParaRPr kumimoji="0" sz="1400" b="0" i="0" u="none" strike="noStrike" kern="0" cap="none" spc="0" normalizeH="0" baseline="0" noProof="0" dirty="0">
              <a:ln>
                <a:noFill/>
              </a:ln>
              <a:solidFill>
                <a:srgbClr val="0D0F41"/>
              </a:solidFill>
              <a:effectLst/>
              <a:uLnTx/>
              <a:uFillTx/>
              <a:latin typeface="Calibri"/>
              <a:ea typeface="Calibri"/>
              <a:cs typeface="Calibri"/>
              <a:sym typeface="Calibri"/>
            </a:endParaRPr>
          </a:p>
          <a:p>
            <a:pPr marL="285744" marR="0" lvl="0" indent="-196846" algn="l" defTabSz="1219170" rtl="0" eaLnBrk="1" fontAlgn="auto" latinLnBrk="0" hangingPunct="1">
              <a:lnSpc>
                <a:spcPct val="100000"/>
              </a:lnSpc>
              <a:spcBef>
                <a:spcPts val="0"/>
              </a:spcBef>
              <a:spcAft>
                <a:spcPts val="0"/>
              </a:spcAft>
              <a:buClr>
                <a:srgbClr val="0D0F41"/>
              </a:buClr>
              <a:buSzPts val="1400"/>
              <a:buFontTx/>
              <a:buNone/>
              <a:tabLst/>
              <a:defRPr/>
            </a:pPr>
            <a:endParaRPr kumimoji="0" sz="1400" b="0" i="0" u="none" strike="noStrike" kern="0" cap="none" spc="0" normalizeH="0" baseline="0" noProof="0" dirty="0">
              <a:ln>
                <a:noFill/>
              </a:ln>
              <a:solidFill>
                <a:srgbClr val="0D0F41"/>
              </a:solidFill>
              <a:effectLst/>
              <a:uLnTx/>
              <a:uFillTx/>
              <a:latin typeface="Calibri"/>
              <a:ea typeface="Calibri"/>
              <a:cs typeface="Calibri"/>
              <a:sym typeface="Calibri"/>
            </a:endParaRPr>
          </a:p>
          <a:p>
            <a:pPr marL="285744" marR="0" lvl="0" indent="-196846" algn="l" defTabSz="1219170" rtl="0" eaLnBrk="1" fontAlgn="auto" latinLnBrk="0" hangingPunct="1">
              <a:lnSpc>
                <a:spcPct val="100000"/>
              </a:lnSpc>
              <a:spcBef>
                <a:spcPts val="0"/>
              </a:spcBef>
              <a:spcAft>
                <a:spcPts val="0"/>
              </a:spcAft>
              <a:buClr>
                <a:srgbClr val="0D0F41"/>
              </a:buClr>
              <a:buSzPts val="1400"/>
              <a:buFontTx/>
              <a:buNone/>
              <a:tabLst/>
              <a:defRPr/>
            </a:pPr>
            <a:endParaRPr kumimoji="0" sz="1400" b="0" i="0" u="none" strike="noStrike" kern="0" cap="none" spc="0" normalizeH="0" baseline="0" noProof="0" dirty="0">
              <a:ln>
                <a:noFill/>
              </a:ln>
              <a:solidFill>
                <a:srgbClr val="0D0F41"/>
              </a:solidFill>
              <a:effectLst/>
              <a:uLnTx/>
              <a:uFillTx/>
              <a:latin typeface="Calibri"/>
              <a:ea typeface="Calibri"/>
              <a:cs typeface="Calibri"/>
              <a:sym typeface="Calibri"/>
            </a:endParaRPr>
          </a:p>
          <a:p>
            <a:pPr marL="285744" marR="0" lvl="0" indent="-196846" algn="l" defTabSz="1219170" rtl="0" eaLnBrk="1" fontAlgn="auto" latinLnBrk="0" hangingPunct="1">
              <a:lnSpc>
                <a:spcPct val="100000"/>
              </a:lnSpc>
              <a:spcBef>
                <a:spcPts val="0"/>
              </a:spcBef>
              <a:spcAft>
                <a:spcPts val="0"/>
              </a:spcAft>
              <a:buClr>
                <a:srgbClr val="0D0F41"/>
              </a:buClr>
              <a:buSzPts val="1400"/>
              <a:buFontTx/>
              <a:buNone/>
              <a:tabLst/>
              <a:defRPr/>
            </a:pPr>
            <a:endParaRPr kumimoji="0" sz="1400" b="0" i="0" u="none" strike="noStrike" kern="0" cap="none" spc="0" normalizeH="0" baseline="0" noProof="0" dirty="0">
              <a:ln>
                <a:noFill/>
              </a:ln>
              <a:solidFill>
                <a:srgbClr val="0D0F41"/>
              </a:solidFill>
              <a:effectLst/>
              <a:uLnTx/>
              <a:uFillTx/>
              <a:latin typeface="Calibri"/>
              <a:ea typeface="Calibri"/>
              <a:cs typeface="Calibri"/>
              <a:sym typeface="Calibri"/>
            </a:endParaRPr>
          </a:p>
          <a:p>
            <a:pPr marL="0" marR="0" lvl="0" indent="0" algn="l" defTabSz="1219170" rtl="0" eaLnBrk="1" fontAlgn="auto" latinLnBrk="0" hangingPunct="1">
              <a:lnSpc>
                <a:spcPct val="100000"/>
              </a:lnSpc>
              <a:spcBef>
                <a:spcPts val="0"/>
              </a:spcBef>
              <a:spcAft>
                <a:spcPts val="0"/>
              </a:spcAft>
              <a:buClr>
                <a:srgbClr val="0D0F41"/>
              </a:buClr>
              <a:buSzPts val="1400"/>
              <a:buFontTx/>
              <a:buNone/>
              <a:tabLst/>
              <a:defRPr/>
            </a:pPr>
            <a:endParaRPr kumimoji="0" sz="1100" b="0" i="0" u="none" strike="noStrike" kern="0" cap="none" spc="0" normalizeH="0" baseline="0" noProof="0" dirty="0">
              <a:ln>
                <a:noFill/>
              </a:ln>
              <a:solidFill>
                <a:srgbClr val="0D0F41"/>
              </a:solidFill>
              <a:effectLst/>
              <a:uLnTx/>
              <a:uFillTx/>
              <a:latin typeface="Calibri"/>
              <a:ea typeface="Calibri"/>
              <a:cs typeface="Calibri"/>
              <a:sym typeface="Calibri"/>
            </a:endParaRPr>
          </a:p>
          <a:p>
            <a:pPr marL="285744" marR="0" lvl="0" indent="-196846" algn="l" defTabSz="1219170" rtl="0" eaLnBrk="1" fontAlgn="auto" latinLnBrk="0" hangingPunct="1">
              <a:lnSpc>
                <a:spcPct val="100000"/>
              </a:lnSpc>
              <a:spcBef>
                <a:spcPts val="0"/>
              </a:spcBef>
              <a:spcAft>
                <a:spcPts val="0"/>
              </a:spcAft>
              <a:buClr>
                <a:srgbClr val="0D0F41"/>
              </a:buClr>
              <a:buSzPts val="1400"/>
              <a:buFontTx/>
              <a:buNone/>
              <a:tabLst/>
              <a:defRPr/>
            </a:pPr>
            <a:endParaRPr kumimoji="0" sz="1400" b="0" i="0" u="none" strike="noStrike" kern="0" cap="none" spc="0" normalizeH="0" baseline="0" noProof="0" dirty="0">
              <a:ln>
                <a:noFill/>
              </a:ln>
              <a:solidFill>
                <a:srgbClr val="0D0F41"/>
              </a:solidFill>
              <a:effectLst/>
              <a:uLnTx/>
              <a:uFillTx/>
              <a:latin typeface="Calibri"/>
              <a:ea typeface="Calibri"/>
              <a:cs typeface="Calibri"/>
              <a:sym typeface="Calibri"/>
            </a:endParaRPr>
          </a:p>
        </p:txBody>
      </p:sp>
      <p:sp>
        <p:nvSpPr>
          <p:cNvPr id="99" name="Google Shape;99;p13"/>
          <p:cNvSpPr txBox="1"/>
          <p:nvPr/>
        </p:nvSpPr>
        <p:spPr>
          <a:xfrm>
            <a:off x="2537166" y="5806190"/>
            <a:ext cx="2118167" cy="430887"/>
          </a:xfrm>
          <a:prstGeom prst="rect">
            <a:avLst/>
          </a:prstGeom>
          <a:noFill/>
          <a:ln>
            <a:noFill/>
          </a:ln>
        </p:spPr>
        <p:txBody>
          <a:bodyPr spcFirstLastPara="1" wrap="square" lIns="91425" tIns="45700" rIns="91425" bIns="45700" anchor="t"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US" sz="1100" b="1" i="0" u="none" strike="noStrike" kern="0" cap="none" spc="0" normalizeH="0" baseline="0" noProof="0">
                <a:ln>
                  <a:noFill/>
                </a:ln>
                <a:solidFill>
                  <a:srgbClr val="0D0F41"/>
                </a:solidFill>
                <a:effectLst/>
                <a:uLnTx/>
                <a:uFillTx/>
                <a:latin typeface="Calibri"/>
                <a:ea typeface="Calibri"/>
                <a:cs typeface="Calibri"/>
                <a:sym typeface="Calibri"/>
              </a:rPr>
              <a:t>What are we doing? </a:t>
            </a: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US" sz="1100" b="1" i="0" u="none" strike="noStrike" kern="0" cap="none" spc="0" normalizeH="0" baseline="0" noProof="0">
                <a:ln>
                  <a:noFill/>
                </a:ln>
                <a:solidFill>
                  <a:srgbClr val="0D0F41"/>
                </a:solidFill>
                <a:effectLst/>
                <a:uLnTx/>
                <a:uFillTx/>
                <a:latin typeface="Calibri"/>
                <a:ea typeface="Calibri"/>
                <a:cs typeface="Calibri"/>
                <a:sym typeface="Calibri"/>
              </a:rPr>
              <a:t>What do we want to be doing?</a:t>
            </a: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00" name="Google Shape;100;p13"/>
          <p:cNvSpPr txBox="1"/>
          <p:nvPr/>
        </p:nvSpPr>
        <p:spPr>
          <a:xfrm>
            <a:off x="9645057" y="133387"/>
            <a:ext cx="2629267" cy="261611"/>
          </a:xfrm>
          <a:prstGeom prst="rect">
            <a:avLst/>
          </a:prstGeom>
          <a:noFill/>
          <a:ln>
            <a:noFill/>
          </a:ln>
        </p:spPr>
        <p:txBody>
          <a:bodyPr spcFirstLastPara="1" wrap="square" lIns="91425" tIns="45700" rIns="91425" bIns="45700" anchor="t"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US" sz="1100" b="1" i="0" u="none" strike="noStrike" kern="0" cap="none" spc="0" normalizeH="0" baseline="0" noProof="0">
                <a:ln>
                  <a:noFill/>
                </a:ln>
                <a:solidFill>
                  <a:srgbClr val="0D0F41"/>
                </a:solidFill>
                <a:effectLst/>
                <a:uLnTx/>
                <a:uFillTx/>
                <a:latin typeface="Calibri"/>
                <a:ea typeface="Calibri"/>
                <a:cs typeface="Calibri"/>
                <a:sym typeface="Calibri"/>
              </a:rPr>
              <a:t>How do we sustain this?</a:t>
            </a: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01" name="Google Shape;101;p13"/>
          <p:cNvSpPr txBox="1"/>
          <p:nvPr/>
        </p:nvSpPr>
        <p:spPr>
          <a:xfrm>
            <a:off x="2486487" y="2562234"/>
            <a:ext cx="1268251" cy="430887"/>
          </a:xfrm>
          <a:prstGeom prst="rect">
            <a:avLst/>
          </a:prstGeom>
          <a:noFill/>
          <a:ln>
            <a:noFill/>
          </a:ln>
        </p:spPr>
        <p:txBody>
          <a:bodyPr spcFirstLastPara="1" wrap="square" lIns="91425" tIns="45700" rIns="91425" bIns="45700" anchor="t"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US" sz="1100" b="1" i="0" u="none" strike="noStrike" kern="0" cap="none" spc="0" normalizeH="0" baseline="0" noProof="0" dirty="0">
                <a:ln>
                  <a:noFill/>
                </a:ln>
                <a:solidFill>
                  <a:srgbClr val="0D0F41"/>
                </a:solidFill>
                <a:effectLst/>
                <a:uLnTx/>
                <a:uFillTx/>
                <a:latin typeface="Calibri"/>
                <a:ea typeface="Calibri"/>
                <a:cs typeface="Calibri"/>
                <a:sym typeface="Calibri"/>
              </a:rPr>
              <a:t>How do we support staff  to</a:t>
            </a:r>
            <a:endParaRPr kumimoji="0" sz="1400" b="0" i="0" u="none" strike="noStrike" kern="0" cap="none" spc="0" normalizeH="0" baseline="0" noProof="0" dirty="0">
              <a:ln>
                <a:noFill/>
              </a:ln>
              <a:solidFill>
                <a:srgbClr val="000000"/>
              </a:solidFill>
              <a:effectLst/>
              <a:uLnTx/>
              <a:uFillTx/>
              <a:latin typeface="Arial"/>
              <a:ea typeface="+mn-ea"/>
              <a:cs typeface="Arial"/>
              <a:sym typeface="Arial"/>
            </a:endParaRPr>
          </a:p>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US" sz="1100" b="1" i="0" u="none" strike="noStrike" kern="0" cap="none" spc="0" normalizeH="0" baseline="0" noProof="0" dirty="0">
                <a:ln>
                  <a:noFill/>
                </a:ln>
                <a:solidFill>
                  <a:srgbClr val="0D0F41"/>
                </a:solidFill>
                <a:effectLst/>
                <a:uLnTx/>
                <a:uFillTx/>
                <a:latin typeface="Calibri"/>
                <a:ea typeface="Calibri"/>
                <a:cs typeface="Calibri"/>
                <a:sym typeface="Calibri"/>
              </a:rPr>
              <a:t> implement this with fidelity?</a:t>
            </a:r>
            <a:endParaRPr kumimoji="0" sz="1400" b="0" i="0" u="none" strike="noStrike" kern="0" cap="none" spc="0" normalizeH="0" baseline="0" noProof="0" dirty="0">
              <a:ln>
                <a:noFill/>
              </a:ln>
              <a:solidFill>
                <a:srgbClr val="000000"/>
              </a:solidFill>
              <a:effectLst/>
              <a:uLnTx/>
              <a:uFillTx/>
              <a:latin typeface="Arial"/>
              <a:ea typeface="+mn-ea"/>
              <a:cs typeface="Arial"/>
              <a:sym typeface="Arial"/>
            </a:endParaRPr>
          </a:p>
        </p:txBody>
      </p:sp>
      <p:cxnSp>
        <p:nvCxnSpPr>
          <p:cNvPr id="102" name="Google Shape;102;p13"/>
          <p:cNvCxnSpPr/>
          <p:nvPr/>
        </p:nvCxnSpPr>
        <p:spPr>
          <a:xfrm rot="10800000" flipH="1">
            <a:off x="3718407" y="2621293"/>
            <a:ext cx="1268251" cy="254643"/>
          </a:xfrm>
          <a:prstGeom prst="straightConnector1">
            <a:avLst/>
          </a:prstGeom>
          <a:noFill/>
          <a:ln w="19050" cap="flat" cmpd="sng">
            <a:solidFill>
              <a:schemeClr val="dk1"/>
            </a:solidFill>
            <a:prstDash val="solid"/>
            <a:miter lim="800000"/>
            <a:headEnd type="none" w="sm" len="sm"/>
            <a:tailEnd type="triangle" w="med" len="med"/>
          </a:ln>
        </p:spPr>
      </p:cxnSp>
      <p:cxnSp>
        <p:nvCxnSpPr>
          <p:cNvPr id="103" name="Google Shape;103;p13"/>
          <p:cNvCxnSpPr/>
          <p:nvPr/>
        </p:nvCxnSpPr>
        <p:spPr>
          <a:xfrm rot="10800000">
            <a:off x="10015623" y="2332851"/>
            <a:ext cx="1009800" cy="2511300"/>
          </a:xfrm>
          <a:prstGeom prst="straightConnector1">
            <a:avLst/>
          </a:prstGeom>
          <a:noFill/>
          <a:ln w="19050" cap="flat" cmpd="sng">
            <a:solidFill>
              <a:schemeClr val="dk1"/>
            </a:solidFill>
            <a:prstDash val="solid"/>
            <a:miter lim="800000"/>
            <a:headEnd type="none" w="sm" len="sm"/>
            <a:tailEnd type="triangle" w="med" len="med"/>
          </a:ln>
        </p:spPr>
      </p:cxnSp>
      <p:cxnSp>
        <p:nvCxnSpPr>
          <p:cNvPr id="104" name="Google Shape;104;p13"/>
          <p:cNvCxnSpPr/>
          <p:nvPr/>
        </p:nvCxnSpPr>
        <p:spPr>
          <a:xfrm flipH="1">
            <a:off x="7838005" y="264192"/>
            <a:ext cx="2330443" cy="130805"/>
          </a:xfrm>
          <a:prstGeom prst="straightConnector1">
            <a:avLst/>
          </a:prstGeom>
          <a:noFill/>
          <a:ln w="19050" cap="flat" cmpd="sng">
            <a:solidFill>
              <a:schemeClr val="dk1"/>
            </a:solidFill>
            <a:prstDash val="solid"/>
            <a:miter lim="800000"/>
            <a:headEnd type="none" w="sm" len="sm"/>
            <a:tailEnd type="triangle" w="med" len="med"/>
          </a:ln>
        </p:spPr>
      </p:cxnSp>
      <p:cxnSp>
        <p:nvCxnSpPr>
          <p:cNvPr id="105" name="Google Shape;105;p13"/>
          <p:cNvCxnSpPr>
            <a:endCxn id="94" idx="1"/>
          </p:cNvCxnSpPr>
          <p:nvPr/>
        </p:nvCxnSpPr>
        <p:spPr>
          <a:xfrm>
            <a:off x="4343505" y="5938037"/>
            <a:ext cx="2142300" cy="438900"/>
          </a:xfrm>
          <a:prstGeom prst="straightConnector1">
            <a:avLst/>
          </a:prstGeom>
          <a:noFill/>
          <a:ln w="19050" cap="flat" cmpd="sng">
            <a:solidFill>
              <a:schemeClr val="dk1"/>
            </a:solidFill>
            <a:prstDash val="solid"/>
            <a:miter lim="800000"/>
            <a:headEnd type="none" w="sm" len="sm"/>
            <a:tailEnd type="triangle" w="med" len="med"/>
          </a:ln>
        </p:spPr>
      </p:cxnSp>
      <p:sp>
        <p:nvSpPr>
          <p:cNvPr id="106" name="Google Shape;106;p13"/>
          <p:cNvSpPr txBox="1"/>
          <p:nvPr/>
        </p:nvSpPr>
        <p:spPr>
          <a:xfrm>
            <a:off x="217478" y="3665528"/>
            <a:ext cx="2629200" cy="2000802"/>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l" defTabSz="1219170" rtl="0" eaLnBrk="1" fontAlgn="auto" latinLnBrk="0" hangingPunct="1">
              <a:lnSpc>
                <a:spcPct val="100000"/>
              </a:lnSpc>
              <a:spcBef>
                <a:spcPts val="0"/>
              </a:spcBef>
              <a:spcAft>
                <a:spcPts val="0"/>
              </a:spcAft>
              <a:buClr>
                <a:srgbClr val="0D0F41"/>
              </a:buClr>
              <a:buSzPts val="1400"/>
              <a:buFontTx/>
              <a:buNone/>
              <a:tabLst/>
              <a:defRPr/>
            </a:pPr>
            <a:r>
              <a:rPr kumimoji="0" lang="en-US" sz="1100" b="1" i="0" u="none" strike="noStrike" kern="0" cap="none" spc="0" normalizeH="0" baseline="0" noProof="0" dirty="0">
                <a:ln>
                  <a:noFill/>
                </a:ln>
                <a:solidFill>
                  <a:srgbClr val="0D0F41"/>
                </a:solidFill>
                <a:effectLst/>
                <a:uLnTx/>
                <a:uFillTx/>
                <a:latin typeface="Calibri"/>
                <a:ea typeface="Calibri"/>
                <a:cs typeface="Calibri"/>
                <a:sym typeface="Calibri"/>
              </a:rPr>
              <a:t>What is one lesson learned?</a:t>
            </a:r>
          </a:p>
          <a:p>
            <a:pPr marL="0" marR="0" lvl="0" indent="0" algn="l" defTabSz="1219170" rtl="0" eaLnBrk="1" fontAlgn="auto" latinLnBrk="0" hangingPunct="1">
              <a:lnSpc>
                <a:spcPct val="100000"/>
              </a:lnSpc>
              <a:spcBef>
                <a:spcPts val="0"/>
              </a:spcBef>
              <a:spcAft>
                <a:spcPts val="0"/>
              </a:spcAft>
              <a:buClr>
                <a:srgbClr val="0D0F41"/>
              </a:buClr>
              <a:buSzPts val="1400"/>
              <a:buFontTx/>
              <a:buNone/>
              <a:tabLst/>
              <a:defRPr/>
            </a:pPr>
            <a:endParaRPr kumimoji="0" sz="1100" b="0" i="0" u="none" strike="noStrike" kern="0" cap="none" spc="0" normalizeH="0" baseline="0" noProof="0" dirty="0">
              <a:ln>
                <a:noFill/>
              </a:ln>
              <a:solidFill>
                <a:srgbClr val="0D0F41"/>
              </a:solidFill>
              <a:effectLst/>
              <a:uLnTx/>
              <a:uFillTx/>
              <a:latin typeface="Calibri"/>
              <a:ea typeface="Calibri"/>
              <a:cs typeface="Calibri"/>
              <a:sym typeface="Calibri"/>
            </a:endParaRPr>
          </a:p>
          <a:p>
            <a:pPr marL="0" marR="0" lvl="0" indent="0" algn="l" defTabSz="1219170" rtl="0" eaLnBrk="1" fontAlgn="auto" latinLnBrk="0" hangingPunct="1">
              <a:lnSpc>
                <a:spcPct val="100000"/>
              </a:lnSpc>
              <a:spcBef>
                <a:spcPts val="0"/>
              </a:spcBef>
              <a:spcAft>
                <a:spcPts val="0"/>
              </a:spcAft>
              <a:buClr>
                <a:srgbClr val="0D0F41"/>
              </a:buClr>
              <a:buSzPts val="1400"/>
              <a:buFontTx/>
              <a:buNone/>
              <a:tabLst/>
              <a:defRPr/>
            </a:pPr>
            <a:r>
              <a:rPr kumimoji="0" lang="en-US" sz="1100" b="0" i="0" u="none" strike="noStrike" kern="0" cap="none" spc="0" normalizeH="0" baseline="0" noProof="0" dirty="0">
                <a:ln>
                  <a:noFill/>
                </a:ln>
                <a:solidFill>
                  <a:srgbClr val="0D0F41"/>
                </a:solidFill>
                <a:effectLst/>
                <a:uLnTx/>
                <a:uFillTx/>
                <a:latin typeface="Calibri"/>
                <a:ea typeface="Calibri"/>
                <a:cs typeface="Calibri"/>
                <a:sym typeface="Calibri"/>
              </a:rPr>
              <a:t>__________________________________</a:t>
            </a:r>
            <a:endParaRPr kumimoji="0" sz="1100" b="0" i="0" u="none" strike="noStrike" kern="0" cap="none" spc="0" normalizeH="0" baseline="0" noProof="0" dirty="0">
              <a:ln>
                <a:noFill/>
              </a:ln>
              <a:solidFill>
                <a:srgbClr val="0D0F41"/>
              </a:solidFill>
              <a:effectLst/>
              <a:uLnTx/>
              <a:uFillTx/>
              <a:latin typeface="Calibri"/>
              <a:ea typeface="Calibri"/>
              <a:cs typeface="Calibri"/>
              <a:sym typeface="Calibri"/>
            </a:endParaRPr>
          </a:p>
          <a:p>
            <a:pPr marL="0" marR="0" lvl="0" indent="0" algn="l" defTabSz="1219170" rtl="0" eaLnBrk="1" fontAlgn="auto" latinLnBrk="0" hangingPunct="1">
              <a:lnSpc>
                <a:spcPct val="100000"/>
              </a:lnSpc>
              <a:spcBef>
                <a:spcPts val="0"/>
              </a:spcBef>
              <a:spcAft>
                <a:spcPts val="0"/>
              </a:spcAft>
              <a:buClr>
                <a:srgbClr val="0D0F41"/>
              </a:buClr>
              <a:buSzPts val="1400"/>
              <a:buFontTx/>
              <a:buNone/>
              <a:tabLst/>
              <a:defRPr/>
            </a:pPr>
            <a:endParaRPr kumimoji="0" sz="1100" b="0" i="0" u="none" strike="noStrike" kern="0" cap="none" spc="0" normalizeH="0" baseline="0" noProof="0" dirty="0">
              <a:ln>
                <a:noFill/>
              </a:ln>
              <a:solidFill>
                <a:srgbClr val="0D0F41"/>
              </a:solidFill>
              <a:effectLst/>
              <a:uLnTx/>
              <a:uFillTx/>
              <a:latin typeface="Calibri"/>
              <a:ea typeface="Calibri"/>
              <a:cs typeface="Calibri"/>
              <a:sym typeface="Calibri"/>
            </a:endParaRPr>
          </a:p>
          <a:p>
            <a:pPr marL="0" marR="0" lvl="0" indent="0" algn="l" defTabSz="1219170" rtl="0" eaLnBrk="1" fontAlgn="auto" latinLnBrk="0" hangingPunct="1">
              <a:lnSpc>
                <a:spcPct val="100000"/>
              </a:lnSpc>
              <a:spcBef>
                <a:spcPts val="0"/>
              </a:spcBef>
              <a:spcAft>
                <a:spcPts val="0"/>
              </a:spcAft>
              <a:buClr>
                <a:srgbClr val="0D0F41"/>
              </a:buClr>
              <a:buSzPts val="1400"/>
              <a:buFontTx/>
              <a:buNone/>
              <a:tabLst/>
              <a:defRPr/>
            </a:pPr>
            <a:r>
              <a:rPr kumimoji="0" lang="en-US" sz="1100" b="0" i="0" u="none" strike="noStrike" kern="0" cap="none" spc="0" normalizeH="0" baseline="0" noProof="0" dirty="0">
                <a:ln>
                  <a:noFill/>
                </a:ln>
                <a:solidFill>
                  <a:srgbClr val="0D0F41"/>
                </a:solidFill>
                <a:effectLst/>
                <a:uLnTx/>
                <a:uFillTx/>
                <a:latin typeface="Calibri"/>
                <a:ea typeface="Calibri"/>
                <a:cs typeface="Calibri"/>
                <a:sym typeface="Calibri"/>
              </a:rPr>
              <a:t>__________________________________</a:t>
            </a:r>
            <a:endParaRPr kumimoji="0" sz="1100" b="0" i="0" u="none" strike="noStrike" kern="0" cap="none" spc="0" normalizeH="0" baseline="0" noProof="0" dirty="0">
              <a:ln>
                <a:noFill/>
              </a:ln>
              <a:solidFill>
                <a:srgbClr val="0D0F41"/>
              </a:solidFill>
              <a:effectLst/>
              <a:uLnTx/>
              <a:uFillTx/>
              <a:latin typeface="Calibri"/>
              <a:ea typeface="Calibri"/>
              <a:cs typeface="Calibri"/>
              <a:sym typeface="Calibri"/>
            </a:endParaRPr>
          </a:p>
          <a:p>
            <a:pPr marL="0" marR="0" lvl="0" indent="0" algn="l" defTabSz="1219170" rtl="0" eaLnBrk="1" fontAlgn="auto" latinLnBrk="0" hangingPunct="1">
              <a:lnSpc>
                <a:spcPct val="100000"/>
              </a:lnSpc>
              <a:spcBef>
                <a:spcPts val="0"/>
              </a:spcBef>
              <a:spcAft>
                <a:spcPts val="0"/>
              </a:spcAft>
              <a:buClr>
                <a:srgbClr val="0D0F41"/>
              </a:buClr>
              <a:buSzPts val="1400"/>
              <a:buFontTx/>
              <a:buNone/>
              <a:tabLst/>
              <a:defRPr/>
            </a:pPr>
            <a:endParaRPr kumimoji="0" sz="1100" b="0" i="0" u="none" strike="noStrike" kern="0" cap="none" spc="0" normalizeH="0" baseline="0" noProof="0" dirty="0">
              <a:ln>
                <a:noFill/>
              </a:ln>
              <a:solidFill>
                <a:srgbClr val="0D0F41"/>
              </a:solidFill>
              <a:effectLst/>
              <a:uLnTx/>
              <a:uFillTx/>
              <a:latin typeface="Calibri"/>
              <a:ea typeface="Calibri"/>
              <a:cs typeface="Calibri"/>
              <a:sym typeface="Calibri"/>
            </a:endParaRPr>
          </a:p>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r>
              <a:rPr kumimoji="0" lang="en-US" sz="1100" b="0" i="0" u="none" strike="noStrike" kern="0" cap="none" spc="0" normalizeH="0" baseline="0" noProof="0" dirty="0">
                <a:ln>
                  <a:noFill/>
                </a:ln>
                <a:solidFill>
                  <a:srgbClr val="0D0F41"/>
                </a:solidFill>
                <a:effectLst/>
                <a:uLnTx/>
                <a:uFillTx/>
                <a:latin typeface="Calibri"/>
                <a:ea typeface="Calibri"/>
                <a:cs typeface="Calibri"/>
                <a:sym typeface="Calibri"/>
              </a:rPr>
              <a:t>__________________________________</a:t>
            </a:r>
            <a:endParaRPr kumimoji="0" sz="1100" b="0" i="0" u="none" strike="noStrike" kern="0" cap="none" spc="0" normalizeH="0" baseline="0" noProof="0" dirty="0">
              <a:ln>
                <a:noFill/>
              </a:ln>
              <a:solidFill>
                <a:srgbClr val="0D0F41"/>
              </a:solidFill>
              <a:effectLst/>
              <a:uLnTx/>
              <a:uFillTx/>
              <a:latin typeface="Calibri"/>
              <a:ea typeface="Calibri"/>
              <a:cs typeface="Calibri"/>
              <a:sym typeface="Calibri"/>
            </a:endParaRPr>
          </a:p>
          <a:p>
            <a:pPr marL="0" marR="0" lvl="0" indent="0" algn="l" defTabSz="1219170" rtl="0" eaLnBrk="1" fontAlgn="auto" latinLnBrk="0" hangingPunct="1">
              <a:lnSpc>
                <a:spcPct val="100000"/>
              </a:lnSpc>
              <a:spcBef>
                <a:spcPts val="0"/>
              </a:spcBef>
              <a:spcAft>
                <a:spcPts val="0"/>
              </a:spcAft>
              <a:buClr>
                <a:srgbClr val="0D0F41"/>
              </a:buClr>
              <a:buSzPts val="1400"/>
              <a:buFontTx/>
              <a:buNone/>
              <a:tabLst/>
              <a:defRPr/>
            </a:pPr>
            <a:endParaRPr kumimoji="0" sz="1100" b="0" i="0" u="none" strike="noStrike" kern="0" cap="none" spc="0" normalizeH="0" baseline="0" noProof="0" dirty="0">
              <a:ln>
                <a:noFill/>
              </a:ln>
              <a:solidFill>
                <a:srgbClr val="0D0F41"/>
              </a:solidFill>
              <a:effectLst/>
              <a:uLnTx/>
              <a:uFillTx/>
              <a:latin typeface="Calibri"/>
              <a:ea typeface="Calibri"/>
              <a:cs typeface="Calibri"/>
              <a:sym typeface="Calibri"/>
            </a:endParaRPr>
          </a:p>
          <a:p>
            <a:pPr marL="0" marR="0" lvl="0" indent="0" algn="l" defTabSz="1219170" rtl="0" eaLnBrk="1" fontAlgn="auto" latinLnBrk="0" hangingPunct="1">
              <a:lnSpc>
                <a:spcPct val="100000"/>
              </a:lnSpc>
              <a:spcBef>
                <a:spcPts val="0"/>
              </a:spcBef>
              <a:spcAft>
                <a:spcPts val="0"/>
              </a:spcAft>
              <a:buClr>
                <a:srgbClr val="0D0F41"/>
              </a:buClr>
              <a:buSzPts val="1400"/>
              <a:buFontTx/>
              <a:buNone/>
              <a:tabLst/>
              <a:defRPr/>
            </a:pPr>
            <a:r>
              <a:rPr kumimoji="0" lang="en-US" sz="1100" b="0" i="0" u="none" strike="noStrike" kern="0" cap="none" spc="0" normalizeH="0" baseline="0" noProof="0" dirty="0">
                <a:ln>
                  <a:noFill/>
                </a:ln>
                <a:solidFill>
                  <a:srgbClr val="0D0F41"/>
                </a:solidFill>
                <a:effectLst/>
                <a:uLnTx/>
                <a:uFillTx/>
                <a:latin typeface="Calibri"/>
                <a:ea typeface="Calibri"/>
                <a:cs typeface="Calibri"/>
                <a:sym typeface="Calibri"/>
              </a:rPr>
              <a:t>__________________________________</a:t>
            </a:r>
            <a:endParaRPr kumimoji="0" sz="1400" b="0" i="0" u="none" strike="noStrike" kern="0" cap="none" spc="0" normalizeH="0" baseline="0" noProof="0" dirty="0">
              <a:ln>
                <a:noFill/>
              </a:ln>
              <a:solidFill>
                <a:srgbClr val="0D0F41"/>
              </a:solidFill>
              <a:effectLst/>
              <a:uLnTx/>
              <a:uFillTx/>
              <a:latin typeface="Calibri"/>
              <a:ea typeface="Calibri"/>
              <a:cs typeface="Calibri"/>
              <a:sym typeface="Calibri"/>
            </a:endParaRPr>
          </a:p>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
        <p:nvSpPr>
          <p:cNvPr id="2" name="Google Shape;106;p13">
            <a:extLst>
              <a:ext uri="{FF2B5EF4-FFF2-40B4-BE49-F238E27FC236}">
                <a16:creationId xmlns:a16="http://schemas.microsoft.com/office/drawing/2014/main" id="{74A44889-D619-74BA-5E54-085D5B72F568}"/>
              </a:ext>
            </a:extLst>
          </p:cNvPr>
          <p:cNvSpPr txBox="1"/>
          <p:nvPr/>
        </p:nvSpPr>
        <p:spPr>
          <a:xfrm>
            <a:off x="268903" y="502645"/>
            <a:ext cx="2714520" cy="2062828"/>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l" defTabSz="1219170" rtl="0" eaLnBrk="1" fontAlgn="auto" latinLnBrk="0" hangingPunct="1">
              <a:lnSpc>
                <a:spcPct val="100000"/>
              </a:lnSpc>
              <a:spcBef>
                <a:spcPts val="0"/>
              </a:spcBef>
              <a:spcAft>
                <a:spcPts val="0"/>
              </a:spcAft>
              <a:buClr>
                <a:srgbClr val="0D0F41"/>
              </a:buClr>
              <a:buSzPts val="1400"/>
              <a:buFontTx/>
              <a:buNone/>
              <a:tabLst/>
              <a:defRPr/>
            </a:pPr>
            <a:r>
              <a:rPr kumimoji="0" lang="en-US" sz="1400" b="1" i="0" u="none" strike="noStrike" kern="0" cap="none" spc="0" normalizeH="0" baseline="0" noProof="0" dirty="0">
                <a:ln>
                  <a:noFill/>
                </a:ln>
                <a:solidFill>
                  <a:srgbClr val="0D0F41"/>
                </a:solidFill>
                <a:effectLst/>
                <a:uLnTx/>
                <a:uFillTx/>
                <a:latin typeface="Calibri"/>
                <a:ea typeface="Calibri"/>
                <a:cs typeface="Calibri"/>
                <a:sym typeface="Calibri"/>
              </a:rPr>
              <a:t>What is one highlight </a:t>
            </a:r>
            <a:endParaRPr kumimoji="0" sz="1400" b="1" i="0" u="none" strike="noStrike" kern="0" cap="none" spc="0" normalizeH="0" baseline="0" noProof="0" dirty="0">
              <a:ln>
                <a:noFill/>
              </a:ln>
              <a:solidFill>
                <a:srgbClr val="0D0F41"/>
              </a:solidFill>
              <a:effectLst/>
              <a:uLnTx/>
              <a:uFillTx/>
              <a:latin typeface="Calibri"/>
              <a:ea typeface="Calibri"/>
              <a:cs typeface="Calibri"/>
              <a:sym typeface="Calibri"/>
            </a:endParaRPr>
          </a:p>
          <a:p>
            <a:pPr marL="0" marR="0" lvl="0" indent="0" algn="l" defTabSz="1219170" rtl="0" eaLnBrk="1" fontAlgn="auto" latinLnBrk="0" hangingPunct="1">
              <a:lnSpc>
                <a:spcPct val="100000"/>
              </a:lnSpc>
              <a:spcBef>
                <a:spcPts val="0"/>
              </a:spcBef>
              <a:spcAft>
                <a:spcPts val="0"/>
              </a:spcAft>
              <a:buClr>
                <a:srgbClr val="0D0F41"/>
              </a:buClr>
              <a:buSzPts val="1400"/>
              <a:buFontTx/>
              <a:buNone/>
              <a:tabLst/>
              <a:defRPr/>
            </a:pPr>
            <a:r>
              <a:rPr kumimoji="0" lang="en-US" sz="1400" b="1" i="0" u="none" strike="noStrike" kern="0" cap="none" spc="0" normalizeH="0" baseline="0" noProof="0" dirty="0">
                <a:ln>
                  <a:noFill/>
                </a:ln>
                <a:solidFill>
                  <a:srgbClr val="0D0F41"/>
                </a:solidFill>
                <a:effectLst/>
                <a:uLnTx/>
                <a:uFillTx/>
                <a:latin typeface="Calibri"/>
                <a:ea typeface="Calibri"/>
                <a:cs typeface="Calibri"/>
                <a:sym typeface="Calibri"/>
              </a:rPr>
              <a:t>associated with this outcome?</a:t>
            </a:r>
            <a:endParaRPr kumimoji="0" sz="1400" b="1" i="0" u="none" strike="noStrike" kern="0" cap="none" spc="0" normalizeH="0" baseline="0" noProof="0" dirty="0">
              <a:ln>
                <a:noFill/>
              </a:ln>
              <a:solidFill>
                <a:srgbClr val="0D0F41"/>
              </a:solidFill>
              <a:effectLst/>
              <a:uLnTx/>
              <a:uFillTx/>
              <a:latin typeface="Calibri"/>
              <a:ea typeface="Calibri"/>
              <a:cs typeface="Calibri"/>
              <a:sym typeface="Calibri"/>
            </a:endParaRPr>
          </a:p>
          <a:p>
            <a:pPr marL="0" marR="0" lvl="0" indent="0" algn="l" defTabSz="1219170" rtl="0" eaLnBrk="1" fontAlgn="auto" latinLnBrk="0" hangingPunct="1">
              <a:lnSpc>
                <a:spcPct val="100000"/>
              </a:lnSpc>
              <a:spcBef>
                <a:spcPts val="0"/>
              </a:spcBef>
              <a:spcAft>
                <a:spcPts val="0"/>
              </a:spcAft>
              <a:buClr>
                <a:srgbClr val="0D0F41"/>
              </a:buClr>
              <a:buSzPts val="1400"/>
              <a:buFontTx/>
              <a:buNone/>
              <a:tabLst/>
              <a:defRPr/>
            </a:pPr>
            <a:endParaRPr kumimoji="0" sz="1100" b="0" i="0" u="none" strike="noStrike" kern="0" cap="none" spc="0" normalizeH="0" baseline="0" noProof="0" dirty="0">
              <a:ln>
                <a:noFill/>
              </a:ln>
              <a:solidFill>
                <a:srgbClr val="0D0F41"/>
              </a:solidFill>
              <a:effectLst/>
              <a:uLnTx/>
              <a:uFillTx/>
              <a:latin typeface="Calibri"/>
              <a:ea typeface="Calibri"/>
              <a:cs typeface="Calibri"/>
              <a:sym typeface="Calibri"/>
            </a:endParaRPr>
          </a:p>
          <a:p>
            <a:pPr marL="0" marR="0" lvl="0" indent="0" algn="l" defTabSz="1219170" rtl="0" eaLnBrk="1" fontAlgn="auto" latinLnBrk="0" hangingPunct="1">
              <a:lnSpc>
                <a:spcPct val="100000"/>
              </a:lnSpc>
              <a:spcBef>
                <a:spcPts val="0"/>
              </a:spcBef>
              <a:spcAft>
                <a:spcPts val="0"/>
              </a:spcAft>
              <a:buClr>
                <a:srgbClr val="0D0F41"/>
              </a:buClr>
              <a:buSzPts val="1400"/>
              <a:buFontTx/>
              <a:buNone/>
              <a:tabLst/>
              <a:defRPr/>
            </a:pPr>
            <a:r>
              <a:rPr kumimoji="0" lang="en-US" sz="1100" b="0" i="0" u="none" strike="noStrike" kern="0" cap="none" spc="0" normalizeH="0" baseline="0" noProof="0" dirty="0">
                <a:ln>
                  <a:noFill/>
                </a:ln>
                <a:solidFill>
                  <a:srgbClr val="0D0F41"/>
                </a:solidFill>
                <a:effectLst/>
                <a:uLnTx/>
                <a:uFillTx/>
                <a:latin typeface="Calibri"/>
                <a:ea typeface="Calibri"/>
                <a:cs typeface="Calibri"/>
                <a:sym typeface="Calibri"/>
              </a:rPr>
              <a:t>__________________________________</a:t>
            </a:r>
            <a:endParaRPr kumimoji="0" sz="1100" b="0" i="0" u="none" strike="noStrike" kern="0" cap="none" spc="0" normalizeH="0" baseline="0" noProof="0" dirty="0">
              <a:ln>
                <a:noFill/>
              </a:ln>
              <a:solidFill>
                <a:srgbClr val="0D0F41"/>
              </a:solidFill>
              <a:effectLst/>
              <a:uLnTx/>
              <a:uFillTx/>
              <a:latin typeface="Calibri"/>
              <a:ea typeface="Calibri"/>
              <a:cs typeface="Calibri"/>
              <a:sym typeface="Calibri"/>
            </a:endParaRPr>
          </a:p>
          <a:p>
            <a:pPr marL="0" marR="0" lvl="0" indent="0" algn="l" defTabSz="1219170" rtl="0" eaLnBrk="1" fontAlgn="auto" latinLnBrk="0" hangingPunct="1">
              <a:lnSpc>
                <a:spcPct val="100000"/>
              </a:lnSpc>
              <a:spcBef>
                <a:spcPts val="0"/>
              </a:spcBef>
              <a:spcAft>
                <a:spcPts val="0"/>
              </a:spcAft>
              <a:buClr>
                <a:srgbClr val="0D0F41"/>
              </a:buClr>
              <a:buSzPts val="1400"/>
              <a:buFontTx/>
              <a:buNone/>
              <a:tabLst/>
              <a:defRPr/>
            </a:pPr>
            <a:endParaRPr kumimoji="0" sz="1100" b="0" i="0" u="none" strike="noStrike" kern="0" cap="none" spc="0" normalizeH="0" baseline="0" noProof="0" dirty="0">
              <a:ln>
                <a:noFill/>
              </a:ln>
              <a:solidFill>
                <a:srgbClr val="0D0F41"/>
              </a:solidFill>
              <a:effectLst/>
              <a:uLnTx/>
              <a:uFillTx/>
              <a:latin typeface="Calibri"/>
              <a:ea typeface="Calibri"/>
              <a:cs typeface="Calibri"/>
              <a:sym typeface="Calibri"/>
            </a:endParaRPr>
          </a:p>
          <a:p>
            <a:pPr marL="0" marR="0" lvl="0" indent="0" algn="l" defTabSz="1219170" rtl="0" eaLnBrk="1" fontAlgn="auto" latinLnBrk="0" hangingPunct="1">
              <a:lnSpc>
                <a:spcPct val="100000"/>
              </a:lnSpc>
              <a:spcBef>
                <a:spcPts val="0"/>
              </a:spcBef>
              <a:spcAft>
                <a:spcPts val="0"/>
              </a:spcAft>
              <a:buClr>
                <a:srgbClr val="0D0F41"/>
              </a:buClr>
              <a:buSzPts val="1400"/>
              <a:buFontTx/>
              <a:buNone/>
              <a:tabLst/>
              <a:defRPr/>
            </a:pPr>
            <a:r>
              <a:rPr kumimoji="0" lang="en-US" sz="1100" b="0" i="0" u="none" strike="noStrike" kern="0" cap="none" spc="0" normalizeH="0" baseline="0" noProof="0" dirty="0">
                <a:ln>
                  <a:noFill/>
                </a:ln>
                <a:solidFill>
                  <a:srgbClr val="0D0F41"/>
                </a:solidFill>
                <a:effectLst/>
                <a:uLnTx/>
                <a:uFillTx/>
                <a:latin typeface="Calibri"/>
                <a:ea typeface="Calibri"/>
                <a:cs typeface="Calibri"/>
                <a:sym typeface="Calibri"/>
              </a:rPr>
              <a:t>__________________________________</a:t>
            </a:r>
            <a:endParaRPr kumimoji="0" sz="1100" b="0" i="0" u="none" strike="noStrike" kern="0" cap="none" spc="0" normalizeH="0" baseline="0" noProof="0" dirty="0">
              <a:ln>
                <a:noFill/>
              </a:ln>
              <a:solidFill>
                <a:srgbClr val="0D0F41"/>
              </a:solidFill>
              <a:effectLst/>
              <a:uLnTx/>
              <a:uFillTx/>
              <a:latin typeface="Calibri"/>
              <a:ea typeface="Calibri"/>
              <a:cs typeface="Calibri"/>
              <a:sym typeface="Calibri"/>
            </a:endParaRPr>
          </a:p>
          <a:p>
            <a:pPr marL="0" marR="0" lvl="0" indent="0" algn="l" defTabSz="1219170" rtl="0" eaLnBrk="1" fontAlgn="auto" latinLnBrk="0" hangingPunct="1">
              <a:lnSpc>
                <a:spcPct val="100000"/>
              </a:lnSpc>
              <a:spcBef>
                <a:spcPts val="0"/>
              </a:spcBef>
              <a:spcAft>
                <a:spcPts val="0"/>
              </a:spcAft>
              <a:buClr>
                <a:srgbClr val="0D0F41"/>
              </a:buClr>
              <a:buSzPts val="1400"/>
              <a:buFontTx/>
              <a:buNone/>
              <a:tabLst/>
              <a:defRPr/>
            </a:pPr>
            <a:endParaRPr kumimoji="0" sz="1100" b="0" i="0" u="none" strike="noStrike" kern="0" cap="none" spc="0" normalizeH="0" baseline="0" noProof="0" dirty="0">
              <a:ln>
                <a:noFill/>
              </a:ln>
              <a:solidFill>
                <a:srgbClr val="0D0F41"/>
              </a:solidFill>
              <a:effectLst/>
              <a:uLnTx/>
              <a:uFillTx/>
              <a:latin typeface="Calibri"/>
              <a:ea typeface="Calibri"/>
              <a:cs typeface="Calibri"/>
              <a:sym typeface="Calibri"/>
            </a:endParaRPr>
          </a:p>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r>
              <a:rPr kumimoji="0" lang="en-US" sz="1100" b="0" i="0" u="none" strike="noStrike" kern="0" cap="none" spc="0" normalizeH="0" baseline="0" noProof="0" dirty="0">
                <a:ln>
                  <a:noFill/>
                </a:ln>
                <a:solidFill>
                  <a:srgbClr val="0D0F41"/>
                </a:solidFill>
                <a:effectLst/>
                <a:uLnTx/>
                <a:uFillTx/>
                <a:latin typeface="Calibri"/>
                <a:ea typeface="Calibri"/>
                <a:cs typeface="Calibri"/>
                <a:sym typeface="Calibri"/>
              </a:rPr>
              <a:t>__________________________________</a:t>
            </a:r>
            <a:endParaRPr kumimoji="0" sz="1100" b="0" i="0" u="none" strike="noStrike" kern="0" cap="none" spc="0" normalizeH="0" baseline="0" noProof="0" dirty="0">
              <a:ln>
                <a:noFill/>
              </a:ln>
              <a:solidFill>
                <a:srgbClr val="0D0F41"/>
              </a:solidFill>
              <a:effectLst/>
              <a:uLnTx/>
              <a:uFillTx/>
              <a:latin typeface="Calibri"/>
              <a:ea typeface="Calibri"/>
              <a:cs typeface="Calibri"/>
              <a:sym typeface="Calibri"/>
            </a:endParaRPr>
          </a:p>
          <a:p>
            <a:pPr marL="0" marR="0" lvl="0" indent="0" algn="l" defTabSz="1219170" rtl="0" eaLnBrk="1" fontAlgn="auto" latinLnBrk="0" hangingPunct="1">
              <a:lnSpc>
                <a:spcPct val="100000"/>
              </a:lnSpc>
              <a:spcBef>
                <a:spcPts val="0"/>
              </a:spcBef>
              <a:spcAft>
                <a:spcPts val="0"/>
              </a:spcAft>
              <a:buClr>
                <a:srgbClr val="0D0F41"/>
              </a:buClr>
              <a:buSzPts val="1400"/>
              <a:buFontTx/>
              <a:buNone/>
              <a:tabLst/>
              <a:defRPr/>
            </a:pPr>
            <a:endParaRPr kumimoji="0" sz="1100" b="0" i="0" u="none" strike="noStrike" kern="0" cap="none" spc="0" normalizeH="0" baseline="0" noProof="0" dirty="0">
              <a:ln>
                <a:noFill/>
              </a:ln>
              <a:solidFill>
                <a:srgbClr val="0D0F41"/>
              </a:solidFill>
              <a:effectLst/>
              <a:uLnTx/>
              <a:uFillTx/>
              <a:latin typeface="Calibri"/>
              <a:ea typeface="Calibri"/>
              <a:cs typeface="Calibri"/>
              <a:sym typeface="Calibri"/>
            </a:endParaRPr>
          </a:p>
          <a:p>
            <a:pPr marL="0" marR="0" lvl="0" indent="0" algn="l" defTabSz="1219170" rtl="0" eaLnBrk="1" fontAlgn="auto" latinLnBrk="0" hangingPunct="1">
              <a:lnSpc>
                <a:spcPct val="100000"/>
              </a:lnSpc>
              <a:spcBef>
                <a:spcPts val="0"/>
              </a:spcBef>
              <a:spcAft>
                <a:spcPts val="0"/>
              </a:spcAft>
              <a:buClr>
                <a:srgbClr val="0D0F41"/>
              </a:buClr>
              <a:buSzPts val="1400"/>
              <a:buFontTx/>
              <a:buNone/>
              <a:tabLst/>
              <a:defRPr/>
            </a:pPr>
            <a:r>
              <a:rPr kumimoji="0" lang="en-US" sz="1100" b="0" i="0" u="none" strike="noStrike" kern="0" cap="none" spc="0" normalizeH="0" baseline="0" noProof="0" dirty="0">
                <a:ln>
                  <a:noFill/>
                </a:ln>
                <a:solidFill>
                  <a:srgbClr val="0D0F41"/>
                </a:solidFill>
                <a:effectLst/>
                <a:uLnTx/>
                <a:uFillTx/>
                <a:latin typeface="Calibri"/>
                <a:ea typeface="Calibri"/>
                <a:cs typeface="Calibri"/>
                <a:sym typeface="Calibri"/>
              </a:rPr>
              <a:t>__________________________________</a:t>
            </a:r>
            <a:endParaRPr kumimoji="0" sz="1400" b="0" i="0" u="none" strike="noStrike" kern="0" cap="none" spc="0" normalizeH="0" baseline="0" noProof="0" dirty="0">
              <a:ln>
                <a:noFill/>
              </a:ln>
              <a:solidFill>
                <a:srgbClr val="0D0F41"/>
              </a:solidFill>
              <a:effectLst/>
              <a:uLnTx/>
              <a:uFillTx/>
              <a:latin typeface="Calibri"/>
              <a:ea typeface="Calibri"/>
              <a:cs typeface="Calibri"/>
              <a:sym typeface="Calibri"/>
            </a:endParaRPr>
          </a:p>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341700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pic>
        <p:nvPicPr>
          <p:cNvPr id="163" name="Google Shape;163;p27"/>
          <p:cNvPicPr preferRelativeResize="0"/>
          <p:nvPr/>
        </p:nvPicPr>
        <p:blipFill>
          <a:blip r:embed="rId3" cstate="email">
            <a:alphaModFix/>
            <a:extLst>
              <a:ext uri="{28A0092B-C50C-407E-A947-70E740481C1C}">
                <a14:useLocalDpi xmlns:a14="http://schemas.microsoft.com/office/drawing/2010/main"/>
              </a:ext>
            </a:extLst>
          </a:blip>
          <a:stretch>
            <a:fillRect/>
          </a:stretch>
        </p:blipFill>
        <p:spPr>
          <a:xfrm>
            <a:off x="4025336" y="3377701"/>
            <a:ext cx="3609433" cy="3258667"/>
          </a:xfrm>
          <a:prstGeom prst="rect">
            <a:avLst/>
          </a:prstGeom>
          <a:noFill/>
          <a:ln>
            <a:noFill/>
          </a:ln>
        </p:spPr>
      </p:pic>
      <p:pic>
        <p:nvPicPr>
          <p:cNvPr id="164" name="Google Shape;164;p27"/>
          <p:cNvPicPr preferRelativeResize="0"/>
          <p:nvPr/>
        </p:nvPicPr>
        <p:blipFill rotWithShape="1">
          <a:blip r:embed="rId4" cstate="email">
            <a:alphaModFix/>
            <a:extLst>
              <a:ext uri="{28A0092B-C50C-407E-A947-70E740481C1C}">
                <a14:useLocalDpi xmlns:a14="http://schemas.microsoft.com/office/drawing/2010/main"/>
              </a:ext>
            </a:extLst>
          </a:blip>
          <a:srcRect r="5678" b="-1884"/>
          <a:stretch/>
        </p:blipFill>
        <p:spPr>
          <a:xfrm rot="3446570">
            <a:off x="1023975" y="434009"/>
            <a:ext cx="3164032" cy="3388264"/>
          </a:xfrm>
          <a:prstGeom prst="rect">
            <a:avLst/>
          </a:prstGeom>
          <a:noFill/>
          <a:ln>
            <a:noFill/>
          </a:ln>
        </p:spPr>
      </p:pic>
      <p:sp>
        <p:nvSpPr>
          <p:cNvPr id="165" name="Google Shape;165;p27"/>
          <p:cNvSpPr txBox="1"/>
          <p:nvPr/>
        </p:nvSpPr>
        <p:spPr>
          <a:xfrm>
            <a:off x="4325564" y="4351097"/>
            <a:ext cx="3732005" cy="2365975"/>
          </a:xfrm>
          <a:prstGeom prst="rect">
            <a:avLst/>
          </a:prstGeom>
          <a:solidFill>
            <a:srgbClr val="FFFFFF">
              <a:alpha val="61450"/>
            </a:srgbClr>
          </a:solidFill>
          <a:ln>
            <a:noFill/>
          </a:ln>
        </p:spPr>
        <p:txBody>
          <a:bodyPr spcFirstLastPara="1" wrap="square" lIns="121900" tIns="121900" rIns="121900" bIns="121900" anchor="t"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 sz="2400" b="1" i="0" u="none" strike="noStrike" kern="0" cap="none" spc="0" normalizeH="0" baseline="0" noProof="0" dirty="0">
                <a:ln>
                  <a:noFill/>
                </a:ln>
                <a:solidFill>
                  <a:srgbClr val="000000"/>
                </a:solidFill>
                <a:effectLst/>
                <a:uLnTx/>
                <a:uFillTx/>
                <a:latin typeface="Cherry Cream Soda"/>
                <a:ea typeface="Cherry Cream Soda"/>
                <a:cs typeface="Cherry Cream Soda"/>
                <a:sym typeface="Cherry Cream Soda"/>
              </a:rPr>
              <a:t>Practices</a:t>
            </a:r>
            <a:endParaRPr kumimoji="0" sz="2400" b="1" i="0" u="none" strike="noStrike" kern="0" cap="none" spc="0" normalizeH="0" baseline="0" noProof="0" dirty="0">
              <a:ln>
                <a:noFill/>
              </a:ln>
              <a:solidFill>
                <a:srgbClr val="000000"/>
              </a:solidFill>
              <a:effectLst/>
              <a:uLnTx/>
              <a:uFillTx/>
              <a:latin typeface="Cherry Cream Soda"/>
              <a:ea typeface="Cherry Cream Soda"/>
              <a:cs typeface="Cherry Cream Soda"/>
              <a:sym typeface="Cherry Cream Soda"/>
            </a:endParaRPr>
          </a:p>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sz="1400" b="1" i="0" u="none" strike="noStrike" kern="0" cap="none" spc="0" normalizeH="0" baseline="0" noProof="0" dirty="0">
              <a:ln>
                <a:noFill/>
              </a:ln>
              <a:solidFill>
                <a:srgbClr val="000000"/>
              </a:solidFill>
              <a:effectLst/>
              <a:uLnTx/>
              <a:uFillTx/>
              <a:latin typeface="Cherry Cream Soda"/>
              <a:ea typeface="Cherry Cream Soda"/>
              <a:cs typeface="Cherry Cream Soda"/>
              <a:sym typeface="Cherry Cream Soda"/>
            </a:endParaRPr>
          </a:p>
        </p:txBody>
      </p:sp>
      <p:sp>
        <p:nvSpPr>
          <p:cNvPr id="166" name="Google Shape;166;p27"/>
          <p:cNvSpPr txBox="1"/>
          <p:nvPr/>
        </p:nvSpPr>
        <p:spPr>
          <a:xfrm>
            <a:off x="408197" y="867879"/>
            <a:ext cx="4128471" cy="2220635"/>
          </a:xfrm>
          <a:prstGeom prst="rect">
            <a:avLst/>
          </a:prstGeom>
          <a:solidFill>
            <a:srgbClr val="FFFFFF">
              <a:alpha val="58660"/>
            </a:srgbClr>
          </a:solidFill>
          <a:ln>
            <a:noFill/>
          </a:ln>
        </p:spPr>
        <p:txBody>
          <a:bodyPr spcFirstLastPara="1" wrap="square" lIns="121900" tIns="121900" rIns="121900" bIns="121900" anchor="t"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 sz="2400" b="1" i="0" u="none" strike="noStrike" kern="0" cap="none" spc="0" normalizeH="0" baseline="0" noProof="0" dirty="0">
                <a:ln>
                  <a:noFill/>
                </a:ln>
                <a:solidFill>
                  <a:srgbClr val="000000"/>
                </a:solidFill>
                <a:effectLst/>
                <a:uLnTx/>
                <a:uFillTx/>
                <a:latin typeface="Cherry Cream Soda"/>
                <a:ea typeface="Cherry Cream Soda"/>
                <a:cs typeface="Cherry Cream Soda"/>
                <a:sym typeface="Cherry Cream Soda"/>
              </a:rPr>
              <a:t>Systems</a:t>
            </a:r>
            <a:endParaRPr kumimoji="0" sz="2400" b="1" i="0" u="none" strike="noStrike" kern="0" cap="none" spc="0" normalizeH="0" baseline="0" noProof="0" dirty="0">
              <a:ln>
                <a:noFill/>
              </a:ln>
              <a:solidFill>
                <a:srgbClr val="000000"/>
              </a:solidFill>
              <a:effectLst/>
              <a:uLnTx/>
              <a:uFillTx/>
              <a:latin typeface="Cherry Cream Soda"/>
              <a:ea typeface="Cherry Cream Soda"/>
              <a:cs typeface="Cherry Cream Soda"/>
              <a:sym typeface="Cherry Cream Soda"/>
            </a:endParaRPr>
          </a:p>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dirty="0">
              <a:ln>
                <a:noFill/>
              </a:ln>
              <a:solidFill>
                <a:srgbClr val="000000"/>
              </a:solidFill>
              <a:effectLst/>
              <a:uLnTx/>
              <a:uFillTx/>
              <a:latin typeface="Cherry Cream Soda"/>
              <a:ea typeface="Cherry Cream Soda"/>
              <a:cs typeface="Cherry Cream Soda"/>
              <a:sym typeface="Cherry Cream Soda"/>
            </a:endParaRPr>
          </a:p>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dirty="0">
              <a:ln>
                <a:noFill/>
              </a:ln>
              <a:solidFill>
                <a:srgbClr val="000000"/>
              </a:solidFill>
              <a:effectLst/>
              <a:uLnTx/>
              <a:uFillTx/>
              <a:latin typeface="Cherry Cream Soda"/>
              <a:ea typeface="Cherry Cream Soda"/>
              <a:cs typeface="Cherry Cream Soda"/>
              <a:sym typeface="Cherry Cream Soda"/>
            </a:endParaRPr>
          </a:p>
        </p:txBody>
      </p:sp>
      <p:sp>
        <p:nvSpPr>
          <p:cNvPr id="167" name="Google Shape;167;p27"/>
          <p:cNvSpPr/>
          <p:nvPr/>
        </p:nvSpPr>
        <p:spPr>
          <a:xfrm>
            <a:off x="1888433" y="4373233"/>
            <a:ext cx="584000" cy="410000"/>
          </a:xfrm>
          <a:prstGeom prst="rect">
            <a:avLst/>
          </a:prstGeom>
          <a:solidFill>
            <a:srgbClr val="FFFFFF"/>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pic>
        <p:nvPicPr>
          <p:cNvPr id="168" name="Google Shape;168;p27"/>
          <p:cNvPicPr preferRelativeResize="0"/>
          <p:nvPr/>
        </p:nvPicPr>
        <p:blipFill>
          <a:blip r:embed="rId5" cstate="email">
            <a:alphaModFix/>
            <a:extLst>
              <a:ext uri="{28A0092B-C50C-407E-A947-70E740481C1C}">
                <a14:useLocalDpi xmlns:a14="http://schemas.microsoft.com/office/drawing/2010/main"/>
              </a:ext>
            </a:extLst>
          </a:blip>
          <a:stretch>
            <a:fillRect/>
          </a:stretch>
        </p:blipFill>
        <p:spPr>
          <a:xfrm rot="19250718">
            <a:off x="7358935" y="835152"/>
            <a:ext cx="3536567" cy="3374233"/>
          </a:xfrm>
          <a:prstGeom prst="rect">
            <a:avLst/>
          </a:prstGeom>
          <a:noFill/>
          <a:ln>
            <a:noFill/>
          </a:ln>
        </p:spPr>
      </p:pic>
      <p:sp>
        <p:nvSpPr>
          <p:cNvPr id="169" name="Google Shape;169;p27"/>
          <p:cNvSpPr txBox="1"/>
          <p:nvPr/>
        </p:nvSpPr>
        <p:spPr>
          <a:xfrm>
            <a:off x="7550653" y="1607685"/>
            <a:ext cx="4266913" cy="1821316"/>
          </a:xfrm>
          <a:prstGeom prst="rect">
            <a:avLst/>
          </a:prstGeom>
          <a:solidFill>
            <a:srgbClr val="FFFFFF">
              <a:alpha val="67040"/>
            </a:srgbClr>
          </a:solidFill>
          <a:ln>
            <a:noFill/>
          </a:ln>
        </p:spPr>
        <p:txBody>
          <a:bodyPr spcFirstLastPara="1" wrap="square" lIns="121900" tIns="121900" rIns="121900" bIns="121900" anchor="t"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 sz="2400" b="1" i="0" u="none" strike="noStrike" kern="0" cap="none" spc="0" normalizeH="0" baseline="0" noProof="0" dirty="0">
                <a:ln>
                  <a:noFill/>
                </a:ln>
                <a:solidFill>
                  <a:srgbClr val="000000"/>
                </a:solidFill>
                <a:effectLst/>
                <a:uLnTx/>
                <a:uFillTx/>
                <a:latin typeface="Cherry Cream Soda"/>
                <a:ea typeface="Cherry Cream Soda"/>
                <a:cs typeface="Cherry Cream Soda"/>
                <a:sym typeface="Cherry Cream Soda"/>
              </a:rPr>
              <a:t>Data</a:t>
            </a:r>
          </a:p>
        </p:txBody>
      </p:sp>
      <p:sp>
        <p:nvSpPr>
          <p:cNvPr id="171" name="Google Shape;171;p27"/>
          <p:cNvSpPr txBox="1"/>
          <p:nvPr/>
        </p:nvSpPr>
        <p:spPr>
          <a:xfrm>
            <a:off x="3665033" y="86967"/>
            <a:ext cx="4584000" cy="1316800"/>
          </a:xfrm>
          <a:prstGeom prst="rect">
            <a:avLst/>
          </a:prstGeom>
          <a:noFill/>
          <a:ln>
            <a:solidFill>
              <a:schemeClr val="tx1"/>
            </a:solidFill>
          </a:ln>
        </p:spPr>
        <p:txBody>
          <a:bodyPr spcFirstLastPara="1" wrap="square" lIns="121900" tIns="121900" rIns="121900" bIns="121900" anchor="t"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en" sz="2400" b="1" i="0" u="none" strike="noStrike" kern="0" cap="none" spc="0" normalizeH="0" baseline="0" noProof="0" dirty="0">
                <a:ln>
                  <a:noFill/>
                </a:ln>
                <a:solidFill>
                  <a:srgbClr val="000000"/>
                </a:solidFill>
                <a:effectLst/>
                <a:uLnTx/>
                <a:uFillTx/>
                <a:latin typeface="Cherry Cream Soda"/>
                <a:ea typeface="Cherry Cream Soda"/>
                <a:cs typeface="Cherry Cream Soda"/>
                <a:sym typeface="Cherry Cream Soda"/>
              </a:rPr>
              <a:t>Outcome:</a:t>
            </a:r>
            <a:endParaRPr kumimoji="0" sz="2400" b="1" i="0" u="none" strike="noStrike" kern="0" cap="none" spc="0" normalizeH="0" baseline="0" noProof="0" dirty="0">
              <a:ln>
                <a:noFill/>
              </a:ln>
              <a:solidFill>
                <a:srgbClr val="000000"/>
              </a:solidFill>
              <a:effectLst/>
              <a:uLnTx/>
              <a:uFillTx/>
              <a:latin typeface="Cherry Cream Soda"/>
              <a:ea typeface="Cherry Cream Soda"/>
              <a:cs typeface="Cherry Cream Soda"/>
              <a:sym typeface="Cherry Cream Soda"/>
            </a:endParaRPr>
          </a:p>
        </p:txBody>
      </p:sp>
      <p:sp>
        <p:nvSpPr>
          <p:cNvPr id="173" name="Google Shape;173;p27"/>
          <p:cNvSpPr txBox="1"/>
          <p:nvPr/>
        </p:nvSpPr>
        <p:spPr>
          <a:xfrm>
            <a:off x="273333" y="4224133"/>
            <a:ext cx="3329200" cy="2522000"/>
          </a:xfrm>
          <a:prstGeom prst="rect">
            <a:avLst/>
          </a:prstGeom>
          <a:noFill/>
          <a:ln w="28575" cap="flat" cmpd="sng">
            <a:solidFill>
              <a:srgbClr val="FF0000"/>
            </a:solidFill>
            <a:prstDash val="lgDashDot"/>
            <a:round/>
            <a:headEnd type="none" w="sm" len="sm"/>
            <a:tailEnd type="none" w="sm" len="sm"/>
          </a:ln>
        </p:spPr>
        <p:txBody>
          <a:bodyPr spcFirstLastPara="1" wrap="square" lIns="121900" tIns="121900" rIns="121900" bIns="121900" anchor="t"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r>
              <a:rPr kumimoji="0" lang="en" sz="1400" b="1" i="0" u="none" strike="noStrike" kern="0" cap="none" spc="0" normalizeH="0" baseline="0" noProof="0" dirty="0">
                <a:ln>
                  <a:noFill/>
                </a:ln>
                <a:solidFill>
                  <a:srgbClr val="000000"/>
                </a:solidFill>
                <a:effectLst/>
                <a:uLnTx/>
                <a:uFillTx/>
                <a:latin typeface="Arial"/>
                <a:ea typeface="+mn-ea"/>
                <a:cs typeface="Arial"/>
                <a:sym typeface="Arial"/>
              </a:rPr>
              <a:t>Highlight:</a:t>
            </a:r>
            <a:endParaRPr kumimoji="0" sz="1400" b="0" i="0" u="none" strike="noStrike" kern="0" cap="none" spc="0" normalizeH="0" baseline="0" noProof="0" dirty="0">
              <a:ln>
                <a:noFill/>
              </a:ln>
              <a:solidFill>
                <a:srgbClr val="000000"/>
              </a:solidFill>
              <a:effectLst/>
              <a:uLnTx/>
              <a:uFillTx/>
              <a:latin typeface="Arial"/>
              <a:ea typeface="+mn-ea"/>
              <a:cs typeface="Arial"/>
              <a:sym typeface="Arial"/>
            </a:endParaRPr>
          </a:p>
        </p:txBody>
      </p:sp>
      <p:sp>
        <p:nvSpPr>
          <p:cNvPr id="174" name="Google Shape;174;p27"/>
          <p:cNvSpPr txBox="1"/>
          <p:nvPr/>
        </p:nvSpPr>
        <p:spPr>
          <a:xfrm>
            <a:off x="8696733" y="4137167"/>
            <a:ext cx="3329200" cy="2608800"/>
          </a:xfrm>
          <a:prstGeom prst="rect">
            <a:avLst/>
          </a:prstGeom>
          <a:noFill/>
          <a:ln w="28575" cap="flat" cmpd="sng">
            <a:solidFill>
              <a:srgbClr val="FF0000"/>
            </a:solidFill>
            <a:prstDash val="lgDashDot"/>
            <a:round/>
            <a:headEnd type="none" w="sm" len="sm"/>
            <a:tailEnd type="none" w="sm" len="sm"/>
          </a:ln>
        </p:spPr>
        <p:txBody>
          <a:bodyPr spcFirstLastPara="1" wrap="square" lIns="121900" tIns="121900" rIns="121900" bIns="121900" anchor="t"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r>
              <a:rPr kumimoji="0" lang="en-US" sz="1400" b="1" i="0" u="none" strike="noStrike" kern="0" cap="none" spc="0" normalizeH="0" baseline="0" noProof="0" dirty="0">
                <a:ln>
                  <a:noFill/>
                </a:ln>
                <a:solidFill>
                  <a:srgbClr val="000000"/>
                </a:solidFill>
                <a:effectLst/>
                <a:uLnTx/>
                <a:uFillTx/>
                <a:latin typeface="Arial"/>
                <a:ea typeface="+mn-ea"/>
                <a:cs typeface="Arial"/>
                <a:sym typeface="Arial"/>
              </a:rPr>
              <a:t>Lessons Learned</a:t>
            </a:r>
            <a:r>
              <a:rPr kumimoji="0" lang="en-US" sz="1400" b="0" i="0" u="none" strike="noStrike" kern="0" cap="none" spc="0" normalizeH="0" baseline="0" noProof="0" dirty="0">
                <a:ln>
                  <a:noFill/>
                </a:ln>
                <a:solidFill>
                  <a:srgbClr val="000000"/>
                </a:solidFill>
                <a:effectLst/>
                <a:uLnTx/>
                <a:uFillTx/>
                <a:latin typeface="Arial"/>
                <a:ea typeface="+mn-ea"/>
                <a:cs typeface="Arial"/>
                <a:sym typeface="Arial"/>
              </a:rPr>
              <a:t>:</a:t>
            </a:r>
          </a:p>
        </p:txBody>
      </p:sp>
    </p:spTree>
    <p:extLst>
      <p:ext uri="{BB962C8B-B14F-4D97-AF65-F5344CB8AC3E}">
        <p14:creationId xmlns:p14="http://schemas.microsoft.com/office/powerpoint/2010/main" val="3315921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phthalmology Center by Slidesgo">
  <a:themeElements>
    <a:clrScheme name="Simple Light">
      <a:dk1>
        <a:srgbClr val="0D0F41"/>
      </a:dk1>
      <a:lt1>
        <a:srgbClr val="FFFFFF"/>
      </a:lt1>
      <a:dk2>
        <a:srgbClr val="545454"/>
      </a:dk2>
      <a:lt2>
        <a:srgbClr val="B8B8B8"/>
      </a:lt2>
      <a:accent1>
        <a:srgbClr val="00A791"/>
      </a:accent1>
      <a:accent2>
        <a:srgbClr val="00ACC2"/>
      </a:accent2>
      <a:accent3>
        <a:srgbClr val="160E44"/>
      </a:accent3>
      <a:accent4>
        <a:srgbClr val="00A791"/>
      </a:accent4>
      <a:accent5>
        <a:srgbClr val="00ACC2"/>
      </a:accent5>
      <a:accent6>
        <a:srgbClr val="292C73"/>
      </a:accent6>
      <a:hlink>
        <a:srgbClr val="FFFF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phthalmology Center by Slidesgo">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815</Words>
  <Application>Microsoft Office PowerPoint</Application>
  <PresentationFormat>Widescreen</PresentationFormat>
  <Paragraphs>167</Paragraphs>
  <Slides>6</Slides>
  <Notes>6</Notes>
  <HiddenSlides>0</HiddenSlides>
  <MMClips>0</MMClips>
  <ScaleCrop>false</ScaleCrop>
  <HeadingPairs>
    <vt:vector size="6" baseType="variant">
      <vt:variant>
        <vt:lpstr>Fonts Used</vt:lpstr>
      </vt:variant>
      <vt:variant>
        <vt:i4>17</vt:i4>
      </vt:variant>
      <vt:variant>
        <vt:lpstr>Theme</vt:lpstr>
      </vt:variant>
      <vt:variant>
        <vt:i4>3</vt:i4>
      </vt:variant>
      <vt:variant>
        <vt:lpstr>Slide Titles</vt:lpstr>
      </vt:variant>
      <vt:variant>
        <vt:i4>6</vt:i4>
      </vt:variant>
    </vt:vector>
  </HeadingPairs>
  <TitlesOfParts>
    <vt:vector size="26" baseType="lpstr">
      <vt:lpstr>Arial</vt:lpstr>
      <vt:lpstr>Calibri</vt:lpstr>
      <vt:lpstr>Calibri Light</vt:lpstr>
      <vt:lpstr>Cherry Cream Soda</vt:lpstr>
      <vt:lpstr>Fira Sans Extra Condensed Medium</vt:lpstr>
      <vt:lpstr>Hind Vadodara</vt:lpstr>
      <vt:lpstr>Montserrat SemiBold</vt:lpstr>
      <vt:lpstr>Nunito Light</vt:lpstr>
      <vt:lpstr>Open Sans SemiBold</vt:lpstr>
      <vt:lpstr>Oswald</vt:lpstr>
      <vt:lpstr>Poppins</vt:lpstr>
      <vt:lpstr>Poppins Medium</vt:lpstr>
      <vt:lpstr>Poppins SemiBold</vt:lpstr>
      <vt:lpstr>Raleway Thin</vt:lpstr>
      <vt:lpstr>Roboto Condensed Light</vt:lpstr>
      <vt:lpstr>Times New Roman</vt:lpstr>
      <vt:lpstr>Wingdings</vt:lpstr>
      <vt:lpstr>Office Theme</vt:lpstr>
      <vt:lpstr>3_Ophthalmology Center by Slidesgo</vt:lpstr>
      <vt:lpstr>1_Ophthalmology Center by Slidesgo</vt:lpstr>
      <vt:lpstr>ACTIVITY: PLANNING ROUNDTABLES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ACTIVITY: PLANNING ROUNDTABLES</dc:title>
  <dc:creator>Christine Downs</dc:creator>
  <cp:lastModifiedBy>Christine Downs</cp:lastModifiedBy>
  <cp:revision>1</cp:revision>
  <dcterms:created xsi:type="dcterms:W3CDTF">2022-09-23T20:31:41Z</dcterms:created>
  <dcterms:modified xsi:type="dcterms:W3CDTF">2022-09-23T20:41:47Z</dcterms:modified>
</cp:coreProperties>
</file>